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0" r:id="rId3"/>
    <p:sldId id="256" r:id="rId4"/>
    <p:sldId id="261" r:id="rId5"/>
    <p:sldId id="262" r:id="rId6"/>
    <p:sldId id="263" r:id="rId7"/>
    <p:sldId id="265" r:id="rId8"/>
    <p:sldId id="267" r:id="rId9"/>
    <p:sldId id="266" r:id="rId10"/>
    <p:sldId id="264" r:id="rId11"/>
    <p:sldId id="257" r:id="rId12"/>
    <p:sldId id="259" r:id="rId13"/>
    <p:sldId id="268" r:id="rId14"/>
    <p:sldId id="25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0503A6-E385-4A73-BADC-7B2EDBD38D53}" v="27" dt="2024-04-23T14:48:12.3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6" d="100"/>
          <a:sy n="76" d="100"/>
        </p:scale>
        <p:origin x="-296" y="-1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Powell" userId="54e2faf1-5a9f-44bc-960d-3df69ed222fe" providerId="ADAL" clId="{630503A6-E385-4A73-BADC-7B2EDBD38D53}"/>
    <pc:docChg chg="undo redo custSel addSld modSld sldOrd">
      <pc:chgData name="James Powell" userId="54e2faf1-5a9f-44bc-960d-3df69ed222fe" providerId="ADAL" clId="{630503A6-E385-4A73-BADC-7B2EDBD38D53}" dt="2024-04-25T17:14:42.150" v="2950" actId="20577"/>
      <pc:docMkLst>
        <pc:docMk/>
      </pc:docMkLst>
      <pc:sldChg chg="addSp delSp modSp mod ord">
        <pc:chgData name="James Powell" userId="54e2faf1-5a9f-44bc-960d-3df69ed222fe" providerId="ADAL" clId="{630503A6-E385-4A73-BADC-7B2EDBD38D53}" dt="2024-04-25T17:10:42.455" v="2848"/>
        <pc:sldMkLst>
          <pc:docMk/>
          <pc:sldMk cId="2388279237" sldId="256"/>
        </pc:sldMkLst>
        <pc:spChg chg="add mod">
          <ac:chgData name="James Powell" userId="54e2faf1-5a9f-44bc-960d-3df69ed222fe" providerId="ADAL" clId="{630503A6-E385-4A73-BADC-7B2EDBD38D53}" dt="2024-04-25T17:10:42.455" v="2848"/>
          <ac:spMkLst>
            <pc:docMk/>
            <pc:sldMk cId="2388279237" sldId="256"/>
            <ac:spMk id="5" creationId="{D2624D3B-A2AD-2F9D-8269-FD5EEF278410}"/>
          </ac:spMkLst>
        </pc:spChg>
        <pc:spChg chg="add del">
          <ac:chgData name="James Powell" userId="54e2faf1-5a9f-44bc-960d-3df69ed222fe" providerId="ADAL" clId="{630503A6-E385-4A73-BADC-7B2EDBD38D53}" dt="2024-04-23T08:57:49.913" v="16" actId="22"/>
          <ac:spMkLst>
            <pc:docMk/>
            <pc:sldMk cId="2388279237" sldId="256"/>
            <ac:spMk id="7" creationId="{D0C4EC27-5FEE-DA6D-CF3A-0225C411B556}"/>
          </ac:spMkLst>
        </pc:spChg>
        <pc:spChg chg="add mod">
          <ac:chgData name="James Powell" userId="54e2faf1-5a9f-44bc-960d-3df69ed222fe" providerId="ADAL" clId="{630503A6-E385-4A73-BADC-7B2EDBD38D53}" dt="2024-04-23T09:44:43.026" v="718" actId="1076"/>
          <ac:spMkLst>
            <pc:docMk/>
            <pc:sldMk cId="2388279237" sldId="256"/>
            <ac:spMk id="9" creationId="{39B80132-FB1E-9811-85DC-AAFCF6C4914D}"/>
          </ac:spMkLst>
        </pc:spChg>
        <pc:picChg chg="add del mod">
          <ac:chgData name="James Powell" userId="54e2faf1-5a9f-44bc-960d-3df69ed222fe" providerId="ADAL" clId="{630503A6-E385-4A73-BADC-7B2EDBD38D53}" dt="2024-04-23T09:44:25.431" v="712" actId="478"/>
          <ac:picMkLst>
            <pc:docMk/>
            <pc:sldMk cId="2388279237" sldId="256"/>
            <ac:picMk id="11" creationId="{81195D41-7EB5-54FA-FE95-19F5E1DA6A81}"/>
          </ac:picMkLst>
        </pc:picChg>
        <pc:picChg chg="add mod">
          <ac:chgData name="James Powell" userId="54e2faf1-5a9f-44bc-960d-3df69ed222fe" providerId="ADAL" clId="{630503A6-E385-4A73-BADC-7B2EDBD38D53}" dt="2024-04-23T09:44:40.675" v="717" actId="1076"/>
          <ac:picMkLst>
            <pc:docMk/>
            <pc:sldMk cId="2388279237" sldId="256"/>
            <ac:picMk id="13" creationId="{643B9DEB-9F8F-B212-0E50-15A873F333F5}"/>
          </ac:picMkLst>
        </pc:picChg>
      </pc:sldChg>
      <pc:sldChg chg="addSp delSp modSp add mod ord">
        <pc:chgData name="James Powell" userId="54e2faf1-5a9f-44bc-960d-3df69ed222fe" providerId="ADAL" clId="{630503A6-E385-4A73-BADC-7B2EDBD38D53}" dt="2024-04-25T17:11:31.020" v="2860"/>
        <pc:sldMkLst>
          <pc:docMk/>
          <pc:sldMk cId="3202986312" sldId="257"/>
        </pc:sldMkLst>
        <pc:spChg chg="mod">
          <ac:chgData name="James Powell" userId="54e2faf1-5a9f-44bc-960d-3df69ed222fe" providerId="ADAL" clId="{630503A6-E385-4A73-BADC-7B2EDBD38D53}" dt="2024-04-25T17:11:31.020" v="2860"/>
          <ac:spMkLst>
            <pc:docMk/>
            <pc:sldMk cId="3202986312" sldId="257"/>
            <ac:spMk id="5" creationId="{D2624D3B-A2AD-2F9D-8269-FD5EEF278410}"/>
          </ac:spMkLst>
        </pc:spChg>
        <pc:spChg chg="mod">
          <ac:chgData name="James Powell" userId="54e2faf1-5a9f-44bc-960d-3df69ed222fe" providerId="ADAL" clId="{630503A6-E385-4A73-BADC-7B2EDBD38D53}" dt="2024-04-23T09:12:22.385" v="95" actId="6549"/>
          <ac:spMkLst>
            <pc:docMk/>
            <pc:sldMk cId="3202986312" sldId="257"/>
            <ac:spMk id="9" creationId="{39B80132-FB1E-9811-85DC-AAFCF6C4914D}"/>
          </ac:spMkLst>
        </pc:spChg>
        <pc:picChg chg="add mod">
          <ac:chgData name="James Powell" userId="54e2faf1-5a9f-44bc-960d-3df69ed222fe" providerId="ADAL" clId="{630503A6-E385-4A73-BADC-7B2EDBD38D53}" dt="2024-04-23T09:11:29.957" v="84" actId="1076"/>
          <ac:picMkLst>
            <pc:docMk/>
            <pc:sldMk cId="3202986312" sldId="257"/>
            <ac:picMk id="3" creationId="{0883C763-4C7D-3390-3897-F13F5402BF8E}"/>
          </ac:picMkLst>
        </pc:picChg>
        <pc:picChg chg="del">
          <ac:chgData name="James Powell" userId="54e2faf1-5a9f-44bc-960d-3df69ed222fe" providerId="ADAL" clId="{630503A6-E385-4A73-BADC-7B2EDBD38D53}" dt="2024-04-23T09:11:15.953" v="80" actId="478"/>
          <ac:picMkLst>
            <pc:docMk/>
            <pc:sldMk cId="3202986312" sldId="257"/>
            <ac:picMk id="11" creationId="{81195D41-7EB5-54FA-FE95-19F5E1DA6A81}"/>
          </ac:picMkLst>
        </pc:picChg>
      </pc:sldChg>
      <pc:sldChg chg="addSp modSp new mod">
        <pc:chgData name="James Powell" userId="54e2faf1-5a9f-44bc-960d-3df69ed222fe" providerId="ADAL" clId="{630503A6-E385-4A73-BADC-7B2EDBD38D53}" dt="2024-04-25T17:14:42.150" v="2950" actId="20577"/>
        <pc:sldMkLst>
          <pc:docMk/>
          <pc:sldMk cId="1148593530" sldId="258"/>
        </pc:sldMkLst>
        <pc:spChg chg="add mod">
          <ac:chgData name="James Powell" userId="54e2faf1-5a9f-44bc-960d-3df69ed222fe" providerId="ADAL" clId="{630503A6-E385-4A73-BADC-7B2EDBD38D53}" dt="2024-04-25T17:14:42.150" v="2950" actId="20577"/>
          <ac:spMkLst>
            <pc:docMk/>
            <pc:sldMk cId="1148593530" sldId="258"/>
            <ac:spMk id="3" creationId="{8329563D-E5DD-1CCC-93EE-9D1871AB88F8}"/>
          </ac:spMkLst>
        </pc:spChg>
        <pc:spChg chg="add mod">
          <ac:chgData name="James Powell" userId="54e2faf1-5a9f-44bc-960d-3df69ed222fe" providerId="ADAL" clId="{630503A6-E385-4A73-BADC-7B2EDBD38D53}" dt="2024-04-25T17:14:35.083" v="2948" actId="20577"/>
          <ac:spMkLst>
            <pc:docMk/>
            <pc:sldMk cId="1148593530" sldId="258"/>
            <ac:spMk id="4" creationId="{4B497DDB-1681-3EDF-3478-5FCDD20ED785}"/>
          </ac:spMkLst>
        </pc:spChg>
      </pc:sldChg>
      <pc:sldChg chg="addSp delSp modSp add mod ord">
        <pc:chgData name="James Powell" userId="54e2faf1-5a9f-44bc-960d-3df69ed222fe" providerId="ADAL" clId="{630503A6-E385-4A73-BADC-7B2EDBD38D53}" dt="2024-04-25T17:11:36.446" v="2861"/>
        <pc:sldMkLst>
          <pc:docMk/>
          <pc:sldMk cId="3360435042" sldId="259"/>
        </pc:sldMkLst>
        <pc:spChg chg="mod">
          <ac:chgData name="James Powell" userId="54e2faf1-5a9f-44bc-960d-3df69ed222fe" providerId="ADAL" clId="{630503A6-E385-4A73-BADC-7B2EDBD38D53}" dt="2024-04-25T17:11:36.446" v="2861"/>
          <ac:spMkLst>
            <pc:docMk/>
            <pc:sldMk cId="3360435042" sldId="259"/>
            <ac:spMk id="5" creationId="{D2624D3B-A2AD-2F9D-8269-FD5EEF278410}"/>
          </ac:spMkLst>
        </pc:spChg>
        <pc:spChg chg="mod">
          <ac:chgData name="James Powell" userId="54e2faf1-5a9f-44bc-960d-3df69ed222fe" providerId="ADAL" clId="{630503A6-E385-4A73-BADC-7B2EDBD38D53}" dt="2024-04-23T09:18:53.384" v="232" actId="20577"/>
          <ac:spMkLst>
            <pc:docMk/>
            <pc:sldMk cId="3360435042" sldId="259"/>
            <ac:spMk id="9" creationId="{39B80132-FB1E-9811-85DC-AAFCF6C4914D}"/>
          </ac:spMkLst>
        </pc:spChg>
        <pc:picChg chg="del mod">
          <ac:chgData name="James Powell" userId="54e2faf1-5a9f-44bc-960d-3df69ed222fe" providerId="ADAL" clId="{630503A6-E385-4A73-BADC-7B2EDBD38D53}" dt="2024-04-23T09:17:30.132" v="203" actId="478"/>
          <ac:picMkLst>
            <pc:docMk/>
            <pc:sldMk cId="3360435042" sldId="259"/>
            <ac:picMk id="3" creationId="{0883C763-4C7D-3390-3897-F13F5402BF8E}"/>
          </ac:picMkLst>
        </pc:picChg>
        <pc:picChg chg="add mod">
          <ac:chgData name="James Powell" userId="54e2faf1-5a9f-44bc-960d-3df69ed222fe" providerId="ADAL" clId="{630503A6-E385-4A73-BADC-7B2EDBD38D53}" dt="2024-04-23T09:17:38.980" v="206" actId="14100"/>
          <ac:picMkLst>
            <pc:docMk/>
            <pc:sldMk cId="3360435042" sldId="259"/>
            <ac:picMk id="4" creationId="{E3C1390F-0CAA-4006-EF98-A5C705B111D6}"/>
          </ac:picMkLst>
        </pc:picChg>
      </pc:sldChg>
      <pc:sldChg chg="addSp delSp modSp add mod ord">
        <pc:chgData name="James Powell" userId="54e2faf1-5a9f-44bc-960d-3df69ed222fe" providerId="ADAL" clId="{630503A6-E385-4A73-BADC-7B2EDBD38D53}" dt="2024-04-25T17:09:01.784" v="2836" actId="20577"/>
        <pc:sldMkLst>
          <pc:docMk/>
          <pc:sldMk cId="512522641" sldId="260"/>
        </pc:sldMkLst>
        <pc:spChg chg="mod">
          <ac:chgData name="James Powell" userId="54e2faf1-5a9f-44bc-960d-3df69ed222fe" providerId="ADAL" clId="{630503A6-E385-4A73-BADC-7B2EDBD38D53}" dt="2024-04-25T17:09:01.784" v="2836" actId="20577"/>
          <ac:spMkLst>
            <pc:docMk/>
            <pc:sldMk cId="512522641" sldId="260"/>
            <ac:spMk id="5" creationId="{D2624D3B-A2AD-2F9D-8269-FD5EEF278410}"/>
          </ac:spMkLst>
        </pc:spChg>
        <pc:spChg chg="mod">
          <ac:chgData name="James Powell" userId="54e2faf1-5a9f-44bc-960d-3df69ed222fe" providerId="ADAL" clId="{630503A6-E385-4A73-BADC-7B2EDBD38D53}" dt="2024-04-23T09:33:07.105" v="524" actId="1076"/>
          <ac:spMkLst>
            <pc:docMk/>
            <pc:sldMk cId="512522641" sldId="260"/>
            <ac:spMk id="9" creationId="{39B80132-FB1E-9811-85DC-AAFCF6C4914D}"/>
          </ac:spMkLst>
        </pc:spChg>
        <pc:picChg chg="add mod">
          <ac:chgData name="James Powell" userId="54e2faf1-5a9f-44bc-960d-3df69ed222fe" providerId="ADAL" clId="{630503A6-E385-4A73-BADC-7B2EDBD38D53}" dt="2024-04-23T09:33:00.205" v="521" actId="14100"/>
          <ac:picMkLst>
            <pc:docMk/>
            <pc:sldMk cId="512522641" sldId="260"/>
            <ac:picMk id="3" creationId="{D45DDA3D-DF07-AB2B-5C30-08D246D11179}"/>
          </ac:picMkLst>
        </pc:picChg>
        <pc:picChg chg="del">
          <ac:chgData name="James Powell" userId="54e2faf1-5a9f-44bc-960d-3df69ed222fe" providerId="ADAL" clId="{630503A6-E385-4A73-BADC-7B2EDBD38D53}" dt="2024-04-23T09:32:32.087" v="516" actId="478"/>
          <ac:picMkLst>
            <pc:docMk/>
            <pc:sldMk cId="512522641" sldId="260"/>
            <ac:picMk id="4" creationId="{E3C1390F-0CAA-4006-EF98-A5C705B111D6}"/>
          </ac:picMkLst>
        </pc:picChg>
      </pc:sldChg>
      <pc:sldChg chg="addSp delSp modSp add mod ord">
        <pc:chgData name="James Powell" userId="54e2faf1-5a9f-44bc-960d-3df69ed222fe" providerId="ADAL" clId="{630503A6-E385-4A73-BADC-7B2EDBD38D53}" dt="2024-04-25T17:10:49.305" v="2850" actId="20577"/>
        <pc:sldMkLst>
          <pc:docMk/>
          <pc:sldMk cId="700924118" sldId="261"/>
        </pc:sldMkLst>
        <pc:spChg chg="mod">
          <ac:chgData name="James Powell" userId="54e2faf1-5a9f-44bc-960d-3df69ed222fe" providerId="ADAL" clId="{630503A6-E385-4A73-BADC-7B2EDBD38D53}" dt="2024-04-25T17:10:49.305" v="2850" actId="20577"/>
          <ac:spMkLst>
            <pc:docMk/>
            <pc:sldMk cId="700924118" sldId="261"/>
            <ac:spMk id="5" creationId="{D2624D3B-A2AD-2F9D-8269-FD5EEF278410}"/>
          </ac:spMkLst>
        </pc:spChg>
        <pc:spChg chg="mod">
          <ac:chgData name="James Powell" userId="54e2faf1-5a9f-44bc-960d-3df69ed222fe" providerId="ADAL" clId="{630503A6-E385-4A73-BADC-7B2EDBD38D53}" dt="2024-04-23T09:41:08.723" v="652" actId="1037"/>
          <ac:spMkLst>
            <pc:docMk/>
            <pc:sldMk cId="700924118" sldId="261"/>
            <ac:spMk id="9" creationId="{39B80132-FB1E-9811-85DC-AAFCF6C4914D}"/>
          </ac:spMkLst>
        </pc:spChg>
        <pc:picChg chg="del">
          <ac:chgData name="James Powell" userId="54e2faf1-5a9f-44bc-960d-3df69ed222fe" providerId="ADAL" clId="{630503A6-E385-4A73-BADC-7B2EDBD38D53}" dt="2024-04-23T09:40:44.112" v="625" actId="478"/>
          <ac:picMkLst>
            <pc:docMk/>
            <pc:sldMk cId="700924118" sldId="261"/>
            <ac:picMk id="3" creationId="{D45DDA3D-DF07-AB2B-5C30-08D246D11179}"/>
          </ac:picMkLst>
        </pc:picChg>
        <pc:picChg chg="add mod">
          <ac:chgData name="James Powell" userId="54e2faf1-5a9f-44bc-960d-3df69ed222fe" providerId="ADAL" clId="{630503A6-E385-4A73-BADC-7B2EDBD38D53}" dt="2024-04-23T09:41:02.257" v="632" actId="1076"/>
          <ac:picMkLst>
            <pc:docMk/>
            <pc:sldMk cId="700924118" sldId="261"/>
            <ac:picMk id="4" creationId="{1F3D4930-C461-B3D9-577D-BFD48A1B561D}"/>
          </ac:picMkLst>
        </pc:picChg>
      </pc:sldChg>
      <pc:sldChg chg="addSp delSp modSp add mod ord">
        <pc:chgData name="James Powell" userId="54e2faf1-5a9f-44bc-960d-3df69ed222fe" providerId="ADAL" clId="{630503A6-E385-4A73-BADC-7B2EDBD38D53}" dt="2024-04-25T17:10:54.442" v="2852" actId="20577"/>
        <pc:sldMkLst>
          <pc:docMk/>
          <pc:sldMk cId="3652711316" sldId="262"/>
        </pc:sldMkLst>
        <pc:spChg chg="mod">
          <ac:chgData name="James Powell" userId="54e2faf1-5a9f-44bc-960d-3df69ed222fe" providerId="ADAL" clId="{630503A6-E385-4A73-BADC-7B2EDBD38D53}" dt="2024-04-25T17:10:54.442" v="2852" actId="20577"/>
          <ac:spMkLst>
            <pc:docMk/>
            <pc:sldMk cId="3652711316" sldId="262"/>
            <ac:spMk id="5" creationId="{D2624D3B-A2AD-2F9D-8269-FD5EEF278410}"/>
          </ac:spMkLst>
        </pc:spChg>
        <pc:spChg chg="mod">
          <ac:chgData name="James Powell" userId="54e2faf1-5a9f-44bc-960d-3df69ed222fe" providerId="ADAL" clId="{630503A6-E385-4A73-BADC-7B2EDBD38D53}" dt="2024-04-23T13:18:27.631" v="841" actId="1076"/>
          <ac:spMkLst>
            <pc:docMk/>
            <pc:sldMk cId="3652711316" sldId="262"/>
            <ac:spMk id="9" creationId="{39B80132-FB1E-9811-85DC-AAFCF6C4914D}"/>
          </ac:spMkLst>
        </pc:spChg>
        <pc:picChg chg="add mod">
          <ac:chgData name="James Powell" userId="54e2faf1-5a9f-44bc-960d-3df69ed222fe" providerId="ADAL" clId="{630503A6-E385-4A73-BADC-7B2EDBD38D53}" dt="2024-04-23T13:18:23.674" v="840" actId="14100"/>
          <ac:picMkLst>
            <pc:docMk/>
            <pc:sldMk cId="3652711316" sldId="262"/>
            <ac:picMk id="3" creationId="{43820E1F-3EEE-59B4-7C4D-DA56CEA3A387}"/>
          </ac:picMkLst>
        </pc:picChg>
        <pc:picChg chg="del">
          <ac:chgData name="James Powell" userId="54e2faf1-5a9f-44bc-960d-3df69ed222fe" providerId="ADAL" clId="{630503A6-E385-4A73-BADC-7B2EDBD38D53}" dt="2024-04-23T13:17:58.795" v="834" actId="478"/>
          <ac:picMkLst>
            <pc:docMk/>
            <pc:sldMk cId="3652711316" sldId="262"/>
            <ac:picMk id="4" creationId="{1F3D4930-C461-B3D9-577D-BFD48A1B561D}"/>
          </ac:picMkLst>
        </pc:picChg>
      </pc:sldChg>
      <pc:sldChg chg="addSp delSp modSp add mod ord">
        <pc:chgData name="James Powell" userId="54e2faf1-5a9f-44bc-960d-3df69ed222fe" providerId="ADAL" clId="{630503A6-E385-4A73-BADC-7B2EDBD38D53}" dt="2024-04-25T17:10:58.931" v="2853"/>
        <pc:sldMkLst>
          <pc:docMk/>
          <pc:sldMk cId="3799050203" sldId="263"/>
        </pc:sldMkLst>
        <pc:spChg chg="mod">
          <ac:chgData name="James Powell" userId="54e2faf1-5a9f-44bc-960d-3df69ed222fe" providerId="ADAL" clId="{630503A6-E385-4A73-BADC-7B2EDBD38D53}" dt="2024-04-25T17:10:58.931" v="2853"/>
          <ac:spMkLst>
            <pc:docMk/>
            <pc:sldMk cId="3799050203" sldId="263"/>
            <ac:spMk id="5" creationId="{D2624D3B-A2AD-2F9D-8269-FD5EEF278410}"/>
          </ac:spMkLst>
        </pc:spChg>
        <pc:spChg chg="mod">
          <ac:chgData name="James Powell" userId="54e2faf1-5a9f-44bc-960d-3df69ed222fe" providerId="ADAL" clId="{630503A6-E385-4A73-BADC-7B2EDBD38D53}" dt="2024-04-23T13:27:06.334" v="976" actId="1076"/>
          <ac:spMkLst>
            <pc:docMk/>
            <pc:sldMk cId="3799050203" sldId="263"/>
            <ac:spMk id="9" creationId="{39B80132-FB1E-9811-85DC-AAFCF6C4914D}"/>
          </ac:spMkLst>
        </pc:spChg>
        <pc:picChg chg="del">
          <ac:chgData name="James Powell" userId="54e2faf1-5a9f-44bc-960d-3df69ed222fe" providerId="ADAL" clId="{630503A6-E385-4A73-BADC-7B2EDBD38D53}" dt="2024-04-23T13:26:56.837" v="973" actId="478"/>
          <ac:picMkLst>
            <pc:docMk/>
            <pc:sldMk cId="3799050203" sldId="263"/>
            <ac:picMk id="3" creationId="{43820E1F-3EEE-59B4-7C4D-DA56CEA3A387}"/>
          </ac:picMkLst>
        </pc:picChg>
        <pc:picChg chg="add mod">
          <ac:chgData name="James Powell" userId="54e2faf1-5a9f-44bc-960d-3df69ed222fe" providerId="ADAL" clId="{630503A6-E385-4A73-BADC-7B2EDBD38D53}" dt="2024-04-23T13:27:02.930" v="975" actId="1076"/>
          <ac:picMkLst>
            <pc:docMk/>
            <pc:sldMk cId="3799050203" sldId="263"/>
            <ac:picMk id="4" creationId="{F029751F-F0BE-D9B5-2CDD-B3A1CBC5549E}"/>
          </ac:picMkLst>
        </pc:picChg>
      </pc:sldChg>
      <pc:sldChg chg="addSp delSp modSp add mod ord modShow">
        <pc:chgData name="James Powell" userId="54e2faf1-5a9f-44bc-960d-3df69ed222fe" providerId="ADAL" clId="{630503A6-E385-4A73-BADC-7B2EDBD38D53}" dt="2024-04-25T17:11:26.786" v="2859"/>
        <pc:sldMkLst>
          <pc:docMk/>
          <pc:sldMk cId="2023428969" sldId="264"/>
        </pc:sldMkLst>
        <pc:spChg chg="mod">
          <ac:chgData name="James Powell" userId="54e2faf1-5a9f-44bc-960d-3df69ed222fe" providerId="ADAL" clId="{630503A6-E385-4A73-BADC-7B2EDBD38D53}" dt="2024-04-25T17:11:26.786" v="2859"/>
          <ac:spMkLst>
            <pc:docMk/>
            <pc:sldMk cId="2023428969" sldId="264"/>
            <ac:spMk id="5" creationId="{D2624D3B-A2AD-2F9D-8269-FD5EEF278410}"/>
          </ac:spMkLst>
        </pc:spChg>
        <pc:spChg chg="mod">
          <ac:chgData name="James Powell" userId="54e2faf1-5a9f-44bc-960d-3df69ed222fe" providerId="ADAL" clId="{630503A6-E385-4A73-BADC-7B2EDBD38D53}" dt="2024-04-23T13:35:51.817" v="1133" actId="1076"/>
          <ac:spMkLst>
            <pc:docMk/>
            <pc:sldMk cId="2023428969" sldId="264"/>
            <ac:spMk id="9" creationId="{39B80132-FB1E-9811-85DC-AAFCF6C4914D}"/>
          </ac:spMkLst>
        </pc:spChg>
        <pc:picChg chg="add mod">
          <ac:chgData name="James Powell" userId="54e2faf1-5a9f-44bc-960d-3df69ed222fe" providerId="ADAL" clId="{630503A6-E385-4A73-BADC-7B2EDBD38D53}" dt="2024-04-23T13:35:48.501" v="1132" actId="1076"/>
          <ac:picMkLst>
            <pc:docMk/>
            <pc:sldMk cId="2023428969" sldId="264"/>
            <ac:picMk id="3" creationId="{4557291B-3B54-6C7E-0EFE-568EF63D1E0D}"/>
          </ac:picMkLst>
        </pc:picChg>
        <pc:picChg chg="del">
          <ac:chgData name="James Powell" userId="54e2faf1-5a9f-44bc-960d-3df69ed222fe" providerId="ADAL" clId="{630503A6-E385-4A73-BADC-7B2EDBD38D53}" dt="2024-04-23T13:31:00.686" v="1001" actId="478"/>
          <ac:picMkLst>
            <pc:docMk/>
            <pc:sldMk cId="2023428969" sldId="264"/>
            <ac:picMk id="4" creationId="{F029751F-F0BE-D9B5-2CDD-B3A1CBC5549E}"/>
          </ac:picMkLst>
        </pc:picChg>
      </pc:sldChg>
      <pc:sldChg chg="addSp delSp modSp add mod ord">
        <pc:chgData name="James Powell" userId="54e2faf1-5a9f-44bc-960d-3df69ed222fe" providerId="ADAL" clId="{630503A6-E385-4A73-BADC-7B2EDBD38D53}" dt="2024-04-25T17:11:05.009" v="2854"/>
        <pc:sldMkLst>
          <pc:docMk/>
          <pc:sldMk cId="377724868" sldId="265"/>
        </pc:sldMkLst>
        <pc:spChg chg="mod">
          <ac:chgData name="James Powell" userId="54e2faf1-5a9f-44bc-960d-3df69ed222fe" providerId="ADAL" clId="{630503A6-E385-4A73-BADC-7B2EDBD38D53}" dt="2024-04-25T17:11:05.009" v="2854"/>
          <ac:spMkLst>
            <pc:docMk/>
            <pc:sldMk cId="377724868" sldId="265"/>
            <ac:spMk id="5" creationId="{D2624D3B-A2AD-2F9D-8269-FD5EEF278410}"/>
          </ac:spMkLst>
        </pc:spChg>
        <pc:spChg chg="mod">
          <ac:chgData name="James Powell" userId="54e2faf1-5a9f-44bc-960d-3df69ed222fe" providerId="ADAL" clId="{630503A6-E385-4A73-BADC-7B2EDBD38D53}" dt="2024-04-23T13:41:00.175" v="1270" actId="1037"/>
          <ac:spMkLst>
            <pc:docMk/>
            <pc:sldMk cId="377724868" sldId="265"/>
            <ac:spMk id="9" creationId="{39B80132-FB1E-9811-85DC-AAFCF6C4914D}"/>
          </ac:spMkLst>
        </pc:spChg>
        <pc:picChg chg="del">
          <ac:chgData name="James Powell" userId="54e2faf1-5a9f-44bc-960d-3df69ed222fe" providerId="ADAL" clId="{630503A6-E385-4A73-BADC-7B2EDBD38D53}" dt="2024-04-23T13:40:46.189" v="1261" actId="478"/>
          <ac:picMkLst>
            <pc:docMk/>
            <pc:sldMk cId="377724868" sldId="265"/>
            <ac:picMk id="3" creationId="{4557291B-3B54-6C7E-0EFE-568EF63D1E0D}"/>
          </ac:picMkLst>
        </pc:picChg>
        <pc:picChg chg="add mod">
          <ac:chgData name="James Powell" userId="54e2faf1-5a9f-44bc-960d-3df69ed222fe" providerId="ADAL" clId="{630503A6-E385-4A73-BADC-7B2EDBD38D53}" dt="2024-04-23T13:40:54.055" v="1264" actId="1076"/>
          <ac:picMkLst>
            <pc:docMk/>
            <pc:sldMk cId="377724868" sldId="265"/>
            <ac:picMk id="4" creationId="{DBA80EC8-9AC2-72C2-6EC6-441A3B1A1B47}"/>
          </ac:picMkLst>
        </pc:picChg>
      </pc:sldChg>
      <pc:sldChg chg="addSp delSp modSp add mod ord">
        <pc:chgData name="James Powell" userId="54e2faf1-5a9f-44bc-960d-3df69ed222fe" providerId="ADAL" clId="{630503A6-E385-4A73-BADC-7B2EDBD38D53}" dt="2024-04-25T17:11:20.025" v="2858"/>
        <pc:sldMkLst>
          <pc:docMk/>
          <pc:sldMk cId="3090291104" sldId="266"/>
        </pc:sldMkLst>
        <pc:spChg chg="mod">
          <ac:chgData name="James Powell" userId="54e2faf1-5a9f-44bc-960d-3df69ed222fe" providerId="ADAL" clId="{630503A6-E385-4A73-BADC-7B2EDBD38D53}" dt="2024-04-25T17:11:20.025" v="2858"/>
          <ac:spMkLst>
            <pc:docMk/>
            <pc:sldMk cId="3090291104" sldId="266"/>
            <ac:spMk id="5" creationId="{D2624D3B-A2AD-2F9D-8269-FD5EEF278410}"/>
          </ac:spMkLst>
        </pc:spChg>
        <pc:spChg chg="mod">
          <ac:chgData name="James Powell" userId="54e2faf1-5a9f-44bc-960d-3df69ed222fe" providerId="ADAL" clId="{630503A6-E385-4A73-BADC-7B2EDBD38D53}" dt="2024-04-23T14:03:44.661" v="1413" actId="14100"/>
          <ac:spMkLst>
            <pc:docMk/>
            <pc:sldMk cId="3090291104" sldId="266"/>
            <ac:spMk id="9" creationId="{39B80132-FB1E-9811-85DC-AAFCF6C4914D}"/>
          </ac:spMkLst>
        </pc:spChg>
        <pc:picChg chg="add mod">
          <ac:chgData name="James Powell" userId="54e2faf1-5a9f-44bc-960d-3df69ed222fe" providerId="ADAL" clId="{630503A6-E385-4A73-BADC-7B2EDBD38D53}" dt="2024-04-23T14:03:37.987" v="1411" actId="1076"/>
          <ac:picMkLst>
            <pc:docMk/>
            <pc:sldMk cId="3090291104" sldId="266"/>
            <ac:picMk id="3" creationId="{726B1F11-7186-E433-9565-60DB45A9D810}"/>
          </ac:picMkLst>
        </pc:picChg>
        <pc:picChg chg="del">
          <ac:chgData name="James Powell" userId="54e2faf1-5a9f-44bc-960d-3df69ed222fe" providerId="ADAL" clId="{630503A6-E385-4A73-BADC-7B2EDBD38D53}" dt="2024-04-23T14:03:30.980" v="1409" actId="478"/>
          <ac:picMkLst>
            <pc:docMk/>
            <pc:sldMk cId="3090291104" sldId="266"/>
            <ac:picMk id="4" creationId="{DBA80EC8-9AC2-72C2-6EC6-441A3B1A1B47}"/>
          </ac:picMkLst>
        </pc:picChg>
      </pc:sldChg>
      <pc:sldChg chg="addSp delSp modSp add mod ord">
        <pc:chgData name="James Powell" userId="54e2faf1-5a9f-44bc-960d-3df69ed222fe" providerId="ADAL" clId="{630503A6-E385-4A73-BADC-7B2EDBD38D53}" dt="2024-04-25T17:11:09.132" v="2855"/>
        <pc:sldMkLst>
          <pc:docMk/>
          <pc:sldMk cId="87384743" sldId="267"/>
        </pc:sldMkLst>
        <pc:spChg chg="mod">
          <ac:chgData name="James Powell" userId="54e2faf1-5a9f-44bc-960d-3df69ed222fe" providerId="ADAL" clId="{630503A6-E385-4A73-BADC-7B2EDBD38D53}" dt="2024-04-25T17:11:09.132" v="2855"/>
          <ac:spMkLst>
            <pc:docMk/>
            <pc:sldMk cId="87384743" sldId="267"/>
            <ac:spMk id="5" creationId="{D2624D3B-A2AD-2F9D-8269-FD5EEF278410}"/>
          </ac:spMkLst>
        </pc:spChg>
        <pc:spChg chg="mod">
          <ac:chgData name="James Powell" userId="54e2faf1-5a9f-44bc-960d-3df69ed222fe" providerId="ADAL" clId="{630503A6-E385-4A73-BADC-7B2EDBD38D53}" dt="2024-04-23T14:12:36.214" v="1476" actId="1076"/>
          <ac:spMkLst>
            <pc:docMk/>
            <pc:sldMk cId="87384743" sldId="267"/>
            <ac:spMk id="9" creationId="{39B80132-FB1E-9811-85DC-AAFCF6C4914D}"/>
          </ac:spMkLst>
        </pc:spChg>
        <pc:picChg chg="del">
          <ac:chgData name="James Powell" userId="54e2faf1-5a9f-44bc-960d-3df69ed222fe" providerId="ADAL" clId="{630503A6-E385-4A73-BADC-7B2EDBD38D53}" dt="2024-04-23T14:12:23.374" v="1471" actId="478"/>
          <ac:picMkLst>
            <pc:docMk/>
            <pc:sldMk cId="87384743" sldId="267"/>
            <ac:picMk id="3" creationId="{726B1F11-7186-E433-9565-60DB45A9D810}"/>
          </ac:picMkLst>
        </pc:picChg>
        <pc:picChg chg="add mod">
          <ac:chgData name="James Powell" userId="54e2faf1-5a9f-44bc-960d-3df69ed222fe" providerId="ADAL" clId="{630503A6-E385-4A73-BADC-7B2EDBD38D53}" dt="2024-04-23T14:12:30.378" v="1474" actId="1076"/>
          <ac:picMkLst>
            <pc:docMk/>
            <pc:sldMk cId="87384743" sldId="267"/>
            <ac:picMk id="4" creationId="{1B90C6E2-F43E-E6D2-AA60-154A99478CB8}"/>
          </ac:picMkLst>
        </pc:picChg>
      </pc:sldChg>
      <pc:sldChg chg="addSp delSp modSp add mod ord">
        <pc:chgData name="James Powell" userId="54e2faf1-5a9f-44bc-960d-3df69ed222fe" providerId="ADAL" clId="{630503A6-E385-4A73-BADC-7B2EDBD38D53}" dt="2024-04-25T17:11:41.872" v="2862"/>
        <pc:sldMkLst>
          <pc:docMk/>
          <pc:sldMk cId="967919211" sldId="268"/>
        </pc:sldMkLst>
        <pc:spChg chg="mod">
          <ac:chgData name="James Powell" userId="54e2faf1-5a9f-44bc-960d-3df69ed222fe" providerId="ADAL" clId="{630503A6-E385-4A73-BADC-7B2EDBD38D53}" dt="2024-04-25T17:11:41.872" v="2862"/>
          <ac:spMkLst>
            <pc:docMk/>
            <pc:sldMk cId="967919211" sldId="268"/>
            <ac:spMk id="5" creationId="{D2624D3B-A2AD-2F9D-8269-FD5EEF278410}"/>
          </ac:spMkLst>
        </pc:spChg>
        <pc:spChg chg="mod">
          <ac:chgData name="James Powell" userId="54e2faf1-5a9f-44bc-960d-3df69ed222fe" providerId="ADAL" clId="{630503A6-E385-4A73-BADC-7B2EDBD38D53}" dt="2024-04-23T14:30:52.627" v="1642" actId="1076"/>
          <ac:spMkLst>
            <pc:docMk/>
            <pc:sldMk cId="967919211" sldId="268"/>
            <ac:spMk id="9" creationId="{39B80132-FB1E-9811-85DC-AAFCF6C4914D}"/>
          </ac:spMkLst>
        </pc:spChg>
        <pc:picChg chg="add mod">
          <ac:chgData name="James Powell" userId="54e2faf1-5a9f-44bc-960d-3df69ed222fe" providerId="ADAL" clId="{630503A6-E385-4A73-BADC-7B2EDBD38D53}" dt="2024-04-23T14:30:47.702" v="1639" actId="1076"/>
          <ac:picMkLst>
            <pc:docMk/>
            <pc:sldMk cId="967919211" sldId="268"/>
            <ac:picMk id="3" creationId="{B13AB980-2D0B-F141-5E95-8FA77853BE40}"/>
          </ac:picMkLst>
        </pc:picChg>
        <pc:picChg chg="del">
          <ac:chgData name="James Powell" userId="54e2faf1-5a9f-44bc-960d-3df69ed222fe" providerId="ADAL" clId="{630503A6-E385-4A73-BADC-7B2EDBD38D53}" dt="2024-04-23T14:30:36.740" v="1637" actId="478"/>
          <ac:picMkLst>
            <pc:docMk/>
            <pc:sldMk cId="967919211" sldId="268"/>
            <ac:picMk id="4" creationId="{1B90C6E2-F43E-E6D2-AA60-154A99478CB8}"/>
          </ac:picMkLst>
        </pc:picChg>
      </pc:sldChg>
      <pc:sldChg chg="addSp modSp new mod ord">
        <pc:chgData name="James Powell" userId="54e2faf1-5a9f-44bc-960d-3df69ed222fe" providerId="ADAL" clId="{630503A6-E385-4A73-BADC-7B2EDBD38D53}" dt="2024-04-25T17:14:15.325" v="2942" actId="1076"/>
        <pc:sldMkLst>
          <pc:docMk/>
          <pc:sldMk cId="3695490556" sldId="269"/>
        </pc:sldMkLst>
        <pc:spChg chg="add mod">
          <ac:chgData name="James Powell" userId="54e2faf1-5a9f-44bc-960d-3df69ed222fe" providerId="ADAL" clId="{630503A6-E385-4A73-BADC-7B2EDBD38D53}" dt="2024-04-25T17:14:15.325" v="2942" actId="1076"/>
          <ac:spMkLst>
            <pc:docMk/>
            <pc:sldMk cId="3695490556" sldId="269"/>
            <ac:spMk id="3" creationId="{185C3028-E8D3-2E1E-A03C-11DC9D136CFF}"/>
          </ac:spMkLst>
        </pc:spChg>
        <pc:spChg chg="add mod">
          <ac:chgData name="James Powell" userId="54e2faf1-5a9f-44bc-960d-3df69ed222fe" providerId="ADAL" clId="{630503A6-E385-4A73-BADC-7B2EDBD38D53}" dt="2024-04-25T17:14:12.127" v="2941" actId="1076"/>
          <ac:spMkLst>
            <pc:docMk/>
            <pc:sldMk cId="3695490556" sldId="269"/>
            <ac:spMk id="5" creationId="{8B8CEA0B-5B1C-86F1-39C3-8C5F6EED7C5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572BF9-47A0-8B69-B250-E32481F1BF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E0A42DA8-3080-EC56-696A-7DDB969F98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47FA8843-508C-C85D-5393-2F7562307F4E}"/>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5" name="Footer Placeholder 4">
            <a:extLst>
              <a:ext uri="{FF2B5EF4-FFF2-40B4-BE49-F238E27FC236}">
                <a16:creationId xmlns:a16="http://schemas.microsoft.com/office/drawing/2014/main" xmlns="" id="{222B2118-5323-F4D7-80CC-2D7C59A0B5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700D93EE-0D58-50C9-AC10-E8138FFEA064}"/>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3215493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53A0ED-A659-7264-AA04-A96E1A5D5F5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C29FA30B-346C-B675-7F17-6AEE7C2705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2822A5FB-126E-6D2E-CE4E-D9D194EDA6A5}"/>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5" name="Footer Placeholder 4">
            <a:extLst>
              <a:ext uri="{FF2B5EF4-FFF2-40B4-BE49-F238E27FC236}">
                <a16:creationId xmlns:a16="http://schemas.microsoft.com/office/drawing/2014/main" xmlns="" id="{E6522050-5FD3-49A4-443E-404646FEBF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405E561-A286-E119-9ECA-038408665068}"/>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3914723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05C2CBC-0D43-B0AD-1CAF-AD00C8B91E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16D05C1C-1D32-DA31-005E-1354BA952A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A35F01E-5391-A520-2E6E-520D7AE744F3}"/>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5" name="Footer Placeholder 4">
            <a:extLst>
              <a:ext uri="{FF2B5EF4-FFF2-40B4-BE49-F238E27FC236}">
                <a16:creationId xmlns:a16="http://schemas.microsoft.com/office/drawing/2014/main" xmlns="" id="{2D62C75E-669A-513E-E7AE-21F2CD9E82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E427A73E-13EA-7B3B-7BE4-3004AD5ED2A2}"/>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1842989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2809DC-E765-15AD-67E4-73DA3C7283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F657FB98-30FC-87E9-E41B-C42B7DD69D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15CD822-4354-8581-41B9-743C287DB54F}"/>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5" name="Footer Placeholder 4">
            <a:extLst>
              <a:ext uri="{FF2B5EF4-FFF2-40B4-BE49-F238E27FC236}">
                <a16:creationId xmlns:a16="http://schemas.microsoft.com/office/drawing/2014/main" xmlns="" id="{36450D6A-0DD2-440E-3180-214FB7F7C9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0B4BE0F6-FB7F-F4F0-59CB-798002C2BDB8}"/>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725587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0D05EA-734E-A00C-3692-F4F323504D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4D0D1E88-2D64-D819-63A3-9DF55E63216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7A3425F-95DA-4C99-365A-2BF232F7752B}"/>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5" name="Footer Placeholder 4">
            <a:extLst>
              <a:ext uri="{FF2B5EF4-FFF2-40B4-BE49-F238E27FC236}">
                <a16:creationId xmlns:a16="http://schemas.microsoft.com/office/drawing/2014/main" xmlns="" id="{4523C6AD-442D-D047-4CBC-FD76C0BAEE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75896B8-DB72-75A6-860A-47789462E90C}"/>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1909957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A452C7-6849-4189-2425-687D92755ED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92BF5254-83C3-A6BD-B416-355768DF1B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125738B7-5275-4CCE-0CAE-B953C4446A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71C9D1F5-4557-F135-B4D2-475921CF6928}"/>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6" name="Footer Placeholder 5">
            <a:extLst>
              <a:ext uri="{FF2B5EF4-FFF2-40B4-BE49-F238E27FC236}">
                <a16:creationId xmlns:a16="http://schemas.microsoft.com/office/drawing/2014/main" xmlns="" id="{614816BE-0FF0-10D1-EF99-25B212CD99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4FE747F-2BF8-07B2-AFB3-98A78DFE7C16}"/>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519010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C8BF45-B4FD-F397-9478-28F88D76B43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4D1EB580-38E0-71E9-EDB4-A1C9F4BC5A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78DF03D-20EB-0BB6-1770-4FA4B833BB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FF32DFCF-B823-25C6-586E-26C55E3DD3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6BDBBB66-C9D7-E27E-B17E-B4E32034C4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FB8604E5-3E70-6299-DC96-6CA0A1D5DB6E}"/>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8" name="Footer Placeholder 7">
            <a:extLst>
              <a:ext uri="{FF2B5EF4-FFF2-40B4-BE49-F238E27FC236}">
                <a16:creationId xmlns:a16="http://schemas.microsoft.com/office/drawing/2014/main" xmlns="" id="{04FF5C28-0326-DDA0-98AC-F3EE434FEFA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05C002DF-638A-6283-491B-927389772991}"/>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3252312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0A156-8AE9-47A7-60A2-51085BA5F2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7DA492E8-14AA-1FDA-16F2-5FB017EBF1E7}"/>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4" name="Footer Placeholder 3">
            <a:extLst>
              <a:ext uri="{FF2B5EF4-FFF2-40B4-BE49-F238E27FC236}">
                <a16:creationId xmlns:a16="http://schemas.microsoft.com/office/drawing/2014/main" xmlns="" id="{7A90A5D7-A9B0-3653-3203-4564659B62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057FF7EE-1E2E-52C6-83C2-71A424E9CF1A}"/>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3582299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F3E4B51-9BAE-DFB3-8C26-C3B4D375F93D}"/>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3" name="Footer Placeholder 2">
            <a:extLst>
              <a:ext uri="{FF2B5EF4-FFF2-40B4-BE49-F238E27FC236}">
                <a16:creationId xmlns:a16="http://schemas.microsoft.com/office/drawing/2014/main" xmlns="" id="{3BCF2E28-004D-B273-69D6-0DBC2BC0C45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7B0D90CD-3AA2-027A-7E64-6D032865A17C}"/>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3873216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525B7D-8552-6003-FC97-D2A61071B2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A7F3C56F-A8FC-867E-128F-92B88D9986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23057135-CDEF-2ABC-BD64-410555F66F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AE067D6-3E5C-6274-E3F8-FA6A16C8D8BD}"/>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6" name="Footer Placeholder 5">
            <a:extLst>
              <a:ext uri="{FF2B5EF4-FFF2-40B4-BE49-F238E27FC236}">
                <a16:creationId xmlns:a16="http://schemas.microsoft.com/office/drawing/2014/main" xmlns="" id="{252715E5-0EFA-759A-1F85-8A73FBB8BF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97282135-B0B4-A493-AC24-D1ACBB3B7CE6}"/>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3889601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BD642B-6B10-9BA6-EB3E-35F3F33F0F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71A4347C-BE0C-0ACA-99B1-9669981545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E3A8A30C-FACD-9E64-1070-1A9AD06F81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215EA3C-A26E-0BE4-C9D6-8CCA72E4259F}"/>
              </a:ext>
            </a:extLst>
          </p:cNvPr>
          <p:cNvSpPr>
            <a:spLocks noGrp="1"/>
          </p:cNvSpPr>
          <p:nvPr>
            <p:ph type="dt" sz="half" idx="10"/>
          </p:nvPr>
        </p:nvSpPr>
        <p:spPr/>
        <p:txBody>
          <a:bodyPr/>
          <a:lstStyle/>
          <a:p>
            <a:fld id="{A48183AA-4384-49E0-A171-B54D0F689072}" type="datetimeFigureOut">
              <a:rPr lang="en-GB" smtClean="0"/>
              <a:t>20/06/2024</a:t>
            </a:fld>
            <a:endParaRPr lang="en-GB"/>
          </a:p>
        </p:txBody>
      </p:sp>
      <p:sp>
        <p:nvSpPr>
          <p:cNvPr id="6" name="Footer Placeholder 5">
            <a:extLst>
              <a:ext uri="{FF2B5EF4-FFF2-40B4-BE49-F238E27FC236}">
                <a16:creationId xmlns:a16="http://schemas.microsoft.com/office/drawing/2014/main" xmlns="" id="{C85678E2-A9E4-73B3-929C-DE4A743341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DA45E9B0-1648-DED1-C004-10E9CCB6672E}"/>
              </a:ext>
            </a:extLst>
          </p:cNvPr>
          <p:cNvSpPr>
            <a:spLocks noGrp="1"/>
          </p:cNvSpPr>
          <p:nvPr>
            <p:ph type="sldNum" sz="quarter" idx="12"/>
          </p:nvPr>
        </p:nvSpPr>
        <p:spPr/>
        <p:txBody>
          <a:bodyPr/>
          <a:lstStyle/>
          <a:p>
            <a:fld id="{87E0D81B-0314-41FB-9403-0D1B2DD5746D}" type="slidenum">
              <a:rPr lang="en-GB" smtClean="0"/>
              <a:t>‹#›</a:t>
            </a:fld>
            <a:endParaRPr lang="en-GB"/>
          </a:p>
        </p:txBody>
      </p:sp>
    </p:spTree>
    <p:extLst>
      <p:ext uri="{BB962C8B-B14F-4D97-AF65-F5344CB8AC3E}">
        <p14:creationId xmlns:p14="http://schemas.microsoft.com/office/powerpoint/2010/main" val="3908047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4DD1B3A-7173-8C99-7857-D32D65F23A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2E5518D7-080B-D7FF-573A-6167A0F5C6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4888D0F-D683-7EC8-67AF-524804E534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8183AA-4384-49E0-A171-B54D0F689072}" type="datetimeFigureOut">
              <a:rPr lang="en-GB" smtClean="0"/>
              <a:t>20/06/2024</a:t>
            </a:fld>
            <a:endParaRPr lang="en-GB"/>
          </a:p>
        </p:txBody>
      </p:sp>
      <p:sp>
        <p:nvSpPr>
          <p:cNvPr id="5" name="Footer Placeholder 4">
            <a:extLst>
              <a:ext uri="{FF2B5EF4-FFF2-40B4-BE49-F238E27FC236}">
                <a16:creationId xmlns:a16="http://schemas.microsoft.com/office/drawing/2014/main" xmlns="" id="{77DCC084-24F3-67E6-C648-708D4496D2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xmlns="" id="{D5BE4773-5677-D7B9-DBEE-3F33C48049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E0D81B-0314-41FB-9403-0D1B2DD5746D}" type="slidenum">
              <a:rPr lang="en-GB" smtClean="0"/>
              <a:t>‹#›</a:t>
            </a:fld>
            <a:endParaRPr lang="en-GB"/>
          </a:p>
        </p:txBody>
      </p:sp>
    </p:spTree>
    <p:extLst>
      <p:ext uri="{BB962C8B-B14F-4D97-AF65-F5344CB8AC3E}">
        <p14:creationId xmlns:p14="http://schemas.microsoft.com/office/powerpoint/2010/main" val="2878129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roh.org.uk/visit/eat-and-drink"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thersa.org/rsa-house/coffee-house"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firmdalehotels.com/hotels/london/haymarket-hotel/brumus-bar-restaurant/"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southbankcentre.co.uk/visit/cafes-restaurants-bars/concrete-cafe"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labs.com/" TargetMode="External"/><Relationship Id="rId2" Type="http://schemas.openxmlformats.org/officeDocument/2006/relationships/hyperlink" Target="https://www.premierinn.com/gb/en/hub.html" TargetMode="External"/><Relationship Id="rId1" Type="http://schemas.openxmlformats.org/officeDocument/2006/relationships/slideLayout" Target="../slideLayouts/slideLayout7.xml"/><Relationship Id="rId4" Type="http://schemas.openxmlformats.org/officeDocument/2006/relationships/hyperlink" Target="https://www.npg.org.uk/visit/eat-and-drink/?_gl=1*c99lan*_up*MQ..*_ga*NDY3OTQ1MzQxLjE3MTQwNjQ3NzY.*_ga_3D53N72CHJ*MTcxNDA2NDc3NS4xLjEuMTcxNDA2NDgwNi4wLjAuMA..#larry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hepilgrm.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andmarklondon.co.uk/"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pullmanlondonstpancras.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marriott.com/en-us/hotels/lonpr-st-pancras-renaissance-hotel-london/overview/?scid=f2ae0541-1279-4f24-b197-a979c79310b0"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caravanandco.com/pages/kings-cross"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hilton.com/en/hotels/lonsdqq-hart-shoreditch-hotel-london/?SEO_id=GMB-EMEA-QQ-LONSDQQ"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cocodimama.co.uk/locations/london-liverpool-street-station"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onealdwych.co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85C3028-E8D3-2E1E-A03C-11DC9D136CFF}"/>
              </a:ext>
            </a:extLst>
          </p:cNvPr>
          <p:cNvSpPr txBox="1"/>
          <p:nvPr/>
        </p:nvSpPr>
        <p:spPr>
          <a:xfrm>
            <a:off x="1028699" y="2258359"/>
            <a:ext cx="10582054" cy="2862322"/>
          </a:xfrm>
          <a:prstGeom prst="rect">
            <a:avLst/>
          </a:prstGeom>
          <a:noFill/>
        </p:spPr>
        <p:txBody>
          <a:bodyPr wrap="square">
            <a:spAutoFit/>
          </a:bodyPr>
          <a:lstStyle/>
          <a:p>
            <a:r>
              <a:rPr lang="en-GB" sz="1800" kern="0" dirty="0">
                <a:effectLst/>
                <a:latin typeface="Aptos" panose="020B0004020202020204" pitchFamily="34" charset="0"/>
                <a:ea typeface="Aptos" panose="020B0004020202020204" pitchFamily="34" charset="0"/>
                <a:cs typeface="Aptos" panose="020B0004020202020204" pitchFamily="34" charset="0"/>
              </a:rPr>
              <a:t>Fellow </a:t>
            </a:r>
            <a:r>
              <a:rPr lang="en-GB" sz="1800" kern="0" dirty="0" err="1">
                <a:effectLst/>
                <a:latin typeface="Aptos" panose="020B0004020202020204" pitchFamily="34" charset="0"/>
                <a:ea typeface="Aptos" panose="020B0004020202020204" pitchFamily="34" charset="0"/>
                <a:cs typeface="Aptos" panose="020B0004020202020204" pitchFamily="34" charset="0"/>
              </a:rPr>
              <a:t>ICGers</a:t>
            </a:r>
            <a:r>
              <a:rPr lang="en-GB" sz="1800" kern="0" dirty="0">
                <a:effectLst/>
                <a:latin typeface="Aptos" panose="020B0004020202020204" pitchFamily="34" charset="0"/>
                <a:ea typeface="Aptos" panose="020B0004020202020204" pitchFamily="34" charset="0"/>
                <a:cs typeface="Aptos" panose="020B0004020202020204" pitchFamily="34" charset="0"/>
              </a:rPr>
              <a:t>,</a:t>
            </a:r>
          </a:p>
          <a:p>
            <a:r>
              <a:rPr lang="en-GB" sz="1800" kern="0" dirty="0">
                <a:effectLst/>
                <a:latin typeface="Aptos" panose="020B0004020202020204" pitchFamily="34" charset="0"/>
                <a:ea typeface="Aptos" panose="020B0004020202020204" pitchFamily="34" charset="0"/>
                <a:cs typeface="Aptos" panose="020B0004020202020204" pitchFamily="34" charset="0"/>
              </a:rPr>
              <a:t> </a:t>
            </a:r>
          </a:p>
          <a:p>
            <a:r>
              <a:rPr lang="en-GB" sz="1800" kern="0" dirty="0">
                <a:effectLst/>
                <a:latin typeface="Aptos" panose="020B0004020202020204" pitchFamily="34" charset="0"/>
                <a:ea typeface="Aptos" panose="020B0004020202020204" pitchFamily="34" charset="0"/>
                <a:cs typeface="Aptos" panose="020B0004020202020204" pitchFamily="34" charset="0"/>
              </a:rPr>
              <a:t>Can anyone recommend a good location for a mid-morning working meeting in central London?  </a:t>
            </a:r>
          </a:p>
          <a:p>
            <a:endParaRPr lang="en-GB" kern="0" dirty="0">
              <a:latin typeface="Aptos" panose="020B0004020202020204" pitchFamily="34" charset="0"/>
              <a:ea typeface="Aptos" panose="020B0004020202020204" pitchFamily="34" charset="0"/>
              <a:cs typeface="Aptos" panose="020B0004020202020204" pitchFamily="34" charset="0"/>
            </a:endParaRPr>
          </a:p>
          <a:p>
            <a:r>
              <a:rPr lang="en-GB" sz="1800" kern="0" dirty="0">
                <a:effectLst/>
                <a:latin typeface="Aptos" panose="020B0004020202020204" pitchFamily="34" charset="0"/>
                <a:ea typeface="Aptos" panose="020B0004020202020204" pitchFamily="34" charset="0"/>
                <a:cs typeface="Aptos" panose="020B0004020202020204" pitchFamily="34" charset="0"/>
              </a:rPr>
              <a:t>Just for two people for a couple of hours.</a:t>
            </a:r>
            <a:br>
              <a:rPr lang="en-GB" sz="1800" kern="0" dirty="0">
                <a:effectLst/>
                <a:latin typeface="Aptos" panose="020B0004020202020204" pitchFamily="34" charset="0"/>
                <a:ea typeface="Aptos" panose="020B0004020202020204" pitchFamily="34" charset="0"/>
                <a:cs typeface="Aptos" panose="020B0004020202020204" pitchFamily="34" charset="0"/>
              </a:rPr>
            </a:br>
            <a:r>
              <a:rPr lang="en-GB" sz="1800" kern="0" dirty="0">
                <a:effectLst/>
                <a:latin typeface="Aptos" panose="020B0004020202020204" pitchFamily="34" charset="0"/>
                <a:ea typeface="Aptos" panose="020B0004020202020204" pitchFamily="34" charset="0"/>
                <a:cs typeface="Aptos" panose="020B0004020202020204" pitchFamily="34" charset="0"/>
              </a:rPr>
              <a:t/>
            </a:r>
            <a:br>
              <a:rPr lang="en-GB" sz="1800" kern="0" dirty="0">
                <a:effectLst/>
                <a:latin typeface="Aptos" panose="020B0004020202020204" pitchFamily="34" charset="0"/>
                <a:ea typeface="Aptos" panose="020B0004020202020204" pitchFamily="34" charset="0"/>
                <a:cs typeface="Aptos" panose="020B0004020202020204" pitchFamily="34" charset="0"/>
              </a:rPr>
            </a:br>
            <a:r>
              <a:rPr lang="en-GB" sz="1800" kern="0" dirty="0">
                <a:effectLst/>
                <a:latin typeface="Aptos" panose="020B0004020202020204" pitchFamily="34" charset="0"/>
                <a:ea typeface="Aptos" panose="020B0004020202020204" pitchFamily="34" charset="0"/>
                <a:cs typeface="Aptos" panose="020B0004020202020204" pitchFamily="34" charset="0"/>
              </a:rPr>
              <a:t>Don't really want to have to pay for a meeting room or chance it finding table space in a coffee shop.  </a:t>
            </a:r>
          </a:p>
          <a:p>
            <a:endParaRPr lang="en-GB" kern="0" dirty="0">
              <a:latin typeface="Aptos" panose="020B0004020202020204" pitchFamily="34" charset="0"/>
              <a:ea typeface="Aptos" panose="020B0004020202020204" pitchFamily="34" charset="0"/>
              <a:cs typeface="Aptos" panose="020B0004020202020204" pitchFamily="34" charset="0"/>
            </a:endParaRPr>
          </a:p>
          <a:p>
            <a:r>
              <a:rPr lang="en-GB" sz="1800" kern="0" dirty="0">
                <a:effectLst/>
                <a:latin typeface="Aptos" panose="020B0004020202020204" pitchFamily="34" charset="0"/>
                <a:ea typeface="Aptos" panose="020B0004020202020204" pitchFamily="34" charset="0"/>
                <a:cs typeface="Aptos" panose="020B0004020202020204" pitchFamily="34" charset="0"/>
              </a:rPr>
              <a:t>Hoping that someone might have a good idea….</a:t>
            </a:r>
            <a:br>
              <a:rPr lang="en-GB" sz="1800" kern="0" dirty="0">
                <a:effectLst/>
                <a:latin typeface="Aptos" panose="020B0004020202020204" pitchFamily="34" charset="0"/>
                <a:ea typeface="Aptos" panose="020B0004020202020204" pitchFamily="34" charset="0"/>
                <a:cs typeface="Aptos" panose="020B0004020202020204" pitchFamily="34" charset="0"/>
              </a:rPr>
            </a:br>
            <a:endParaRPr lang="en-GB" dirty="0"/>
          </a:p>
        </p:txBody>
      </p:sp>
      <p:sp>
        <p:nvSpPr>
          <p:cNvPr id="5" name="TextBox 4">
            <a:extLst>
              <a:ext uri="{FF2B5EF4-FFF2-40B4-BE49-F238E27FC236}">
                <a16:creationId xmlns:a16="http://schemas.microsoft.com/office/drawing/2014/main" xmlns="" id="{8B8CEA0B-5B1C-86F1-39C3-8C5F6EED7C5A}"/>
              </a:ext>
            </a:extLst>
          </p:cNvPr>
          <p:cNvSpPr txBox="1"/>
          <p:nvPr/>
        </p:nvSpPr>
        <p:spPr>
          <a:xfrm>
            <a:off x="1028699" y="865449"/>
            <a:ext cx="8223398" cy="461665"/>
          </a:xfrm>
          <a:prstGeom prst="rect">
            <a:avLst/>
          </a:prstGeom>
          <a:noFill/>
        </p:spPr>
        <p:txBody>
          <a:bodyPr wrap="square">
            <a:spAutoFit/>
          </a:bodyPr>
          <a:lstStyle/>
          <a:p>
            <a:r>
              <a:rPr lang="en-GB" sz="2400" b="1" dirty="0"/>
              <a:t> Free hotel foyer / working spaces in central London</a:t>
            </a:r>
          </a:p>
        </p:txBody>
      </p:sp>
    </p:spTree>
    <p:extLst>
      <p:ext uri="{BB962C8B-B14F-4D97-AF65-F5344CB8AC3E}">
        <p14:creationId xmlns:p14="http://schemas.microsoft.com/office/powerpoint/2010/main" val="3695490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1015663"/>
          </a:xfrm>
          <a:prstGeom prst="rect">
            <a:avLst/>
          </a:prstGeom>
          <a:noFill/>
        </p:spPr>
        <p:txBody>
          <a:bodyPr wrap="square">
            <a:spAutoFit/>
          </a:bodyPr>
          <a:lstStyle/>
          <a:p>
            <a:r>
              <a:rPr lang="en-GB" b="1" i="0" dirty="0">
                <a:solidFill>
                  <a:srgbClr val="1C1C1C"/>
                </a:solidFill>
                <a:effectLst/>
                <a:highlight>
                  <a:srgbClr val="FFFFFF"/>
                </a:highlight>
              </a:rPr>
              <a:t>Café / Terrace Bar, Royal Opera House</a:t>
            </a:r>
            <a:r>
              <a:rPr lang="en-GB" b="1" i="0" dirty="0">
                <a:solidFill>
                  <a:srgbClr val="1C1C1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https://www.roh.org.uk/visit/eat-and-drink</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a:t>
            </a:r>
            <a:r>
              <a:rPr lang="en-GB" sz="1400" dirty="0">
                <a:effectLst/>
                <a:latin typeface="Calibri" panose="020F0502020204030204" pitchFamily="34" charset="0"/>
                <a:ea typeface="Calibri" panose="020F0502020204030204" pitchFamily="34" charset="0"/>
                <a:cs typeface="Calibri" panose="020F0502020204030204" pitchFamily="34" charset="0"/>
              </a:rPr>
              <a:t>  The cafe at the top of the royal Opera house in Covent Garden is great. It’s a real secret and very quiet during the day. I’d highly recommend it.</a:t>
            </a:r>
          </a:p>
          <a:p>
            <a:r>
              <a:rPr lang="en-GB" sz="1400" dirty="0">
                <a:effectLst/>
                <a:latin typeface="Calibri" panose="020F0502020204030204" pitchFamily="34" charset="0"/>
                <a:ea typeface="Calibri" panose="020F0502020204030204" pitchFamily="34" charset="0"/>
                <a:cs typeface="Calibri" panose="020F0502020204030204" pitchFamily="34" charset="0"/>
              </a:rPr>
              <a:t>Piazza Terrace Bar / Café are open to all, no booking required, Open from 12pm</a:t>
            </a:r>
          </a:p>
        </p:txBody>
      </p:sp>
      <p:sp>
        <p:nvSpPr>
          <p:cNvPr id="9" name="TextBox 8">
            <a:extLst>
              <a:ext uri="{FF2B5EF4-FFF2-40B4-BE49-F238E27FC236}">
                <a16:creationId xmlns:a16="http://schemas.microsoft.com/office/drawing/2014/main" xmlns="" id="{39B80132-FB1E-9811-85DC-AAFCF6C4914D}"/>
              </a:ext>
            </a:extLst>
          </p:cNvPr>
          <p:cNvSpPr txBox="1"/>
          <p:nvPr/>
        </p:nvSpPr>
        <p:spPr>
          <a:xfrm>
            <a:off x="7195091" y="1766988"/>
            <a:ext cx="3137698"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Royal Opera House</a:t>
            </a:r>
          </a:p>
          <a:p>
            <a:r>
              <a:rPr lang="en-GB" dirty="0">
                <a:latin typeface="Calibri" panose="020F0502020204030204" pitchFamily="34" charset="0"/>
                <a:ea typeface="Calibri" panose="020F0502020204030204" pitchFamily="34" charset="0"/>
                <a:cs typeface="Calibri" panose="020F0502020204030204" pitchFamily="34" charset="0"/>
              </a:rPr>
              <a:t>Bow Street</a:t>
            </a:r>
          </a:p>
          <a:p>
            <a:r>
              <a:rPr lang="en-GB" dirty="0">
                <a:latin typeface="Calibri" panose="020F0502020204030204" pitchFamily="34" charset="0"/>
                <a:ea typeface="Calibri" panose="020F0502020204030204" pitchFamily="34" charset="0"/>
                <a:cs typeface="Calibri" panose="020F0502020204030204" pitchFamily="34" charset="0"/>
              </a:rPr>
              <a:t>London</a:t>
            </a:r>
          </a:p>
          <a:p>
            <a:r>
              <a:rPr lang="en-GB" dirty="0">
                <a:latin typeface="Calibri" panose="020F0502020204030204" pitchFamily="34" charset="0"/>
                <a:ea typeface="Calibri" panose="020F0502020204030204" pitchFamily="34" charset="0"/>
                <a:cs typeface="Calibri" panose="020F0502020204030204" pitchFamily="34" charset="0"/>
              </a:rPr>
              <a:t>WC2E 9DD</a:t>
            </a:r>
          </a:p>
        </p:txBody>
      </p:sp>
      <p:pic>
        <p:nvPicPr>
          <p:cNvPr id="3" name="Picture 2">
            <a:extLst>
              <a:ext uri="{FF2B5EF4-FFF2-40B4-BE49-F238E27FC236}">
                <a16:creationId xmlns:a16="http://schemas.microsoft.com/office/drawing/2014/main" xmlns="" id="{4557291B-3B54-6C7E-0EFE-568EF63D1E0D}"/>
              </a:ext>
            </a:extLst>
          </p:cNvPr>
          <p:cNvPicPr>
            <a:picLocks noChangeAspect="1"/>
          </p:cNvPicPr>
          <p:nvPr/>
        </p:nvPicPr>
        <p:blipFill>
          <a:blip r:embed="rId3"/>
          <a:stretch>
            <a:fillRect/>
          </a:stretch>
        </p:blipFill>
        <p:spPr>
          <a:xfrm>
            <a:off x="206305" y="1766988"/>
            <a:ext cx="6662847" cy="4873855"/>
          </a:xfrm>
          <a:prstGeom prst="rect">
            <a:avLst/>
          </a:prstGeom>
        </p:spPr>
      </p:pic>
    </p:spTree>
    <p:extLst>
      <p:ext uri="{BB962C8B-B14F-4D97-AF65-F5344CB8AC3E}">
        <p14:creationId xmlns:p14="http://schemas.microsoft.com/office/powerpoint/2010/main" val="2023428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800219"/>
          </a:xfrm>
          <a:prstGeom prst="rect">
            <a:avLst/>
          </a:prstGeom>
          <a:noFill/>
        </p:spPr>
        <p:txBody>
          <a:bodyPr wrap="square">
            <a:spAutoFit/>
          </a:bodyPr>
          <a:lstStyle/>
          <a:p>
            <a:r>
              <a:rPr lang="en-GB" sz="1800" b="1" dirty="0">
                <a:effectLst/>
                <a:latin typeface="Calibri" panose="020F0502020204030204" pitchFamily="34" charset="0"/>
                <a:ea typeface="Calibri" panose="020F0502020204030204" pitchFamily="34" charset="0"/>
                <a:cs typeface="Calibri" panose="020F0502020204030204" pitchFamily="34" charset="0"/>
              </a:rPr>
              <a:t>Coffee House in the RSA    </a:t>
            </a:r>
            <a:r>
              <a:rPr lang="en-GB" sz="1400" dirty="0">
                <a:latin typeface="Calibri" panose="020F0502020204030204" pitchFamily="34" charset="0"/>
                <a:ea typeface="Calibri" panose="020F0502020204030204" pitchFamily="34" charset="0"/>
                <a:cs typeface="Calibri" panose="020F0502020204030204" pitchFamily="34" charset="0"/>
                <a:hlinkClick r:id="rId2"/>
              </a:rPr>
              <a:t>https://www.thersa.org/rsa-house/coffee-house</a:t>
            </a:r>
            <a:endParaRPr lang="en-GB" sz="1400" dirty="0">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a:t>
            </a:r>
            <a:r>
              <a:rPr lang="en-GB" sz="1400" dirty="0">
                <a:effectLst/>
                <a:latin typeface="Calibri" panose="020F0502020204030204" pitchFamily="34" charset="0"/>
                <a:ea typeface="Calibri" panose="020F0502020204030204" pitchFamily="34" charset="0"/>
                <a:cs typeface="Calibri" panose="020F0502020204030204" pitchFamily="34" charset="0"/>
              </a:rPr>
              <a:t>  I really like the Coffee House in the RSA. Some quiet spaces, and a nice (but small) café</a:t>
            </a:r>
          </a:p>
        </p:txBody>
      </p:sp>
      <p:sp>
        <p:nvSpPr>
          <p:cNvPr id="9" name="TextBox 8">
            <a:extLst>
              <a:ext uri="{FF2B5EF4-FFF2-40B4-BE49-F238E27FC236}">
                <a16:creationId xmlns:a16="http://schemas.microsoft.com/office/drawing/2014/main" xmlns="" id="{39B80132-FB1E-9811-85DC-AAFCF6C4914D}"/>
              </a:ext>
            </a:extLst>
          </p:cNvPr>
          <p:cNvSpPr txBox="1"/>
          <p:nvPr/>
        </p:nvSpPr>
        <p:spPr>
          <a:xfrm>
            <a:off x="8192453" y="1948184"/>
            <a:ext cx="3843337"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RSA House</a:t>
            </a:r>
          </a:p>
          <a:p>
            <a:r>
              <a:rPr lang="en-GB" dirty="0">
                <a:latin typeface="Calibri" panose="020F0502020204030204" pitchFamily="34" charset="0"/>
                <a:ea typeface="Calibri" panose="020F0502020204030204" pitchFamily="34" charset="0"/>
                <a:cs typeface="Calibri" panose="020F0502020204030204" pitchFamily="34" charset="0"/>
              </a:rPr>
              <a:t>8 John Adam Street</a:t>
            </a:r>
          </a:p>
          <a:p>
            <a:r>
              <a:rPr lang="en-GB" dirty="0">
                <a:latin typeface="Calibri" panose="020F0502020204030204" pitchFamily="34" charset="0"/>
                <a:ea typeface="Calibri" panose="020F0502020204030204" pitchFamily="34" charset="0"/>
                <a:cs typeface="Calibri" panose="020F0502020204030204" pitchFamily="34" charset="0"/>
              </a:rPr>
              <a:t>London</a:t>
            </a:r>
          </a:p>
          <a:p>
            <a:r>
              <a:rPr lang="en-GB" dirty="0">
                <a:latin typeface="Calibri" panose="020F0502020204030204" pitchFamily="34" charset="0"/>
                <a:ea typeface="Calibri" panose="020F0502020204030204" pitchFamily="34" charset="0"/>
                <a:cs typeface="Calibri" panose="020F0502020204030204" pitchFamily="34" charset="0"/>
              </a:rPr>
              <a:t>WC2N 6EZ</a:t>
            </a:r>
          </a:p>
        </p:txBody>
      </p:sp>
      <p:pic>
        <p:nvPicPr>
          <p:cNvPr id="3" name="Picture 2">
            <a:extLst>
              <a:ext uri="{FF2B5EF4-FFF2-40B4-BE49-F238E27FC236}">
                <a16:creationId xmlns:a16="http://schemas.microsoft.com/office/drawing/2014/main" xmlns="" id="{0883C763-4C7D-3390-3897-F13F5402BF8E}"/>
              </a:ext>
            </a:extLst>
          </p:cNvPr>
          <p:cNvPicPr>
            <a:picLocks noChangeAspect="1"/>
          </p:cNvPicPr>
          <p:nvPr/>
        </p:nvPicPr>
        <p:blipFill>
          <a:blip r:embed="rId3"/>
          <a:stretch>
            <a:fillRect/>
          </a:stretch>
        </p:blipFill>
        <p:spPr>
          <a:xfrm>
            <a:off x="99849" y="1948184"/>
            <a:ext cx="8092604" cy="4663440"/>
          </a:xfrm>
          <a:prstGeom prst="rect">
            <a:avLst/>
          </a:prstGeom>
        </p:spPr>
      </p:pic>
    </p:spTree>
    <p:extLst>
      <p:ext uri="{BB962C8B-B14F-4D97-AF65-F5344CB8AC3E}">
        <p14:creationId xmlns:p14="http://schemas.microsoft.com/office/powerpoint/2010/main" val="3202986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1015663"/>
          </a:xfrm>
          <a:prstGeom prst="rect">
            <a:avLst/>
          </a:prstGeom>
          <a:noFill/>
        </p:spPr>
        <p:txBody>
          <a:bodyPr wrap="square">
            <a:spAutoFit/>
          </a:bodyPr>
          <a:lstStyle/>
          <a:p>
            <a:r>
              <a:rPr lang="en-GB" sz="1800" b="1" dirty="0" err="1">
                <a:effectLst/>
                <a:latin typeface="Calibri" panose="020F0502020204030204" pitchFamily="34" charset="0"/>
                <a:ea typeface="Calibri" panose="020F0502020204030204" pitchFamily="34" charset="0"/>
                <a:cs typeface="Calibri" panose="020F0502020204030204" pitchFamily="34" charset="0"/>
              </a:rPr>
              <a:t>Brumus</a:t>
            </a:r>
            <a:r>
              <a:rPr lang="en-GB" sz="1800" b="1" dirty="0">
                <a:effectLst/>
                <a:latin typeface="Calibri" panose="020F0502020204030204" pitchFamily="34" charset="0"/>
                <a:ea typeface="Calibri" panose="020F0502020204030204" pitchFamily="34" charset="0"/>
                <a:cs typeface="Calibri" panose="020F0502020204030204" pitchFamily="34" charset="0"/>
              </a:rPr>
              <a:t> in Haymarket Hotel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https://www.firmdalehotels.com/hotels/london/haymarket-hotel/brumus-bar-restaurant/</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a:t>
            </a:r>
            <a:r>
              <a:rPr lang="en-GB" sz="1400" dirty="0">
                <a:effectLst/>
                <a:latin typeface="Calibri" panose="020F0502020204030204" pitchFamily="34" charset="0"/>
                <a:ea typeface="Calibri" panose="020F0502020204030204" pitchFamily="34" charset="0"/>
                <a:cs typeface="Calibri" panose="020F0502020204030204" pitchFamily="34" charset="0"/>
              </a:rPr>
              <a:t>  The person I met at </a:t>
            </a:r>
            <a:r>
              <a:rPr lang="en-GB" sz="1400" dirty="0" err="1">
                <a:effectLst/>
                <a:latin typeface="Calibri" panose="020F0502020204030204" pitchFamily="34" charset="0"/>
                <a:ea typeface="Calibri" panose="020F0502020204030204" pitchFamily="34" charset="0"/>
                <a:cs typeface="Calibri" panose="020F0502020204030204" pitchFamily="34" charset="0"/>
              </a:rPr>
              <a:t>Brumus</a:t>
            </a:r>
            <a:r>
              <a:rPr lang="en-GB" sz="1400" dirty="0">
                <a:effectLst/>
                <a:latin typeface="Calibri" panose="020F0502020204030204" pitchFamily="34" charset="0"/>
                <a:ea typeface="Calibri" panose="020F0502020204030204" pitchFamily="34" charset="0"/>
                <a:cs typeface="Calibri" panose="020F0502020204030204" pitchFamily="34" charset="0"/>
              </a:rPr>
              <a:t> uses it all the time and was having meetings pretty much throughout the whole day. The staff were really great and there were obviously others there using it for the same purpose.  Absolutely perfect.  Big but very quiet. </a:t>
            </a:r>
          </a:p>
        </p:txBody>
      </p:sp>
      <p:sp>
        <p:nvSpPr>
          <p:cNvPr id="9" name="TextBox 8">
            <a:extLst>
              <a:ext uri="{FF2B5EF4-FFF2-40B4-BE49-F238E27FC236}">
                <a16:creationId xmlns:a16="http://schemas.microsoft.com/office/drawing/2014/main" xmlns="" id="{39B80132-FB1E-9811-85DC-AAFCF6C4914D}"/>
              </a:ext>
            </a:extLst>
          </p:cNvPr>
          <p:cNvSpPr txBox="1"/>
          <p:nvPr/>
        </p:nvSpPr>
        <p:spPr>
          <a:xfrm>
            <a:off x="8192453" y="1948184"/>
            <a:ext cx="3843337"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Haymarket Hotel</a:t>
            </a:r>
          </a:p>
          <a:p>
            <a:r>
              <a:rPr lang="en-GB" dirty="0">
                <a:latin typeface="Calibri" panose="020F0502020204030204" pitchFamily="34" charset="0"/>
                <a:ea typeface="Calibri" panose="020F0502020204030204" pitchFamily="34" charset="0"/>
                <a:cs typeface="Calibri" panose="020F0502020204030204" pitchFamily="34" charset="0"/>
              </a:rPr>
              <a:t>1 Suffolk Place</a:t>
            </a:r>
          </a:p>
          <a:p>
            <a:r>
              <a:rPr lang="en-GB" dirty="0">
                <a:latin typeface="Calibri" panose="020F0502020204030204" pitchFamily="34" charset="0"/>
                <a:ea typeface="Calibri" panose="020F0502020204030204" pitchFamily="34" charset="0"/>
                <a:cs typeface="Calibri" panose="020F0502020204030204" pitchFamily="34" charset="0"/>
              </a:rPr>
              <a:t>London</a:t>
            </a:r>
          </a:p>
          <a:p>
            <a:r>
              <a:rPr lang="en-GB" dirty="0">
                <a:latin typeface="Calibri" panose="020F0502020204030204" pitchFamily="34" charset="0"/>
                <a:ea typeface="Calibri" panose="020F0502020204030204" pitchFamily="34" charset="0"/>
                <a:cs typeface="Calibri" panose="020F0502020204030204" pitchFamily="34" charset="0"/>
              </a:rPr>
              <a:t>SW1Y 4HX</a:t>
            </a:r>
          </a:p>
        </p:txBody>
      </p:sp>
      <p:pic>
        <p:nvPicPr>
          <p:cNvPr id="4" name="Picture 3">
            <a:extLst>
              <a:ext uri="{FF2B5EF4-FFF2-40B4-BE49-F238E27FC236}">
                <a16:creationId xmlns:a16="http://schemas.microsoft.com/office/drawing/2014/main" xmlns="" id="{E3C1390F-0CAA-4006-EF98-A5C705B111D6}"/>
              </a:ext>
            </a:extLst>
          </p:cNvPr>
          <p:cNvPicPr>
            <a:picLocks noChangeAspect="1"/>
          </p:cNvPicPr>
          <p:nvPr/>
        </p:nvPicPr>
        <p:blipFill>
          <a:blip r:embed="rId3"/>
          <a:stretch>
            <a:fillRect/>
          </a:stretch>
        </p:blipFill>
        <p:spPr>
          <a:xfrm>
            <a:off x="156210" y="1919828"/>
            <a:ext cx="7879080" cy="4810678"/>
          </a:xfrm>
          <a:prstGeom prst="rect">
            <a:avLst/>
          </a:prstGeom>
        </p:spPr>
      </p:pic>
    </p:spTree>
    <p:extLst>
      <p:ext uri="{BB962C8B-B14F-4D97-AF65-F5344CB8AC3E}">
        <p14:creationId xmlns:p14="http://schemas.microsoft.com/office/powerpoint/2010/main" val="3360435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1877437"/>
          </a:xfrm>
          <a:prstGeom prst="rect">
            <a:avLst/>
          </a:prstGeom>
          <a:noFill/>
        </p:spPr>
        <p:txBody>
          <a:bodyPr wrap="square">
            <a:spAutoFit/>
          </a:bodyPr>
          <a:lstStyle/>
          <a:p>
            <a:r>
              <a:rPr lang="en-GB" b="1" i="0" dirty="0">
                <a:solidFill>
                  <a:srgbClr val="1C1C1C"/>
                </a:solidFill>
                <a:effectLst/>
                <a:highlight>
                  <a:srgbClr val="FFFFFF"/>
                </a:highlight>
              </a:rPr>
              <a:t>Concrete </a:t>
            </a:r>
            <a:r>
              <a:rPr lang="en-GB" b="1" dirty="0">
                <a:solidFill>
                  <a:srgbClr val="1C1C1C"/>
                </a:solidFill>
                <a:highlight>
                  <a:srgbClr val="FFFFFF"/>
                </a:highlight>
              </a:rPr>
              <a:t>Café, Queen Elizabeth Hall Foyer, </a:t>
            </a:r>
            <a:r>
              <a:rPr lang="en-GB" b="1" i="0" dirty="0">
                <a:solidFill>
                  <a:srgbClr val="1C1C1C"/>
                </a:solidFill>
                <a:effectLst/>
                <a:highlight>
                  <a:srgbClr val="FFFFFF"/>
                </a:highlight>
              </a:rPr>
              <a:t>Southbank Centre</a:t>
            </a:r>
            <a:r>
              <a:rPr lang="en-GB" b="1" i="0" dirty="0">
                <a:solidFill>
                  <a:srgbClr val="1C1C1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1400" kern="100" dirty="0">
                <a:effectLst/>
                <a:latin typeface="Calibri" panose="020F0502020204030204" pitchFamily="34" charset="0"/>
                <a:ea typeface="Calibri" panose="020F0502020204030204" pitchFamily="34" charset="0"/>
                <a:cs typeface="Calibri" panose="020F0502020204030204" pitchFamily="34" charset="0"/>
                <a:hlinkClick r:id="rId2"/>
              </a:rPr>
              <a:t>https://www.southbankcentre.co.uk/visit/cafes-restaurants-bars/concrete-cafe</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  A number of semi-circular leather seated booths good for &lt;4 people, several stools on workbenches for solo work / 2 people.  Plenty of power sockets. Lots of chairs by the </a:t>
            </a:r>
            <a:r>
              <a:rPr lang="en-GB" sz="1400" kern="100" dirty="0">
                <a:latin typeface="Calibri" panose="020F0502020204030204" pitchFamily="34" charset="0"/>
                <a:ea typeface="Calibri" panose="020F0502020204030204" pitchFamily="34" charset="0"/>
                <a:cs typeface="Calibri" panose="020F0502020204030204" pitchFamily="34" charset="0"/>
              </a:rPr>
              <a:t>coffee counter.  Tons of people using the space as a working / meeting / socialising area.  </a:t>
            </a:r>
            <a:r>
              <a:rPr lang="en-GB" sz="1400" kern="100" dirty="0">
                <a:effectLst/>
                <a:latin typeface="Calibri" panose="020F0502020204030204" pitchFamily="34" charset="0"/>
                <a:ea typeface="Calibri" panose="020F0502020204030204" pitchFamily="34" charset="0"/>
                <a:cs typeface="Calibri" panose="020F0502020204030204" pitchFamily="34" charset="0"/>
              </a:rPr>
              <a:t>Free </a:t>
            </a:r>
            <a:r>
              <a:rPr lang="en-GB" sz="1400" kern="100" dirty="0" err="1">
                <a:effectLst/>
                <a:latin typeface="Calibri" panose="020F0502020204030204" pitchFamily="34" charset="0"/>
                <a:ea typeface="Calibri" panose="020F0502020204030204" pitchFamily="34" charset="0"/>
                <a:cs typeface="Calibri" panose="020F0502020204030204" pitchFamily="34" charset="0"/>
              </a:rPr>
              <a:t>wifi</a:t>
            </a:r>
            <a:r>
              <a:rPr lang="en-GB" sz="1400" kern="100" dirty="0">
                <a:effectLst/>
                <a:latin typeface="Calibri" panose="020F0502020204030204" pitchFamily="34" charset="0"/>
                <a:ea typeface="Calibri" panose="020F0502020204030204" pitchFamily="34" charset="0"/>
                <a:cs typeface="Calibri" panose="020F0502020204030204" pitchFamily="34" charset="0"/>
              </a:rPr>
              <a:t>.  Café has usual range of coffee / pastries , staff very relaxed about people using the space – no pressure to spend money or move on.  Large windows overlooking the Thames.  Open from 10am</a:t>
            </a:r>
            <a:r>
              <a:rPr lang="en-GB" sz="1400" kern="100" dirty="0">
                <a:latin typeface="Calibri" panose="020F0502020204030204" pitchFamily="34" charset="0"/>
                <a:ea typeface="Calibri" panose="020F0502020204030204" pitchFamily="34" charset="0"/>
                <a:cs typeface="Calibri" panose="020F0502020204030204" pitchFamily="34" charset="0"/>
              </a:rPr>
              <a:t>.  Gets quite busy, recommend arriving earlier to ensure a space.</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xmlns="" id="{39B80132-FB1E-9811-85DC-AAFCF6C4914D}"/>
              </a:ext>
            </a:extLst>
          </p:cNvPr>
          <p:cNvSpPr txBox="1"/>
          <p:nvPr/>
        </p:nvSpPr>
        <p:spPr>
          <a:xfrm>
            <a:off x="9725246" y="1775937"/>
            <a:ext cx="2528962" cy="1200329"/>
          </a:xfrm>
          <a:prstGeom prst="rect">
            <a:avLst/>
          </a:prstGeom>
          <a:noFill/>
        </p:spPr>
        <p:txBody>
          <a:bodyPr wrap="square">
            <a:spAutoFit/>
          </a:bodyPr>
          <a:lstStyle/>
          <a:p>
            <a:r>
              <a:rPr lang="en-GB" b="0" i="0" dirty="0">
                <a:solidFill>
                  <a:srgbClr val="333333"/>
                </a:solidFill>
                <a:effectLst/>
                <a:latin typeface="Johnston Itc Webfont"/>
              </a:rPr>
              <a:t>Southbank Centre Belvedere Road </a:t>
            </a:r>
          </a:p>
          <a:p>
            <a:r>
              <a:rPr lang="en-GB" b="0" i="0" dirty="0">
                <a:solidFill>
                  <a:srgbClr val="333333"/>
                </a:solidFill>
                <a:effectLst/>
                <a:latin typeface="Johnston Itc Webfont"/>
              </a:rPr>
              <a:t>London </a:t>
            </a:r>
          </a:p>
          <a:p>
            <a:r>
              <a:rPr lang="en-GB" b="0" i="0" dirty="0">
                <a:solidFill>
                  <a:srgbClr val="333333"/>
                </a:solidFill>
                <a:effectLst/>
                <a:latin typeface="Johnston Itc Webfont"/>
              </a:rPr>
              <a:t>SE1 8XX</a:t>
            </a: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B13AB980-2D0B-F141-5E95-8FA77853BE40}"/>
              </a:ext>
            </a:extLst>
          </p:cNvPr>
          <p:cNvPicPr>
            <a:picLocks noChangeAspect="1"/>
          </p:cNvPicPr>
          <p:nvPr/>
        </p:nvPicPr>
        <p:blipFill>
          <a:blip r:embed="rId3"/>
          <a:stretch>
            <a:fillRect/>
          </a:stretch>
        </p:blipFill>
        <p:spPr>
          <a:xfrm>
            <a:off x="96703" y="1775937"/>
            <a:ext cx="9531840" cy="4959605"/>
          </a:xfrm>
          <a:prstGeom prst="rect">
            <a:avLst/>
          </a:prstGeom>
        </p:spPr>
      </p:pic>
    </p:spTree>
    <p:extLst>
      <p:ext uri="{BB962C8B-B14F-4D97-AF65-F5344CB8AC3E}">
        <p14:creationId xmlns:p14="http://schemas.microsoft.com/office/powerpoint/2010/main" val="967919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329563D-E5DD-1CCC-93EE-9D1871AB88F8}"/>
              </a:ext>
            </a:extLst>
          </p:cNvPr>
          <p:cNvSpPr txBox="1"/>
          <p:nvPr/>
        </p:nvSpPr>
        <p:spPr>
          <a:xfrm>
            <a:off x="453100" y="927610"/>
            <a:ext cx="11030063" cy="2677656"/>
          </a:xfrm>
          <a:prstGeom prst="rect">
            <a:avLst/>
          </a:prstGeom>
          <a:noFill/>
        </p:spPr>
        <p:txBody>
          <a:bodyPr wrap="square">
            <a:spAutoFit/>
          </a:bodyPr>
          <a:lstStyle/>
          <a:p>
            <a:r>
              <a:rPr lang="en-GB" sz="1200" dirty="0">
                <a:effectLst/>
                <a:latin typeface="Calibri" panose="020F0502020204030204" pitchFamily="34" charset="0"/>
                <a:ea typeface="Calibri" panose="020F0502020204030204" pitchFamily="34" charset="0"/>
                <a:cs typeface="Calibri" panose="020F0502020204030204" pitchFamily="34" charset="0"/>
              </a:rPr>
              <a:t>The chain of "Hubs by Premier Inn" also has an on-site café which tends to calm down after 10am as most tourists are off exploring.  There are several in London. </a:t>
            </a:r>
            <a:r>
              <a:rPr lang="en-GB" sz="1200" u="sng" dirty="0">
                <a:solidFill>
                  <a:srgbClr val="467886"/>
                </a:solidFill>
                <a:effectLst/>
                <a:latin typeface="Calibri" panose="020F0502020204030204" pitchFamily="34" charset="0"/>
                <a:ea typeface="Calibri" panose="020F0502020204030204" pitchFamily="34" charset="0"/>
                <a:cs typeface="Calibri" panose="020F0502020204030204" pitchFamily="34" charset="0"/>
                <a:hlinkClick r:id="rId2"/>
              </a:rPr>
              <a:t>https://www.premierinn.com/gb/en/hub.html</a:t>
            </a:r>
            <a:r>
              <a:rPr lang="en-GB" sz="1200" dirty="0">
                <a:effectLst/>
                <a:latin typeface="Calibri" panose="020F0502020204030204" pitchFamily="34" charset="0"/>
                <a:ea typeface="Calibri" panose="020F0502020204030204" pitchFamily="34" charset="0"/>
                <a:cs typeface="Calibri" panose="020F0502020204030204" pitchFamily="34" charset="0"/>
              </a:rPr>
              <a:t>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effectLst/>
                <a:latin typeface="Calibri" panose="020F0502020204030204" pitchFamily="34" charset="0"/>
                <a:ea typeface="Calibri" panose="020F0502020204030204" pitchFamily="34" charset="0"/>
                <a:cs typeface="Calibri" panose="020F0502020204030204" pitchFamily="34" charset="0"/>
              </a:rPr>
              <a:t>All of the Holiday Inn hotels have Starbucks (real not “we proudly serve”) and free </a:t>
            </a:r>
            <a:r>
              <a:rPr lang="en-GB" sz="1200" dirty="0" err="1">
                <a:effectLst/>
                <a:latin typeface="Calibri" panose="020F0502020204030204" pitchFamily="34" charset="0"/>
                <a:ea typeface="Calibri" panose="020F0502020204030204" pitchFamily="34" charset="0"/>
                <a:cs typeface="Calibri" panose="020F0502020204030204" pitchFamily="34" charset="0"/>
              </a:rPr>
              <a:t>wifi</a:t>
            </a:r>
            <a:r>
              <a:rPr lang="en-GB" sz="1200" dirty="0">
                <a:effectLst/>
                <a:latin typeface="Calibri" panose="020F0502020204030204" pitchFamily="34" charset="0"/>
                <a:ea typeface="Calibri" panose="020F0502020204030204" pitchFamily="34" charset="0"/>
                <a:cs typeface="Calibri" panose="020F0502020204030204" pitchFamily="34" charset="0"/>
              </a:rPr>
              <a:t>.  It’s a brand that’s lifting itself up so worth going to see it improving!</a:t>
            </a:r>
          </a:p>
          <a:p>
            <a:r>
              <a:rPr lang="en-GB" sz="1200" dirty="0">
                <a:effectLst/>
                <a:latin typeface="Calibri" panose="020F0502020204030204" pitchFamily="34" charset="0"/>
                <a:ea typeface="Calibri" panose="020F0502020204030204" pitchFamily="34" charset="0"/>
                <a:cs typeface="Calibri" panose="020F0502020204030204" pitchFamily="34" charset="0"/>
              </a:rPr>
              <a:t>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Most </a:t>
            </a:r>
            <a:r>
              <a:rPr lang="en-GB" sz="1200" kern="100" dirty="0" err="1">
                <a:effectLst/>
                <a:latin typeface="Calibri" panose="020F0502020204030204" pitchFamily="34" charset="0"/>
                <a:ea typeface="Calibri" panose="020F0502020204030204" pitchFamily="34" charset="0"/>
                <a:cs typeface="Calibri" panose="020F0502020204030204" pitchFamily="34" charset="0"/>
              </a:rPr>
              <a:t>Prets</a:t>
            </a:r>
            <a:r>
              <a:rPr lang="en-GB" sz="1200" kern="100" dirty="0">
                <a:effectLst/>
                <a:latin typeface="Calibri" panose="020F0502020204030204" pitchFamily="34" charset="0"/>
                <a:ea typeface="Calibri" panose="020F0502020204030204" pitchFamily="34" charset="0"/>
                <a:cs typeface="Calibri" panose="020F0502020204030204" pitchFamily="34" charset="0"/>
              </a:rPr>
              <a:t> have table space if you avoid 12.30-2.30pm, and they all have power sockets near most of the tables.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Try the branch at 95 Cannon Street, The </a:t>
            </a:r>
            <a:r>
              <a:rPr lang="en-GB" sz="1200" kern="100" dirty="0" err="1">
                <a:effectLst/>
                <a:latin typeface="Calibri" panose="020F0502020204030204" pitchFamily="34" charset="0"/>
                <a:ea typeface="Calibri" panose="020F0502020204030204" pitchFamily="34" charset="0"/>
                <a:cs typeface="Calibri" panose="020F0502020204030204" pitchFamily="34" charset="0"/>
              </a:rPr>
              <a:t>Walbrook</a:t>
            </a:r>
            <a:r>
              <a:rPr lang="en-GB" sz="1200" kern="100" dirty="0">
                <a:effectLst/>
                <a:latin typeface="Calibri" panose="020F0502020204030204" pitchFamily="34" charset="0"/>
                <a:ea typeface="Calibri" panose="020F0502020204030204" pitchFamily="34" charset="0"/>
                <a:cs typeface="Calibri" panose="020F0502020204030204" pitchFamily="34" charset="0"/>
              </a:rPr>
              <a:t> Building, London EC4N 5AE which has a large basement seating area.</a:t>
            </a:r>
          </a:p>
          <a:p>
            <a:endParaRPr lang="en-GB" sz="1200" kern="100" dirty="0">
              <a:effectLst/>
              <a:latin typeface="Calibri" panose="020F0502020204030204" pitchFamily="34" charset="0"/>
              <a:ea typeface="Calibri" panose="020F0502020204030204" pitchFamily="34" charset="0"/>
              <a:cs typeface="Calibri" panose="020F0502020204030204" pitchFamily="34" charset="0"/>
            </a:endParaRPr>
          </a:p>
          <a:p>
            <a:r>
              <a:rPr lang="en-GB" sz="1200" b="1" kern="100" dirty="0">
                <a:effectLst/>
                <a:latin typeface="Calibri" panose="020F0502020204030204" pitchFamily="34" charset="0"/>
                <a:ea typeface="Calibri" panose="020F0502020204030204" pitchFamily="34" charset="0"/>
                <a:cs typeface="Calibri" panose="020F0502020204030204" pitchFamily="34" charset="0"/>
              </a:rPr>
              <a:t>LABS </a:t>
            </a:r>
            <a:r>
              <a:rPr lang="en-GB" sz="1200" kern="100" dirty="0">
                <a:effectLst/>
                <a:latin typeface="Calibri" panose="020F0502020204030204" pitchFamily="34" charset="0"/>
                <a:ea typeface="Calibri" panose="020F0502020204030204" pitchFamily="34" charset="0"/>
                <a:cs typeface="Calibri" panose="020F0502020204030204" pitchFamily="34" charset="0"/>
                <a:hlinkClick r:id="rId3"/>
              </a:rPr>
              <a:t>https://labs.com/</a:t>
            </a:r>
            <a:r>
              <a:rPr lang="en-GB" sz="1200" kern="100" dirty="0">
                <a:effectLst/>
                <a:latin typeface="Calibri" panose="020F0502020204030204" pitchFamily="34" charset="0"/>
                <a:ea typeface="Calibri" panose="020F0502020204030204" pitchFamily="34" charset="0"/>
                <a:cs typeface="Calibri" panose="020F0502020204030204" pitchFamily="34" charset="0"/>
              </a:rPr>
              <a:t>  </a:t>
            </a:r>
            <a:r>
              <a:rPr lang="en-GB" sz="1200" kern="100" dirty="0">
                <a:latin typeface="Calibri" panose="020F0502020204030204" pitchFamily="34" charset="0"/>
                <a:ea typeface="Calibri" panose="020F0502020204030204" pitchFamily="34" charset="0"/>
                <a:cs typeface="Calibri" panose="020F0502020204030204" pitchFamily="34" charset="0"/>
              </a:rPr>
              <a:t>Requires a day pass</a:t>
            </a:r>
          </a:p>
          <a:p>
            <a:endParaRPr lang="en-GB" sz="1200" kern="100" dirty="0">
              <a:effectLst/>
              <a:latin typeface="Calibri" panose="020F0502020204030204" pitchFamily="34" charset="0"/>
              <a:ea typeface="Calibri" panose="020F0502020204030204" pitchFamily="34" charset="0"/>
              <a:cs typeface="Calibri" panose="020F0502020204030204" pitchFamily="34" charset="0"/>
            </a:endParaRPr>
          </a:p>
          <a:p>
            <a:r>
              <a:rPr lang="en-GB" sz="1200" kern="100" dirty="0">
                <a:effectLst/>
                <a:latin typeface="Calibri" panose="020F0502020204030204" pitchFamily="34" charset="0"/>
                <a:ea typeface="Calibri" panose="020F0502020204030204" pitchFamily="34" charset="0"/>
                <a:cs typeface="Calibri" panose="020F0502020204030204" pitchFamily="34" charset="0"/>
              </a:rPr>
              <a:t>I recently used -3 cafe/restaurant at national portrait gallery but didn’t see electric points</a:t>
            </a:r>
          </a:p>
          <a:p>
            <a:r>
              <a:rPr lang="en-GB" sz="1200" dirty="0">
                <a:hlinkClick r:id="rId4"/>
              </a:rPr>
              <a:t>Eat and drink - National Portrait Gallery (npg.org.uk)</a:t>
            </a:r>
            <a:endParaRPr lang="en-GB" sz="1200" dirty="0"/>
          </a:p>
          <a:p>
            <a:endParaRPr lang="en-GB" sz="1200" kern="100" dirty="0">
              <a:effectLst/>
              <a:latin typeface="Calibri" panose="020F0502020204030204" pitchFamily="34" charset="0"/>
              <a:ea typeface="Calibri" panose="020F0502020204030204" pitchFamily="34" charset="0"/>
              <a:cs typeface="Calibri" panose="020F0502020204030204" pitchFamily="34" charset="0"/>
            </a:endParaRPr>
          </a:p>
          <a:p>
            <a:endParaRPr lang="en-GB" sz="12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xmlns="" id="{4B497DDB-1681-3EDF-3478-5FCDD20ED785}"/>
              </a:ext>
            </a:extLst>
          </p:cNvPr>
          <p:cNvSpPr txBox="1"/>
          <p:nvPr/>
        </p:nvSpPr>
        <p:spPr>
          <a:xfrm>
            <a:off x="0" y="0"/>
            <a:ext cx="11592877" cy="369332"/>
          </a:xfrm>
          <a:prstGeom prst="rect">
            <a:avLst/>
          </a:prstGeom>
          <a:noFill/>
        </p:spPr>
        <p:txBody>
          <a:bodyPr wrap="square">
            <a:spAutoFit/>
          </a:bodyPr>
          <a:lstStyle/>
          <a:p>
            <a:r>
              <a:rPr lang="en-GB" sz="1800" b="1" dirty="0">
                <a:effectLst/>
                <a:latin typeface="Calibri" panose="020F0502020204030204" pitchFamily="34" charset="0"/>
                <a:ea typeface="Calibri" panose="020F0502020204030204" pitchFamily="34" charset="0"/>
                <a:cs typeface="Calibri" panose="020F0502020204030204" pitchFamily="34" charset="0"/>
              </a:rPr>
              <a:t>Other options are also available…</a:t>
            </a:r>
            <a:endParaRPr lang="en-GB" sz="18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8593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1015663"/>
          </a:xfrm>
          <a:prstGeom prst="rect">
            <a:avLst/>
          </a:prstGeom>
          <a:noFill/>
        </p:spPr>
        <p:txBody>
          <a:bodyPr wrap="square">
            <a:spAutoFit/>
          </a:bodyPr>
          <a:lstStyle/>
          <a:p>
            <a:r>
              <a:rPr lang="en-GB" sz="1800" b="1" dirty="0">
                <a:effectLst/>
                <a:latin typeface="Calibri" panose="020F0502020204030204" pitchFamily="34" charset="0"/>
                <a:ea typeface="Calibri" panose="020F0502020204030204" pitchFamily="34" charset="0"/>
                <a:cs typeface="Calibri" panose="020F0502020204030204" pitchFamily="34" charset="0"/>
              </a:rPr>
              <a:t>The Pilgrim Hotel at Paddington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https://thepilgrm.com/</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  There's a great one in Paddington for anyone who comes in by train from the West.  They do all day brunch and it is really quiet during the day, lots of plug points and the staff let you get on with it.  </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xmlns="" id="{39B80132-FB1E-9811-85DC-AAFCF6C4914D}"/>
              </a:ext>
            </a:extLst>
          </p:cNvPr>
          <p:cNvSpPr txBox="1"/>
          <p:nvPr/>
        </p:nvSpPr>
        <p:spPr>
          <a:xfrm>
            <a:off x="8455179" y="1870841"/>
            <a:ext cx="3137698"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The Pilgrim</a:t>
            </a:r>
          </a:p>
          <a:p>
            <a:r>
              <a:rPr lang="en-GB" dirty="0">
                <a:latin typeface="Calibri" panose="020F0502020204030204" pitchFamily="34" charset="0"/>
                <a:ea typeface="Calibri" panose="020F0502020204030204" pitchFamily="34" charset="0"/>
                <a:cs typeface="Calibri" panose="020F0502020204030204" pitchFamily="34" charset="0"/>
              </a:rPr>
              <a:t>25 London Street</a:t>
            </a:r>
          </a:p>
          <a:p>
            <a:r>
              <a:rPr lang="en-GB" dirty="0">
                <a:latin typeface="Calibri" panose="020F0502020204030204" pitchFamily="34" charset="0"/>
                <a:ea typeface="Calibri" panose="020F0502020204030204" pitchFamily="34" charset="0"/>
                <a:cs typeface="Calibri" panose="020F0502020204030204" pitchFamily="34" charset="0"/>
              </a:rPr>
              <a:t>London</a:t>
            </a:r>
          </a:p>
          <a:p>
            <a:r>
              <a:rPr lang="en-GB" dirty="0">
                <a:latin typeface="Calibri" panose="020F0502020204030204" pitchFamily="34" charset="0"/>
                <a:ea typeface="Calibri" panose="020F0502020204030204" pitchFamily="34" charset="0"/>
                <a:cs typeface="Calibri" panose="020F0502020204030204" pitchFamily="34" charset="0"/>
              </a:rPr>
              <a:t>W2 1HH</a:t>
            </a:r>
          </a:p>
        </p:txBody>
      </p:sp>
      <p:pic>
        <p:nvPicPr>
          <p:cNvPr id="3" name="Picture 2">
            <a:extLst>
              <a:ext uri="{FF2B5EF4-FFF2-40B4-BE49-F238E27FC236}">
                <a16:creationId xmlns:a16="http://schemas.microsoft.com/office/drawing/2014/main" xmlns="" id="{D45DDA3D-DF07-AB2B-5C30-08D246D11179}"/>
              </a:ext>
            </a:extLst>
          </p:cNvPr>
          <p:cNvPicPr>
            <a:picLocks noChangeAspect="1"/>
          </p:cNvPicPr>
          <p:nvPr/>
        </p:nvPicPr>
        <p:blipFill>
          <a:blip r:embed="rId3"/>
          <a:stretch>
            <a:fillRect/>
          </a:stretch>
        </p:blipFill>
        <p:spPr>
          <a:xfrm>
            <a:off x="156210" y="1870841"/>
            <a:ext cx="8205482" cy="4846613"/>
          </a:xfrm>
          <a:prstGeom prst="rect">
            <a:avLst/>
          </a:prstGeom>
        </p:spPr>
      </p:pic>
    </p:spTree>
    <p:extLst>
      <p:ext uri="{BB962C8B-B14F-4D97-AF65-F5344CB8AC3E}">
        <p14:creationId xmlns:p14="http://schemas.microsoft.com/office/powerpoint/2010/main" val="512522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841480" cy="1015663"/>
          </a:xfrm>
          <a:prstGeom prst="rect">
            <a:avLst/>
          </a:prstGeom>
          <a:noFill/>
        </p:spPr>
        <p:txBody>
          <a:bodyPr wrap="square">
            <a:spAutoFit/>
          </a:bodyPr>
          <a:lstStyle/>
          <a:p>
            <a:r>
              <a:rPr lang="en-GB" sz="1800" b="1" dirty="0">
                <a:effectLst/>
                <a:latin typeface="Calibri" panose="020F0502020204030204" pitchFamily="34" charset="0"/>
                <a:ea typeface="Calibri" panose="020F0502020204030204" pitchFamily="34" charset="0"/>
                <a:cs typeface="Calibri" panose="020F0502020204030204" pitchFamily="34" charset="0"/>
              </a:rPr>
              <a:t>Lansdown by Marylebone    </a:t>
            </a:r>
            <a:r>
              <a:rPr lang="en-GB" sz="1400" dirty="0">
                <a:latin typeface="Calibri" panose="020F0502020204030204" pitchFamily="34" charset="0"/>
                <a:ea typeface="Calibri" panose="020F0502020204030204" pitchFamily="34" charset="0"/>
                <a:cs typeface="Calibri" panose="020F0502020204030204" pitchFamily="34" charset="0"/>
                <a:hlinkClick r:id="rId2"/>
              </a:rPr>
              <a:t>https://www.landmarklondon.co.uk/</a:t>
            </a:r>
            <a:endParaRPr lang="en-GB" sz="1400" dirty="0">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  </a:t>
            </a:r>
            <a:r>
              <a:rPr lang="en-GB" sz="1400" dirty="0">
                <a:effectLst/>
                <a:latin typeface="Calibri" panose="020F0502020204030204" pitchFamily="34" charset="0"/>
                <a:ea typeface="Calibri" panose="020F0502020204030204" pitchFamily="34" charset="0"/>
                <a:cs typeface="Calibri" panose="020F0502020204030204" pitchFamily="34" charset="0"/>
              </a:rPr>
              <a:t>5* hotel.  The main coffee table can be a min charge of £12 but worth it for such a lovely space - can easily stay there 2-3hrs and there are a few table around where you can just have coffee.  </a:t>
            </a:r>
            <a:r>
              <a:rPr lang="en-GB" sz="1400" kern="0" dirty="0">
                <a:effectLst/>
                <a:latin typeface="Calibri" panose="020F0502020204030204" pitchFamily="34" charset="0"/>
                <a:ea typeface="Calibri" panose="020F0502020204030204" pitchFamily="34" charset="0"/>
                <a:cs typeface="Calibri" panose="020F0502020204030204" pitchFamily="34" charset="0"/>
              </a:rPr>
              <a:t>The Landmark right by Marylebone has a great bar/lounge.  I've had meetings there and just bought drinks</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xmlns="" id="{39B80132-FB1E-9811-85DC-AAFCF6C4914D}"/>
              </a:ext>
            </a:extLst>
          </p:cNvPr>
          <p:cNvSpPr txBox="1"/>
          <p:nvPr/>
        </p:nvSpPr>
        <p:spPr>
          <a:xfrm>
            <a:off x="8129949" y="1756164"/>
            <a:ext cx="3843337"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The Landmark London</a:t>
            </a:r>
          </a:p>
          <a:p>
            <a:r>
              <a:rPr lang="en-GB" dirty="0">
                <a:latin typeface="Calibri" panose="020F0502020204030204" pitchFamily="34" charset="0"/>
                <a:ea typeface="Calibri" panose="020F0502020204030204" pitchFamily="34" charset="0"/>
                <a:cs typeface="Calibri" panose="020F0502020204030204" pitchFamily="34" charset="0"/>
              </a:rPr>
              <a:t>222 Marylebone Road</a:t>
            </a:r>
          </a:p>
          <a:p>
            <a:r>
              <a:rPr lang="en-GB" dirty="0">
                <a:latin typeface="Calibri" panose="020F0502020204030204" pitchFamily="34" charset="0"/>
                <a:ea typeface="Calibri" panose="020F0502020204030204" pitchFamily="34" charset="0"/>
                <a:cs typeface="Calibri" panose="020F0502020204030204" pitchFamily="34" charset="0"/>
              </a:rPr>
              <a:t>London </a:t>
            </a:r>
          </a:p>
          <a:p>
            <a:r>
              <a:rPr lang="en-GB" dirty="0">
                <a:latin typeface="Calibri" panose="020F0502020204030204" pitchFamily="34" charset="0"/>
                <a:ea typeface="Calibri" panose="020F0502020204030204" pitchFamily="34" charset="0"/>
                <a:cs typeface="Calibri" panose="020F0502020204030204" pitchFamily="34" charset="0"/>
              </a:rPr>
              <a:t>NW1 6JQ</a:t>
            </a:r>
          </a:p>
        </p:txBody>
      </p:sp>
      <p:pic>
        <p:nvPicPr>
          <p:cNvPr id="13" name="Picture 12">
            <a:extLst>
              <a:ext uri="{FF2B5EF4-FFF2-40B4-BE49-F238E27FC236}">
                <a16:creationId xmlns:a16="http://schemas.microsoft.com/office/drawing/2014/main" xmlns="" id="{643B9DEB-9F8F-B212-0E50-15A873F333F5}"/>
              </a:ext>
            </a:extLst>
          </p:cNvPr>
          <p:cNvPicPr>
            <a:picLocks noChangeAspect="1"/>
          </p:cNvPicPr>
          <p:nvPr/>
        </p:nvPicPr>
        <p:blipFill>
          <a:blip r:embed="rId3"/>
          <a:stretch>
            <a:fillRect/>
          </a:stretch>
        </p:blipFill>
        <p:spPr>
          <a:xfrm>
            <a:off x="218714" y="1756164"/>
            <a:ext cx="7872641" cy="4912794"/>
          </a:xfrm>
          <a:prstGeom prst="rect">
            <a:avLst/>
          </a:prstGeom>
        </p:spPr>
      </p:pic>
    </p:spTree>
    <p:extLst>
      <p:ext uri="{BB962C8B-B14F-4D97-AF65-F5344CB8AC3E}">
        <p14:creationId xmlns:p14="http://schemas.microsoft.com/office/powerpoint/2010/main" val="2388279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1231106"/>
          </a:xfrm>
          <a:prstGeom prst="rect">
            <a:avLst/>
          </a:prstGeom>
          <a:noFill/>
        </p:spPr>
        <p:txBody>
          <a:bodyPr wrap="square">
            <a:spAutoFit/>
          </a:bodyPr>
          <a:lstStyle/>
          <a:p>
            <a:r>
              <a:rPr lang="en-GB" sz="1800" b="1" dirty="0">
                <a:effectLst/>
                <a:latin typeface="Calibri" panose="020F0502020204030204" pitchFamily="34" charset="0"/>
                <a:ea typeface="Calibri" panose="020F0502020204030204" pitchFamily="34" charset="0"/>
                <a:cs typeface="Calibri" panose="020F0502020204030204" pitchFamily="34" charset="0"/>
              </a:rPr>
              <a:t>Pullman Hotel St Pancras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https://www.pullmanlondonstpancras.com/</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  You could try </a:t>
            </a:r>
            <a:r>
              <a:rPr lang="en-GB" sz="1400" dirty="0">
                <a:effectLst/>
                <a:latin typeface="Calibri" panose="020F0502020204030204" pitchFamily="34" charset="0"/>
                <a:ea typeface="Calibri" panose="020F0502020204030204" pitchFamily="34" charset="0"/>
                <a:cs typeface="Calibri" panose="020F0502020204030204" pitchFamily="34" charset="0"/>
              </a:rPr>
              <a:t>the ground floor space at the Pullman St Pancras hotel next to the British Library</a:t>
            </a:r>
            <a:br>
              <a:rPr lang="en-GB" sz="1400" dirty="0">
                <a:effectLst/>
                <a:latin typeface="Calibri" panose="020F0502020204030204" pitchFamily="34" charset="0"/>
                <a:ea typeface="Calibri" panose="020F0502020204030204" pitchFamily="34" charset="0"/>
                <a:cs typeface="Calibri" panose="020F0502020204030204" pitchFamily="34" charset="0"/>
              </a:rPr>
            </a:b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xmlns="" id="{39B80132-FB1E-9811-85DC-AAFCF6C4914D}"/>
              </a:ext>
            </a:extLst>
          </p:cNvPr>
          <p:cNvSpPr txBox="1"/>
          <p:nvPr/>
        </p:nvSpPr>
        <p:spPr>
          <a:xfrm>
            <a:off x="8770489" y="1881351"/>
            <a:ext cx="3137698"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Pullman London St Pancras</a:t>
            </a:r>
          </a:p>
          <a:p>
            <a:r>
              <a:rPr lang="en-GB" dirty="0">
                <a:latin typeface="Calibri" panose="020F0502020204030204" pitchFamily="34" charset="0"/>
                <a:ea typeface="Calibri" panose="020F0502020204030204" pitchFamily="34" charset="0"/>
                <a:cs typeface="Calibri" panose="020F0502020204030204" pitchFamily="34" charset="0"/>
              </a:rPr>
              <a:t>100 - 110 Euston Road</a:t>
            </a:r>
          </a:p>
          <a:p>
            <a:r>
              <a:rPr lang="en-GB" dirty="0">
                <a:latin typeface="Calibri" panose="020F0502020204030204" pitchFamily="34" charset="0"/>
                <a:ea typeface="Calibri" panose="020F0502020204030204" pitchFamily="34" charset="0"/>
                <a:cs typeface="Calibri" panose="020F0502020204030204" pitchFamily="34" charset="0"/>
              </a:rPr>
              <a:t>London</a:t>
            </a:r>
          </a:p>
          <a:p>
            <a:r>
              <a:rPr lang="en-GB" dirty="0">
                <a:latin typeface="Calibri" panose="020F0502020204030204" pitchFamily="34" charset="0"/>
                <a:ea typeface="Calibri" panose="020F0502020204030204" pitchFamily="34" charset="0"/>
                <a:cs typeface="Calibri" panose="020F0502020204030204" pitchFamily="34" charset="0"/>
              </a:rPr>
              <a:t>NW1 2AJ</a:t>
            </a:r>
          </a:p>
        </p:txBody>
      </p:sp>
      <p:pic>
        <p:nvPicPr>
          <p:cNvPr id="4" name="Picture 3">
            <a:extLst>
              <a:ext uri="{FF2B5EF4-FFF2-40B4-BE49-F238E27FC236}">
                <a16:creationId xmlns:a16="http://schemas.microsoft.com/office/drawing/2014/main" xmlns="" id="{1F3D4930-C461-B3D9-577D-BFD48A1B561D}"/>
              </a:ext>
            </a:extLst>
          </p:cNvPr>
          <p:cNvPicPr>
            <a:picLocks noChangeAspect="1"/>
          </p:cNvPicPr>
          <p:nvPr/>
        </p:nvPicPr>
        <p:blipFill>
          <a:blip r:embed="rId3"/>
          <a:stretch>
            <a:fillRect/>
          </a:stretch>
        </p:blipFill>
        <p:spPr>
          <a:xfrm>
            <a:off x="163377" y="1881351"/>
            <a:ext cx="8375885" cy="4801079"/>
          </a:xfrm>
          <a:prstGeom prst="rect">
            <a:avLst/>
          </a:prstGeom>
        </p:spPr>
      </p:pic>
    </p:spTree>
    <p:extLst>
      <p:ext uri="{BB962C8B-B14F-4D97-AF65-F5344CB8AC3E}">
        <p14:creationId xmlns:p14="http://schemas.microsoft.com/office/powerpoint/2010/main" val="700924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2192000" cy="1015663"/>
          </a:xfrm>
          <a:prstGeom prst="rect">
            <a:avLst/>
          </a:prstGeom>
          <a:noFill/>
        </p:spPr>
        <p:txBody>
          <a:bodyPr wrap="square">
            <a:spAutoFit/>
          </a:bodyPr>
          <a:lstStyle/>
          <a:p>
            <a:r>
              <a:rPr lang="en-GB" b="1" i="0" dirty="0">
                <a:solidFill>
                  <a:srgbClr val="1C1C1C"/>
                </a:solidFill>
                <a:effectLst/>
                <a:highlight>
                  <a:srgbClr val="FFFFFF"/>
                </a:highlight>
              </a:rPr>
              <a:t>Renaissance Hotel St. Pancras</a:t>
            </a:r>
            <a:r>
              <a:rPr lang="en-GB" b="1" i="0" dirty="0">
                <a:solidFill>
                  <a:srgbClr val="1C1C1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https://www.marriott.com/en-us/hotels/lonpr-st-pancras-renaissance-hotel-london/overview/?scid=f2ae0541-1279-4f24-b197-a979c79310b0</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  You could try </a:t>
            </a:r>
            <a:r>
              <a:rPr lang="en-GB" sz="1400" dirty="0">
                <a:effectLst/>
                <a:latin typeface="Calibri" panose="020F0502020204030204" pitchFamily="34" charset="0"/>
                <a:ea typeface="Calibri" panose="020F0502020204030204" pitchFamily="34" charset="0"/>
                <a:cs typeface="Calibri" panose="020F0502020204030204" pitchFamily="34" charset="0"/>
              </a:rPr>
              <a:t>the foyer of the Renaissance St Pancras hotel (fallback: the champagne bar on the first floor!)</a:t>
            </a:r>
          </a:p>
        </p:txBody>
      </p:sp>
      <p:sp>
        <p:nvSpPr>
          <p:cNvPr id="9" name="TextBox 8">
            <a:extLst>
              <a:ext uri="{FF2B5EF4-FFF2-40B4-BE49-F238E27FC236}">
                <a16:creationId xmlns:a16="http://schemas.microsoft.com/office/drawing/2014/main" xmlns="" id="{39B80132-FB1E-9811-85DC-AAFCF6C4914D}"/>
              </a:ext>
            </a:extLst>
          </p:cNvPr>
          <p:cNvSpPr txBox="1"/>
          <p:nvPr/>
        </p:nvSpPr>
        <p:spPr>
          <a:xfrm>
            <a:off x="8455179" y="1881351"/>
            <a:ext cx="3137698"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St. Pancras Renaissance Hotel</a:t>
            </a:r>
          </a:p>
          <a:p>
            <a:r>
              <a:rPr lang="en-GB" dirty="0">
                <a:latin typeface="Calibri" panose="020F0502020204030204" pitchFamily="34" charset="0"/>
                <a:ea typeface="Calibri" panose="020F0502020204030204" pitchFamily="34" charset="0"/>
                <a:cs typeface="Calibri" panose="020F0502020204030204" pitchFamily="34" charset="0"/>
              </a:rPr>
              <a:t>Euston Rd</a:t>
            </a:r>
          </a:p>
          <a:p>
            <a:r>
              <a:rPr lang="en-GB" dirty="0">
                <a:latin typeface="Calibri" panose="020F0502020204030204" pitchFamily="34" charset="0"/>
                <a:ea typeface="Calibri" panose="020F0502020204030204" pitchFamily="34" charset="0"/>
                <a:cs typeface="Calibri" panose="020F0502020204030204" pitchFamily="34" charset="0"/>
              </a:rPr>
              <a:t>London </a:t>
            </a:r>
          </a:p>
          <a:p>
            <a:r>
              <a:rPr lang="en-GB" dirty="0">
                <a:latin typeface="Calibri" panose="020F0502020204030204" pitchFamily="34" charset="0"/>
                <a:ea typeface="Calibri" panose="020F0502020204030204" pitchFamily="34" charset="0"/>
                <a:cs typeface="Calibri" panose="020F0502020204030204" pitchFamily="34" charset="0"/>
              </a:rPr>
              <a:t>NW1 2AR</a:t>
            </a:r>
          </a:p>
        </p:txBody>
      </p:sp>
      <p:pic>
        <p:nvPicPr>
          <p:cNvPr id="3" name="Picture 2">
            <a:extLst>
              <a:ext uri="{FF2B5EF4-FFF2-40B4-BE49-F238E27FC236}">
                <a16:creationId xmlns:a16="http://schemas.microsoft.com/office/drawing/2014/main" xmlns="" id="{43820E1F-3EEE-59B4-7C4D-DA56CEA3A387}"/>
              </a:ext>
            </a:extLst>
          </p:cNvPr>
          <p:cNvPicPr>
            <a:picLocks noChangeAspect="1"/>
          </p:cNvPicPr>
          <p:nvPr/>
        </p:nvPicPr>
        <p:blipFill>
          <a:blip r:embed="rId3"/>
          <a:stretch>
            <a:fillRect/>
          </a:stretch>
        </p:blipFill>
        <p:spPr>
          <a:xfrm>
            <a:off x="176495" y="1881351"/>
            <a:ext cx="8127637" cy="4770929"/>
          </a:xfrm>
          <a:prstGeom prst="rect">
            <a:avLst/>
          </a:prstGeom>
        </p:spPr>
      </p:pic>
    </p:spTree>
    <p:extLst>
      <p:ext uri="{BB962C8B-B14F-4D97-AF65-F5344CB8AC3E}">
        <p14:creationId xmlns:p14="http://schemas.microsoft.com/office/powerpoint/2010/main" val="3652711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1015663"/>
          </a:xfrm>
          <a:prstGeom prst="rect">
            <a:avLst/>
          </a:prstGeom>
          <a:noFill/>
        </p:spPr>
        <p:txBody>
          <a:bodyPr wrap="square">
            <a:spAutoFit/>
          </a:bodyPr>
          <a:lstStyle/>
          <a:p>
            <a:r>
              <a:rPr lang="en-GB" b="1" i="0" dirty="0">
                <a:solidFill>
                  <a:srgbClr val="1C1C1C"/>
                </a:solidFill>
                <a:effectLst/>
                <a:highlight>
                  <a:srgbClr val="FFFFFF"/>
                </a:highlight>
              </a:rPr>
              <a:t>Caravan at Kings Cross</a:t>
            </a:r>
            <a:r>
              <a:rPr lang="en-GB" b="1" i="0" dirty="0">
                <a:solidFill>
                  <a:srgbClr val="1C1C1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https://caravanandco.com/pages/kings-cross</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  Caravan Restaurant near Kings Cross, the back has some quite area, and is great for meetings.   Tends to be </a:t>
            </a:r>
            <a:r>
              <a:rPr lang="en-GB" sz="1400" kern="100" dirty="0">
                <a:latin typeface="Calibri" panose="020F0502020204030204" pitchFamily="34" charset="0"/>
                <a:ea typeface="Calibri" panose="020F0502020204030204" pitchFamily="34" charset="0"/>
                <a:cs typeface="Calibri" panose="020F0502020204030204" pitchFamily="34" charset="0"/>
              </a:rPr>
              <a:t>quiet until </a:t>
            </a:r>
            <a:r>
              <a:rPr lang="en-GB" sz="1400" kern="100" dirty="0">
                <a:effectLst/>
                <a:latin typeface="Calibri" panose="020F0502020204030204" pitchFamily="34" charset="0"/>
                <a:ea typeface="Calibri" panose="020F0502020204030204" pitchFamily="34" charset="0"/>
                <a:cs typeface="Calibri" panose="020F0502020204030204" pitchFamily="34" charset="0"/>
              </a:rPr>
              <a:t>around 5pm but then it gets busy.</a:t>
            </a:r>
          </a:p>
        </p:txBody>
      </p:sp>
      <p:sp>
        <p:nvSpPr>
          <p:cNvPr id="9" name="TextBox 8">
            <a:extLst>
              <a:ext uri="{FF2B5EF4-FFF2-40B4-BE49-F238E27FC236}">
                <a16:creationId xmlns:a16="http://schemas.microsoft.com/office/drawing/2014/main" xmlns="" id="{39B80132-FB1E-9811-85DC-AAFCF6C4914D}"/>
              </a:ext>
            </a:extLst>
          </p:cNvPr>
          <p:cNvSpPr txBox="1"/>
          <p:nvPr/>
        </p:nvSpPr>
        <p:spPr>
          <a:xfrm>
            <a:off x="7551930" y="1504675"/>
            <a:ext cx="3137698"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Caravan</a:t>
            </a:r>
          </a:p>
          <a:p>
            <a:r>
              <a:rPr lang="en-GB" dirty="0">
                <a:latin typeface="Calibri" panose="020F0502020204030204" pitchFamily="34" charset="0"/>
                <a:ea typeface="Calibri" panose="020F0502020204030204" pitchFamily="34" charset="0"/>
                <a:cs typeface="Calibri" panose="020F0502020204030204" pitchFamily="34" charset="0"/>
              </a:rPr>
              <a:t>1 Granary Square</a:t>
            </a:r>
          </a:p>
          <a:p>
            <a:r>
              <a:rPr lang="en-GB" dirty="0">
                <a:latin typeface="Calibri" panose="020F0502020204030204" pitchFamily="34" charset="0"/>
                <a:ea typeface="Calibri" panose="020F0502020204030204" pitchFamily="34" charset="0"/>
                <a:cs typeface="Calibri" panose="020F0502020204030204" pitchFamily="34" charset="0"/>
              </a:rPr>
              <a:t>London </a:t>
            </a:r>
          </a:p>
          <a:p>
            <a:r>
              <a:rPr lang="en-GB" dirty="0">
                <a:latin typeface="Calibri" panose="020F0502020204030204" pitchFamily="34" charset="0"/>
                <a:ea typeface="Calibri" panose="020F0502020204030204" pitchFamily="34" charset="0"/>
                <a:cs typeface="Calibri" panose="020F0502020204030204" pitchFamily="34" charset="0"/>
              </a:rPr>
              <a:t>N1C 4AA</a:t>
            </a:r>
          </a:p>
        </p:txBody>
      </p:sp>
      <p:pic>
        <p:nvPicPr>
          <p:cNvPr id="4" name="Picture 3">
            <a:extLst>
              <a:ext uri="{FF2B5EF4-FFF2-40B4-BE49-F238E27FC236}">
                <a16:creationId xmlns:a16="http://schemas.microsoft.com/office/drawing/2014/main" xmlns="" id="{F029751F-F0BE-D9B5-2CDD-B3A1CBC5549E}"/>
              </a:ext>
            </a:extLst>
          </p:cNvPr>
          <p:cNvPicPr>
            <a:picLocks noChangeAspect="1"/>
          </p:cNvPicPr>
          <p:nvPr/>
        </p:nvPicPr>
        <p:blipFill>
          <a:blip r:embed="rId3"/>
          <a:stretch>
            <a:fillRect/>
          </a:stretch>
        </p:blipFill>
        <p:spPr>
          <a:xfrm>
            <a:off x="75859" y="1504675"/>
            <a:ext cx="7321926" cy="5353325"/>
          </a:xfrm>
          <a:prstGeom prst="rect">
            <a:avLst/>
          </a:prstGeom>
        </p:spPr>
      </p:pic>
    </p:spTree>
    <p:extLst>
      <p:ext uri="{BB962C8B-B14F-4D97-AF65-F5344CB8AC3E}">
        <p14:creationId xmlns:p14="http://schemas.microsoft.com/office/powerpoint/2010/main" val="3799050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800219"/>
          </a:xfrm>
          <a:prstGeom prst="rect">
            <a:avLst/>
          </a:prstGeom>
          <a:noFill/>
        </p:spPr>
        <p:txBody>
          <a:bodyPr wrap="square">
            <a:spAutoFit/>
          </a:bodyPr>
          <a:lstStyle/>
          <a:p>
            <a:r>
              <a:rPr lang="en-GB" b="1" i="0" dirty="0">
                <a:solidFill>
                  <a:srgbClr val="1C1C1C"/>
                </a:solidFill>
                <a:effectLst/>
                <a:highlight>
                  <a:srgbClr val="FFFFFF"/>
                </a:highlight>
              </a:rPr>
              <a:t>Hart Shoreditch Hotel</a:t>
            </a:r>
            <a:r>
              <a:rPr lang="en-GB" b="1" i="0" dirty="0">
                <a:solidFill>
                  <a:srgbClr val="1C1C1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https://www.hilton.com/en/hotels/lonsdqq-hart-shoreditch-hotel-london/?SEO_id=GMB-EMEA-QQ-LONSDQQ</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  Hart Hotel near Old Street - it's cosy and usually pretty quiet, and the decor makes for a relaxed atmosphere.</a:t>
            </a:r>
          </a:p>
        </p:txBody>
      </p:sp>
      <p:sp>
        <p:nvSpPr>
          <p:cNvPr id="9" name="TextBox 8">
            <a:extLst>
              <a:ext uri="{FF2B5EF4-FFF2-40B4-BE49-F238E27FC236}">
                <a16:creationId xmlns:a16="http://schemas.microsoft.com/office/drawing/2014/main" xmlns="" id="{39B80132-FB1E-9811-85DC-AAFCF6C4914D}"/>
              </a:ext>
            </a:extLst>
          </p:cNvPr>
          <p:cNvSpPr txBox="1"/>
          <p:nvPr/>
        </p:nvSpPr>
        <p:spPr>
          <a:xfrm>
            <a:off x="8998547" y="1962615"/>
            <a:ext cx="3137698" cy="1200329"/>
          </a:xfrm>
          <a:prstGeom prst="rect">
            <a:avLst/>
          </a:prstGeom>
          <a:noFill/>
        </p:spPr>
        <p:txBody>
          <a:bodyPr wrap="square">
            <a:spAutoFit/>
          </a:bodyPr>
          <a:lstStyle/>
          <a:p>
            <a:r>
              <a:rPr lang="en-GB" dirty="0">
                <a:latin typeface="Calibri" panose="020F0502020204030204" pitchFamily="34" charset="0"/>
                <a:ea typeface="Calibri" panose="020F0502020204030204" pitchFamily="34" charset="0"/>
                <a:cs typeface="Calibri" panose="020F0502020204030204" pitchFamily="34" charset="0"/>
              </a:rPr>
              <a:t>Hart Shoreditch Hotel</a:t>
            </a:r>
          </a:p>
          <a:p>
            <a:r>
              <a:rPr lang="en-GB" dirty="0">
                <a:latin typeface="Calibri" panose="020F0502020204030204" pitchFamily="34" charset="0"/>
                <a:ea typeface="Calibri" panose="020F0502020204030204" pitchFamily="34" charset="0"/>
                <a:cs typeface="Calibri" panose="020F0502020204030204" pitchFamily="34" charset="0"/>
              </a:rPr>
              <a:t>61 - 67 Great Eastern St </a:t>
            </a:r>
          </a:p>
          <a:p>
            <a:r>
              <a:rPr lang="en-GB" dirty="0">
                <a:latin typeface="Calibri" panose="020F0502020204030204" pitchFamily="34" charset="0"/>
                <a:ea typeface="Calibri" panose="020F0502020204030204" pitchFamily="34" charset="0"/>
                <a:cs typeface="Calibri" panose="020F0502020204030204" pitchFamily="34" charset="0"/>
              </a:rPr>
              <a:t>London </a:t>
            </a:r>
          </a:p>
          <a:p>
            <a:r>
              <a:rPr lang="en-GB" dirty="0">
                <a:latin typeface="Calibri" panose="020F0502020204030204" pitchFamily="34" charset="0"/>
                <a:ea typeface="Calibri" panose="020F0502020204030204" pitchFamily="34" charset="0"/>
                <a:cs typeface="Calibri" panose="020F0502020204030204" pitchFamily="34" charset="0"/>
              </a:rPr>
              <a:t>EC2A 3HU</a:t>
            </a:r>
          </a:p>
        </p:txBody>
      </p:sp>
      <p:pic>
        <p:nvPicPr>
          <p:cNvPr id="4" name="Picture 3">
            <a:extLst>
              <a:ext uri="{FF2B5EF4-FFF2-40B4-BE49-F238E27FC236}">
                <a16:creationId xmlns:a16="http://schemas.microsoft.com/office/drawing/2014/main" xmlns="" id="{DBA80EC8-9AC2-72C2-6EC6-441A3B1A1B47}"/>
              </a:ext>
            </a:extLst>
          </p:cNvPr>
          <p:cNvPicPr>
            <a:picLocks noChangeAspect="1"/>
          </p:cNvPicPr>
          <p:nvPr/>
        </p:nvPicPr>
        <p:blipFill>
          <a:blip r:embed="rId3"/>
          <a:stretch>
            <a:fillRect/>
          </a:stretch>
        </p:blipFill>
        <p:spPr>
          <a:xfrm>
            <a:off x="116757" y="1962615"/>
            <a:ext cx="8647183" cy="4738634"/>
          </a:xfrm>
          <a:prstGeom prst="rect">
            <a:avLst/>
          </a:prstGeom>
        </p:spPr>
      </p:pic>
    </p:spTree>
    <p:extLst>
      <p:ext uri="{BB962C8B-B14F-4D97-AF65-F5344CB8AC3E}">
        <p14:creationId xmlns:p14="http://schemas.microsoft.com/office/powerpoint/2010/main" val="377724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1446550"/>
          </a:xfrm>
          <a:prstGeom prst="rect">
            <a:avLst/>
          </a:prstGeom>
          <a:noFill/>
        </p:spPr>
        <p:txBody>
          <a:bodyPr wrap="square">
            <a:spAutoFit/>
          </a:bodyPr>
          <a:lstStyle/>
          <a:p>
            <a:r>
              <a:rPr lang="en-GB" b="1" i="0" dirty="0">
                <a:solidFill>
                  <a:srgbClr val="1C1C1C"/>
                </a:solidFill>
                <a:effectLst/>
                <a:highlight>
                  <a:srgbClr val="FFFFFF"/>
                </a:highlight>
              </a:rPr>
              <a:t>Coco Di Mama Liverpool Street Station</a:t>
            </a:r>
            <a:r>
              <a:rPr lang="en-GB" b="1" i="0" dirty="0">
                <a:solidFill>
                  <a:srgbClr val="1C1C1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https://www.cocodimama.co.uk/locations/london-liverpool-street-station</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  I'd recommend Coco Di Mama at Liverpool Street station), as there's power sockets by every table and outside of peak hours (8-9am and 12-1:30) it's pretty quiet. Only downside is it can get quite chilly on a windy day as it's by the Broadgate exit so you get the odd crosswind, but you can sit there for ages without feeling pressured to mosey on (plus their coffee/pastry/pasta selection is also great for when hunger strikes)!</a:t>
            </a:r>
          </a:p>
          <a:p>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xmlns="" id="{39B80132-FB1E-9811-85DC-AAFCF6C4914D}"/>
              </a:ext>
            </a:extLst>
          </p:cNvPr>
          <p:cNvSpPr txBox="1"/>
          <p:nvPr/>
        </p:nvSpPr>
        <p:spPr>
          <a:xfrm>
            <a:off x="7965374" y="1775937"/>
            <a:ext cx="2405440" cy="1200329"/>
          </a:xfrm>
          <a:prstGeom prst="rect">
            <a:avLst/>
          </a:prstGeom>
          <a:noFill/>
        </p:spPr>
        <p:txBody>
          <a:bodyPr wrap="square">
            <a:spAutoFit/>
          </a:bodyPr>
          <a:lstStyle/>
          <a:p>
            <a:r>
              <a:rPr lang="en-GB" b="0" i="0" dirty="0">
                <a:solidFill>
                  <a:srgbClr val="333333"/>
                </a:solidFill>
                <a:effectLst/>
                <a:latin typeface="Johnston Itc Webfont"/>
              </a:rPr>
              <a:t>R2 West Mall</a:t>
            </a:r>
          </a:p>
          <a:p>
            <a:r>
              <a:rPr lang="en-GB" b="0" i="0" dirty="0">
                <a:solidFill>
                  <a:srgbClr val="333333"/>
                </a:solidFill>
                <a:effectLst/>
                <a:latin typeface="Johnston Itc Webfont"/>
              </a:rPr>
              <a:t>Liverpool St Station</a:t>
            </a:r>
          </a:p>
          <a:p>
            <a:r>
              <a:rPr lang="en-GB" b="0" i="0" dirty="0">
                <a:solidFill>
                  <a:srgbClr val="333333"/>
                </a:solidFill>
                <a:effectLst/>
                <a:latin typeface="Johnston Itc Webfont"/>
              </a:rPr>
              <a:t>Liverpool St</a:t>
            </a:r>
          </a:p>
          <a:p>
            <a:r>
              <a:rPr lang="en-GB" b="0" i="0" dirty="0">
                <a:solidFill>
                  <a:srgbClr val="333333"/>
                </a:solidFill>
                <a:effectLst/>
                <a:latin typeface="Johnston Itc Webfont"/>
              </a:rPr>
              <a:t>EC2M 7PY</a:t>
            </a: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xmlns="" id="{1B90C6E2-F43E-E6D2-AA60-154A99478CB8}"/>
              </a:ext>
            </a:extLst>
          </p:cNvPr>
          <p:cNvPicPr>
            <a:picLocks noChangeAspect="1"/>
          </p:cNvPicPr>
          <p:nvPr/>
        </p:nvPicPr>
        <p:blipFill>
          <a:blip r:embed="rId3"/>
          <a:stretch>
            <a:fillRect/>
          </a:stretch>
        </p:blipFill>
        <p:spPr>
          <a:xfrm>
            <a:off x="141242" y="1775937"/>
            <a:ext cx="7607691" cy="4953255"/>
          </a:xfrm>
          <a:prstGeom prst="rect">
            <a:avLst/>
          </a:prstGeom>
        </p:spPr>
      </p:pic>
    </p:spTree>
    <p:extLst>
      <p:ext uri="{BB962C8B-B14F-4D97-AF65-F5344CB8AC3E}">
        <p14:creationId xmlns:p14="http://schemas.microsoft.com/office/powerpoint/2010/main" val="87384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624D3B-A2AD-2F9D-8269-FD5EEF278410}"/>
              </a:ext>
            </a:extLst>
          </p:cNvPr>
          <p:cNvSpPr txBox="1"/>
          <p:nvPr/>
        </p:nvSpPr>
        <p:spPr>
          <a:xfrm>
            <a:off x="0" y="0"/>
            <a:ext cx="11592877" cy="800219"/>
          </a:xfrm>
          <a:prstGeom prst="rect">
            <a:avLst/>
          </a:prstGeom>
          <a:noFill/>
        </p:spPr>
        <p:txBody>
          <a:bodyPr wrap="square">
            <a:spAutoFit/>
          </a:bodyPr>
          <a:lstStyle/>
          <a:p>
            <a:r>
              <a:rPr lang="en-GB" b="1" i="0" dirty="0">
                <a:solidFill>
                  <a:srgbClr val="1C1C1C"/>
                </a:solidFill>
                <a:effectLst/>
                <a:highlight>
                  <a:srgbClr val="FFFFFF"/>
                </a:highlight>
              </a:rPr>
              <a:t>Lobby Bar / Downstairs at One Aldwych</a:t>
            </a:r>
            <a:r>
              <a:rPr lang="en-GB" b="1" i="0" dirty="0">
                <a:solidFill>
                  <a:srgbClr val="1C1C1C"/>
                </a:solidFill>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1400" dirty="0">
                <a:effectLst/>
                <a:latin typeface="Calibri" panose="020F0502020204030204" pitchFamily="34" charset="0"/>
                <a:ea typeface="Calibri" panose="020F0502020204030204" pitchFamily="34" charset="0"/>
                <a:cs typeface="Calibri" panose="020F0502020204030204" pitchFamily="34" charset="0"/>
                <a:hlinkClick r:id="rId2"/>
              </a:rPr>
              <a:t>https://www.onealdwych.com/</a:t>
            </a:r>
            <a:endParaRPr lang="en-GB" sz="1400" dirty="0">
              <a:effectLst/>
              <a:latin typeface="Calibri" panose="020F0502020204030204" pitchFamily="34" charset="0"/>
              <a:ea typeface="Calibri" panose="020F0502020204030204" pitchFamily="34" charset="0"/>
              <a:cs typeface="Calibri" panose="020F0502020204030204" pitchFamily="34" charset="0"/>
            </a:endParaRPr>
          </a:p>
          <a:p>
            <a:endParaRPr lang="en-GB" sz="1400" dirty="0">
              <a:effectLst/>
              <a:latin typeface="Calibri" panose="020F0502020204030204" pitchFamily="34" charset="0"/>
              <a:ea typeface="Calibri" panose="020F0502020204030204" pitchFamily="34" charset="0"/>
              <a:cs typeface="Calibri" panose="020F0502020204030204" pitchFamily="34" charset="0"/>
            </a:endParaRPr>
          </a:p>
          <a:p>
            <a:r>
              <a:rPr lang="en-GB" sz="1400" kern="100" dirty="0" err="1">
                <a:effectLst/>
                <a:latin typeface="Calibri" panose="020F0502020204030204" pitchFamily="34" charset="0"/>
                <a:ea typeface="Calibri" panose="020F0502020204030204" pitchFamily="34" charset="0"/>
                <a:cs typeface="Calibri" panose="020F0502020204030204" pitchFamily="34" charset="0"/>
              </a:rPr>
              <a:t>ICGer</a:t>
            </a:r>
            <a:r>
              <a:rPr lang="en-GB" sz="1400" kern="100" dirty="0">
                <a:effectLst/>
                <a:latin typeface="Calibri" panose="020F0502020204030204" pitchFamily="34" charset="0"/>
                <a:ea typeface="Calibri" panose="020F0502020204030204" pitchFamily="34" charset="0"/>
                <a:cs typeface="Calibri" panose="020F0502020204030204" pitchFamily="34" charset="0"/>
              </a:rPr>
              <a:t> notes:</a:t>
            </a:r>
            <a:r>
              <a:rPr lang="en-GB" sz="1400" kern="100" dirty="0">
                <a:latin typeface="Calibri" panose="020F0502020204030204" pitchFamily="34" charset="0"/>
                <a:ea typeface="Calibri" panose="020F0502020204030204" pitchFamily="34" charset="0"/>
                <a:cs typeface="Calibri" panose="020F0502020204030204" pitchFamily="34" charset="0"/>
              </a:rPr>
              <a:t>  T</a:t>
            </a:r>
            <a:r>
              <a:rPr lang="en-GB" sz="1400" kern="100" dirty="0">
                <a:effectLst/>
                <a:latin typeface="Calibri" panose="020F0502020204030204" pitchFamily="34" charset="0"/>
                <a:ea typeface="Calibri" panose="020F0502020204030204" pitchFamily="34" charset="0"/>
                <a:cs typeface="Calibri" panose="020F0502020204030204" pitchFamily="34" charset="0"/>
              </a:rPr>
              <a:t>he main downstairs lounge at One Aldwych</a:t>
            </a:r>
          </a:p>
        </p:txBody>
      </p:sp>
      <p:sp>
        <p:nvSpPr>
          <p:cNvPr id="9" name="TextBox 8">
            <a:extLst>
              <a:ext uri="{FF2B5EF4-FFF2-40B4-BE49-F238E27FC236}">
                <a16:creationId xmlns:a16="http://schemas.microsoft.com/office/drawing/2014/main" xmlns="" id="{39B80132-FB1E-9811-85DC-AAFCF6C4914D}"/>
              </a:ext>
            </a:extLst>
          </p:cNvPr>
          <p:cNvSpPr txBox="1"/>
          <p:nvPr/>
        </p:nvSpPr>
        <p:spPr>
          <a:xfrm>
            <a:off x="9645318" y="1775937"/>
            <a:ext cx="2405440" cy="923330"/>
          </a:xfrm>
          <a:prstGeom prst="rect">
            <a:avLst/>
          </a:prstGeom>
          <a:noFill/>
        </p:spPr>
        <p:txBody>
          <a:bodyPr wrap="square">
            <a:spAutoFit/>
          </a:bodyPr>
          <a:lstStyle/>
          <a:p>
            <a:r>
              <a:rPr lang="en-GB" b="0" i="0" dirty="0">
                <a:solidFill>
                  <a:srgbClr val="333333"/>
                </a:solidFill>
                <a:effectLst/>
                <a:latin typeface="Johnston Itc Webfont"/>
              </a:rPr>
              <a:t>1 Aldwych</a:t>
            </a:r>
          </a:p>
          <a:p>
            <a:r>
              <a:rPr lang="en-GB" b="0" i="0" dirty="0">
                <a:solidFill>
                  <a:srgbClr val="333333"/>
                </a:solidFill>
                <a:effectLst/>
                <a:latin typeface="Johnston Itc Webfont"/>
              </a:rPr>
              <a:t>London</a:t>
            </a:r>
          </a:p>
          <a:p>
            <a:r>
              <a:rPr lang="en-GB" b="0" i="0" dirty="0">
                <a:solidFill>
                  <a:srgbClr val="333333"/>
                </a:solidFill>
                <a:effectLst/>
                <a:latin typeface="Johnston Itc Webfont"/>
              </a:rPr>
              <a:t>WC2B 4BZ</a:t>
            </a: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726B1F11-7186-E433-9565-60DB45A9D810}"/>
              </a:ext>
            </a:extLst>
          </p:cNvPr>
          <p:cNvPicPr>
            <a:picLocks noChangeAspect="1"/>
          </p:cNvPicPr>
          <p:nvPr/>
        </p:nvPicPr>
        <p:blipFill>
          <a:blip r:embed="rId3"/>
          <a:stretch>
            <a:fillRect/>
          </a:stretch>
        </p:blipFill>
        <p:spPr>
          <a:xfrm>
            <a:off x="141242" y="1775937"/>
            <a:ext cx="9277827" cy="4934204"/>
          </a:xfrm>
          <a:prstGeom prst="rect">
            <a:avLst/>
          </a:prstGeom>
        </p:spPr>
      </p:pic>
    </p:spTree>
    <p:extLst>
      <p:ext uri="{BB962C8B-B14F-4D97-AF65-F5344CB8AC3E}">
        <p14:creationId xmlns:p14="http://schemas.microsoft.com/office/powerpoint/2010/main" val="30902911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393</TotalTime>
  <Words>850</Words>
  <Application>Microsoft Office PowerPoint</Application>
  <PresentationFormat>Custom</PresentationFormat>
  <Paragraphs>103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Powell</dc:creator>
  <cp:lastModifiedBy>Lucie Gilbert</cp:lastModifiedBy>
  <cp:revision>2</cp:revision>
  <dcterms:created xsi:type="dcterms:W3CDTF">2024-04-23T08:54:21Z</dcterms:created>
  <dcterms:modified xsi:type="dcterms:W3CDTF">2024-06-20T13:24:20Z</dcterms:modified>
</cp:coreProperties>
</file>