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60" r:id="rId3"/>
    <p:sldId id="256" r:id="rId4"/>
    <p:sldId id="261" r:id="rId5"/>
    <p:sldId id="262" r:id="rId6"/>
    <p:sldId id="263" r:id="rId7"/>
    <p:sldId id="265" r:id="rId8"/>
    <p:sldId id="267" r:id="rId9"/>
    <p:sldId id="266" r:id="rId10"/>
    <p:sldId id="264" r:id="rId11"/>
    <p:sldId id="257" r:id="rId12"/>
    <p:sldId id="259" r:id="rId13"/>
    <p:sldId id="268" r:id="rId14"/>
    <p:sldId id="25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0503A6-E385-4A73-BADC-7B2EDBD38D53}" v="27" dt="2024-04-23T14:48:12.3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76" d="100"/>
          <a:sy n="76" d="100"/>
        </p:scale>
        <p:origin x="-296" y="-16"/>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Powell" userId="54e2faf1-5a9f-44bc-960d-3df69ed222fe" providerId="ADAL" clId="{630503A6-E385-4A73-BADC-7B2EDBD38D53}"/>
    <pc:docChg chg="undo redo custSel addSld modSld sldOrd">
      <pc:chgData name="James Powell" userId="54e2faf1-5a9f-44bc-960d-3df69ed222fe" providerId="ADAL" clId="{630503A6-E385-4A73-BADC-7B2EDBD38D53}" dt="2024-04-25T17:14:42.150" v="2950" actId="20577"/>
      <pc:docMkLst>
        <pc:docMk/>
      </pc:docMkLst>
      <pc:sldChg chg="addSp delSp modSp mod ord">
        <pc:chgData name="James Powell" userId="54e2faf1-5a9f-44bc-960d-3df69ed222fe" providerId="ADAL" clId="{630503A6-E385-4A73-BADC-7B2EDBD38D53}" dt="2024-04-25T17:10:42.455" v="2848"/>
        <pc:sldMkLst>
          <pc:docMk/>
          <pc:sldMk cId="2388279237" sldId="256"/>
        </pc:sldMkLst>
        <pc:spChg chg="add mod">
          <ac:chgData name="James Powell" userId="54e2faf1-5a9f-44bc-960d-3df69ed222fe" providerId="ADAL" clId="{630503A6-E385-4A73-BADC-7B2EDBD38D53}" dt="2024-04-25T17:10:42.455" v="2848"/>
          <ac:spMkLst>
            <pc:docMk/>
            <pc:sldMk cId="2388279237" sldId="256"/>
            <ac:spMk id="5" creationId="{D2624D3B-A2AD-2F9D-8269-FD5EEF278410}"/>
          </ac:spMkLst>
        </pc:spChg>
        <pc:spChg chg="add del">
          <ac:chgData name="James Powell" userId="54e2faf1-5a9f-44bc-960d-3df69ed222fe" providerId="ADAL" clId="{630503A6-E385-4A73-BADC-7B2EDBD38D53}" dt="2024-04-23T08:57:49.913" v="16" actId="22"/>
          <ac:spMkLst>
            <pc:docMk/>
            <pc:sldMk cId="2388279237" sldId="256"/>
            <ac:spMk id="7" creationId="{D0C4EC27-5FEE-DA6D-CF3A-0225C411B556}"/>
          </ac:spMkLst>
        </pc:spChg>
        <pc:spChg chg="add mod">
          <ac:chgData name="James Powell" userId="54e2faf1-5a9f-44bc-960d-3df69ed222fe" providerId="ADAL" clId="{630503A6-E385-4A73-BADC-7B2EDBD38D53}" dt="2024-04-23T09:44:43.026" v="718" actId="1076"/>
          <ac:spMkLst>
            <pc:docMk/>
            <pc:sldMk cId="2388279237" sldId="256"/>
            <ac:spMk id="9" creationId="{39B80132-FB1E-9811-85DC-AAFCF6C4914D}"/>
          </ac:spMkLst>
        </pc:spChg>
        <pc:picChg chg="add del mod">
          <ac:chgData name="James Powell" userId="54e2faf1-5a9f-44bc-960d-3df69ed222fe" providerId="ADAL" clId="{630503A6-E385-4A73-BADC-7B2EDBD38D53}" dt="2024-04-23T09:44:25.431" v="712" actId="478"/>
          <ac:picMkLst>
            <pc:docMk/>
            <pc:sldMk cId="2388279237" sldId="256"/>
            <ac:picMk id="11" creationId="{81195D41-7EB5-54FA-FE95-19F5E1DA6A81}"/>
          </ac:picMkLst>
        </pc:picChg>
        <pc:picChg chg="add mod">
          <ac:chgData name="James Powell" userId="54e2faf1-5a9f-44bc-960d-3df69ed222fe" providerId="ADAL" clId="{630503A6-E385-4A73-BADC-7B2EDBD38D53}" dt="2024-04-23T09:44:40.675" v="717" actId="1076"/>
          <ac:picMkLst>
            <pc:docMk/>
            <pc:sldMk cId="2388279237" sldId="256"/>
            <ac:picMk id="13" creationId="{643B9DEB-9F8F-B212-0E50-15A873F333F5}"/>
          </ac:picMkLst>
        </pc:picChg>
      </pc:sldChg>
      <pc:sldChg chg="addSp delSp modSp add mod ord">
        <pc:chgData name="James Powell" userId="54e2faf1-5a9f-44bc-960d-3df69ed222fe" providerId="ADAL" clId="{630503A6-E385-4A73-BADC-7B2EDBD38D53}" dt="2024-04-25T17:11:31.020" v="2860"/>
        <pc:sldMkLst>
          <pc:docMk/>
          <pc:sldMk cId="3202986312" sldId="257"/>
        </pc:sldMkLst>
        <pc:spChg chg="mod">
          <ac:chgData name="James Powell" userId="54e2faf1-5a9f-44bc-960d-3df69ed222fe" providerId="ADAL" clId="{630503A6-E385-4A73-BADC-7B2EDBD38D53}" dt="2024-04-25T17:11:31.020" v="2860"/>
          <ac:spMkLst>
            <pc:docMk/>
            <pc:sldMk cId="3202986312" sldId="257"/>
            <ac:spMk id="5" creationId="{D2624D3B-A2AD-2F9D-8269-FD5EEF278410}"/>
          </ac:spMkLst>
        </pc:spChg>
        <pc:spChg chg="mod">
          <ac:chgData name="James Powell" userId="54e2faf1-5a9f-44bc-960d-3df69ed222fe" providerId="ADAL" clId="{630503A6-E385-4A73-BADC-7B2EDBD38D53}" dt="2024-04-23T09:12:22.385" v="95" actId="6549"/>
          <ac:spMkLst>
            <pc:docMk/>
            <pc:sldMk cId="3202986312" sldId="257"/>
            <ac:spMk id="9" creationId="{39B80132-FB1E-9811-85DC-AAFCF6C4914D}"/>
          </ac:spMkLst>
        </pc:spChg>
        <pc:picChg chg="add mod">
          <ac:chgData name="James Powell" userId="54e2faf1-5a9f-44bc-960d-3df69ed222fe" providerId="ADAL" clId="{630503A6-E385-4A73-BADC-7B2EDBD38D53}" dt="2024-04-23T09:11:29.957" v="84" actId="1076"/>
          <ac:picMkLst>
            <pc:docMk/>
            <pc:sldMk cId="3202986312" sldId="257"/>
            <ac:picMk id="3" creationId="{0883C763-4C7D-3390-3897-F13F5402BF8E}"/>
          </ac:picMkLst>
        </pc:picChg>
        <pc:picChg chg="del">
          <ac:chgData name="James Powell" userId="54e2faf1-5a9f-44bc-960d-3df69ed222fe" providerId="ADAL" clId="{630503A6-E385-4A73-BADC-7B2EDBD38D53}" dt="2024-04-23T09:11:15.953" v="80" actId="478"/>
          <ac:picMkLst>
            <pc:docMk/>
            <pc:sldMk cId="3202986312" sldId="257"/>
            <ac:picMk id="11" creationId="{81195D41-7EB5-54FA-FE95-19F5E1DA6A81}"/>
          </ac:picMkLst>
        </pc:picChg>
      </pc:sldChg>
      <pc:sldChg chg="addSp modSp new mod">
        <pc:chgData name="James Powell" userId="54e2faf1-5a9f-44bc-960d-3df69ed222fe" providerId="ADAL" clId="{630503A6-E385-4A73-BADC-7B2EDBD38D53}" dt="2024-04-25T17:14:42.150" v="2950" actId="20577"/>
        <pc:sldMkLst>
          <pc:docMk/>
          <pc:sldMk cId="1148593530" sldId="258"/>
        </pc:sldMkLst>
        <pc:spChg chg="add mod">
          <ac:chgData name="James Powell" userId="54e2faf1-5a9f-44bc-960d-3df69ed222fe" providerId="ADAL" clId="{630503A6-E385-4A73-BADC-7B2EDBD38D53}" dt="2024-04-25T17:14:42.150" v="2950" actId="20577"/>
          <ac:spMkLst>
            <pc:docMk/>
            <pc:sldMk cId="1148593530" sldId="258"/>
            <ac:spMk id="3" creationId="{8329563D-E5DD-1CCC-93EE-9D1871AB88F8}"/>
          </ac:spMkLst>
        </pc:spChg>
        <pc:spChg chg="add mod">
          <ac:chgData name="James Powell" userId="54e2faf1-5a9f-44bc-960d-3df69ed222fe" providerId="ADAL" clId="{630503A6-E385-4A73-BADC-7B2EDBD38D53}" dt="2024-04-25T17:14:35.083" v="2948" actId="20577"/>
          <ac:spMkLst>
            <pc:docMk/>
            <pc:sldMk cId="1148593530" sldId="258"/>
            <ac:spMk id="4" creationId="{4B497DDB-1681-3EDF-3478-5FCDD20ED785}"/>
          </ac:spMkLst>
        </pc:spChg>
      </pc:sldChg>
      <pc:sldChg chg="addSp delSp modSp add mod ord">
        <pc:chgData name="James Powell" userId="54e2faf1-5a9f-44bc-960d-3df69ed222fe" providerId="ADAL" clId="{630503A6-E385-4A73-BADC-7B2EDBD38D53}" dt="2024-04-25T17:11:36.446" v="2861"/>
        <pc:sldMkLst>
          <pc:docMk/>
          <pc:sldMk cId="3360435042" sldId="259"/>
        </pc:sldMkLst>
        <pc:spChg chg="mod">
          <ac:chgData name="James Powell" userId="54e2faf1-5a9f-44bc-960d-3df69ed222fe" providerId="ADAL" clId="{630503A6-E385-4A73-BADC-7B2EDBD38D53}" dt="2024-04-25T17:11:36.446" v="2861"/>
          <ac:spMkLst>
            <pc:docMk/>
            <pc:sldMk cId="3360435042" sldId="259"/>
            <ac:spMk id="5" creationId="{D2624D3B-A2AD-2F9D-8269-FD5EEF278410}"/>
          </ac:spMkLst>
        </pc:spChg>
        <pc:spChg chg="mod">
          <ac:chgData name="James Powell" userId="54e2faf1-5a9f-44bc-960d-3df69ed222fe" providerId="ADAL" clId="{630503A6-E385-4A73-BADC-7B2EDBD38D53}" dt="2024-04-23T09:18:53.384" v="232" actId="20577"/>
          <ac:spMkLst>
            <pc:docMk/>
            <pc:sldMk cId="3360435042" sldId="259"/>
            <ac:spMk id="9" creationId="{39B80132-FB1E-9811-85DC-AAFCF6C4914D}"/>
          </ac:spMkLst>
        </pc:spChg>
        <pc:picChg chg="del mod">
          <ac:chgData name="James Powell" userId="54e2faf1-5a9f-44bc-960d-3df69ed222fe" providerId="ADAL" clId="{630503A6-E385-4A73-BADC-7B2EDBD38D53}" dt="2024-04-23T09:17:30.132" v="203" actId="478"/>
          <ac:picMkLst>
            <pc:docMk/>
            <pc:sldMk cId="3360435042" sldId="259"/>
            <ac:picMk id="3" creationId="{0883C763-4C7D-3390-3897-F13F5402BF8E}"/>
          </ac:picMkLst>
        </pc:picChg>
        <pc:picChg chg="add mod">
          <ac:chgData name="James Powell" userId="54e2faf1-5a9f-44bc-960d-3df69ed222fe" providerId="ADAL" clId="{630503A6-E385-4A73-BADC-7B2EDBD38D53}" dt="2024-04-23T09:17:38.980" v="206" actId="14100"/>
          <ac:picMkLst>
            <pc:docMk/>
            <pc:sldMk cId="3360435042" sldId="259"/>
            <ac:picMk id="4" creationId="{E3C1390F-0CAA-4006-EF98-A5C705B111D6}"/>
          </ac:picMkLst>
        </pc:picChg>
      </pc:sldChg>
      <pc:sldChg chg="addSp delSp modSp add mod ord">
        <pc:chgData name="James Powell" userId="54e2faf1-5a9f-44bc-960d-3df69ed222fe" providerId="ADAL" clId="{630503A6-E385-4A73-BADC-7B2EDBD38D53}" dt="2024-04-25T17:09:01.784" v="2836" actId="20577"/>
        <pc:sldMkLst>
          <pc:docMk/>
          <pc:sldMk cId="512522641" sldId="260"/>
        </pc:sldMkLst>
        <pc:spChg chg="mod">
          <ac:chgData name="James Powell" userId="54e2faf1-5a9f-44bc-960d-3df69ed222fe" providerId="ADAL" clId="{630503A6-E385-4A73-BADC-7B2EDBD38D53}" dt="2024-04-25T17:09:01.784" v="2836" actId="20577"/>
          <ac:spMkLst>
            <pc:docMk/>
            <pc:sldMk cId="512522641" sldId="260"/>
            <ac:spMk id="5" creationId="{D2624D3B-A2AD-2F9D-8269-FD5EEF278410}"/>
          </ac:spMkLst>
        </pc:spChg>
        <pc:spChg chg="mod">
          <ac:chgData name="James Powell" userId="54e2faf1-5a9f-44bc-960d-3df69ed222fe" providerId="ADAL" clId="{630503A6-E385-4A73-BADC-7B2EDBD38D53}" dt="2024-04-23T09:33:07.105" v="524" actId="1076"/>
          <ac:spMkLst>
            <pc:docMk/>
            <pc:sldMk cId="512522641" sldId="260"/>
            <ac:spMk id="9" creationId="{39B80132-FB1E-9811-85DC-AAFCF6C4914D}"/>
          </ac:spMkLst>
        </pc:spChg>
        <pc:picChg chg="add mod">
          <ac:chgData name="James Powell" userId="54e2faf1-5a9f-44bc-960d-3df69ed222fe" providerId="ADAL" clId="{630503A6-E385-4A73-BADC-7B2EDBD38D53}" dt="2024-04-23T09:33:00.205" v="521" actId="14100"/>
          <ac:picMkLst>
            <pc:docMk/>
            <pc:sldMk cId="512522641" sldId="260"/>
            <ac:picMk id="3" creationId="{D45DDA3D-DF07-AB2B-5C30-08D246D11179}"/>
          </ac:picMkLst>
        </pc:picChg>
        <pc:picChg chg="del">
          <ac:chgData name="James Powell" userId="54e2faf1-5a9f-44bc-960d-3df69ed222fe" providerId="ADAL" clId="{630503A6-E385-4A73-BADC-7B2EDBD38D53}" dt="2024-04-23T09:32:32.087" v="516" actId="478"/>
          <ac:picMkLst>
            <pc:docMk/>
            <pc:sldMk cId="512522641" sldId="260"/>
            <ac:picMk id="4" creationId="{E3C1390F-0CAA-4006-EF98-A5C705B111D6}"/>
          </ac:picMkLst>
        </pc:picChg>
      </pc:sldChg>
      <pc:sldChg chg="addSp delSp modSp add mod ord">
        <pc:chgData name="James Powell" userId="54e2faf1-5a9f-44bc-960d-3df69ed222fe" providerId="ADAL" clId="{630503A6-E385-4A73-BADC-7B2EDBD38D53}" dt="2024-04-25T17:10:49.305" v="2850" actId="20577"/>
        <pc:sldMkLst>
          <pc:docMk/>
          <pc:sldMk cId="700924118" sldId="261"/>
        </pc:sldMkLst>
        <pc:spChg chg="mod">
          <ac:chgData name="James Powell" userId="54e2faf1-5a9f-44bc-960d-3df69ed222fe" providerId="ADAL" clId="{630503A6-E385-4A73-BADC-7B2EDBD38D53}" dt="2024-04-25T17:10:49.305" v="2850" actId="20577"/>
          <ac:spMkLst>
            <pc:docMk/>
            <pc:sldMk cId="700924118" sldId="261"/>
            <ac:spMk id="5" creationId="{D2624D3B-A2AD-2F9D-8269-FD5EEF278410}"/>
          </ac:spMkLst>
        </pc:spChg>
        <pc:spChg chg="mod">
          <ac:chgData name="James Powell" userId="54e2faf1-5a9f-44bc-960d-3df69ed222fe" providerId="ADAL" clId="{630503A6-E385-4A73-BADC-7B2EDBD38D53}" dt="2024-04-23T09:41:08.723" v="652" actId="1037"/>
          <ac:spMkLst>
            <pc:docMk/>
            <pc:sldMk cId="700924118" sldId="261"/>
            <ac:spMk id="9" creationId="{39B80132-FB1E-9811-85DC-AAFCF6C4914D}"/>
          </ac:spMkLst>
        </pc:spChg>
        <pc:picChg chg="del">
          <ac:chgData name="James Powell" userId="54e2faf1-5a9f-44bc-960d-3df69ed222fe" providerId="ADAL" clId="{630503A6-E385-4A73-BADC-7B2EDBD38D53}" dt="2024-04-23T09:40:44.112" v="625" actId="478"/>
          <ac:picMkLst>
            <pc:docMk/>
            <pc:sldMk cId="700924118" sldId="261"/>
            <ac:picMk id="3" creationId="{D45DDA3D-DF07-AB2B-5C30-08D246D11179}"/>
          </ac:picMkLst>
        </pc:picChg>
        <pc:picChg chg="add mod">
          <ac:chgData name="James Powell" userId="54e2faf1-5a9f-44bc-960d-3df69ed222fe" providerId="ADAL" clId="{630503A6-E385-4A73-BADC-7B2EDBD38D53}" dt="2024-04-23T09:41:02.257" v="632" actId="1076"/>
          <ac:picMkLst>
            <pc:docMk/>
            <pc:sldMk cId="700924118" sldId="261"/>
            <ac:picMk id="4" creationId="{1F3D4930-C461-B3D9-577D-BFD48A1B561D}"/>
          </ac:picMkLst>
        </pc:picChg>
      </pc:sldChg>
      <pc:sldChg chg="addSp delSp modSp add mod ord">
        <pc:chgData name="James Powell" userId="54e2faf1-5a9f-44bc-960d-3df69ed222fe" providerId="ADAL" clId="{630503A6-E385-4A73-BADC-7B2EDBD38D53}" dt="2024-04-25T17:10:54.442" v="2852" actId="20577"/>
        <pc:sldMkLst>
          <pc:docMk/>
          <pc:sldMk cId="3652711316" sldId="262"/>
        </pc:sldMkLst>
        <pc:spChg chg="mod">
          <ac:chgData name="James Powell" userId="54e2faf1-5a9f-44bc-960d-3df69ed222fe" providerId="ADAL" clId="{630503A6-E385-4A73-BADC-7B2EDBD38D53}" dt="2024-04-25T17:10:54.442" v="2852" actId="20577"/>
          <ac:spMkLst>
            <pc:docMk/>
            <pc:sldMk cId="3652711316" sldId="262"/>
            <ac:spMk id="5" creationId="{D2624D3B-A2AD-2F9D-8269-FD5EEF278410}"/>
          </ac:spMkLst>
        </pc:spChg>
        <pc:spChg chg="mod">
          <ac:chgData name="James Powell" userId="54e2faf1-5a9f-44bc-960d-3df69ed222fe" providerId="ADAL" clId="{630503A6-E385-4A73-BADC-7B2EDBD38D53}" dt="2024-04-23T13:18:27.631" v="841" actId="1076"/>
          <ac:spMkLst>
            <pc:docMk/>
            <pc:sldMk cId="3652711316" sldId="262"/>
            <ac:spMk id="9" creationId="{39B80132-FB1E-9811-85DC-AAFCF6C4914D}"/>
          </ac:spMkLst>
        </pc:spChg>
        <pc:picChg chg="add mod">
          <ac:chgData name="James Powell" userId="54e2faf1-5a9f-44bc-960d-3df69ed222fe" providerId="ADAL" clId="{630503A6-E385-4A73-BADC-7B2EDBD38D53}" dt="2024-04-23T13:18:23.674" v="840" actId="14100"/>
          <ac:picMkLst>
            <pc:docMk/>
            <pc:sldMk cId="3652711316" sldId="262"/>
            <ac:picMk id="3" creationId="{43820E1F-3EEE-59B4-7C4D-DA56CEA3A387}"/>
          </ac:picMkLst>
        </pc:picChg>
        <pc:picChg chg="del">
          <ac:chgData name="James Powell" userId="54e2faf1-5a9f-44bc-960d-3df69ed222fe" providerId="ADAL" clId="{630503A6-E385-4A73-BADC-7B2EDBD38D53}" dt="2024-04-23T13:17:58.795" v="834" actId="478"/>
          <ac:picMkLst>
            <pc:docMk/>
            <pc:sldMk cId="3652711316" sldId="262"/>
            <ac:picMk id="4" creationId="{1F3D4930-C461-B3D9-577D-BFD48A1B561D}"/>
          </ac:picMkLst>
        </pc:picChg>
      </pc:sldChg>
      <pc:sldChg chg="addSp delSp modSp add mod ord">
        <pc:chgData name="James Powell" userId="54e2faf1-5a9f-44bc-960d-3df69ed222fe" providerId="ADAL" clId="{630503A6-E385-4A73-BADC-7B2EDBD38D53}" dt="2024-04-25T17:10:58.931" v="2853"/>
        <pc:sldMkLst>
          <pc:docMk/>
          <pc:sldMk cId="3799050203" sldId="263"/>
        </pc:sldMkLst>
        <pc:spChg chg="mod">
          <ac:chgData name="James Powell" userId="54e2faf1-5a9f-44bc-960d-3df69ed222fe" providerId="ADAL" clId="{630503A6-E385-4A73-BADC-7B2EDBD38D53}" dt="2024-04-25T17:10:58.931" v="2853"/>
          <ac:spMkLst>
            <pc:docMk/>
            <pc:sldMk cId="3799050203" sldId="263"/>
            <ac:spMk id="5" creationId="{D2624D3B-A2AD-2F9D-8269-FD5EEF278410}"/>
          </ac:spMkLst>
        </pc:spChg>
        <pc:spChg chg="mod">
          <ac:chgData name="James Powell" userId="54e2faf1-5a9f-44bc-960d-3df69ed222fe" providerId="ADAL" clId="{630503A6-E385-4A73-BADC-7B2EDBD38D53}" dt="2024-04-23T13:27:06.334" v="976" actId="1076"/>
          <ac:spMkLst>
            <pc:docMk/>
            <pc:sldMk cId="3799050203" sldId="263"/>
            <ac:spMk id="9" creationId="{39B80132-FB1E-9811-85DC-AAFCF6C4914D}"/>
          </ac:spMkLst>
        </pc:spChg>
        <pc:picChg chg="del">
          <ac:chgData name="James Powell" userId="54e2faf1-5a9f-44bc-960d-3df69ed222fe" providerId="ADAL" clId="{630503A6-E385-4A73-BADC-7B2EDBD38D53}" dt="2024-04-23T13:26:56.837" v="973" actId="478"/>
          <ac:picMkLst>
            <pc:docMk/>
            <pc:sldMk cId="3799050203" sldId="263"/>
            <ac:picMk id="3" creationId="{43820E1F-3EEE-59B4-7C4D-DA56CEA3A387}"/>
          </ac:picMkLst>
        </pc:picChg>
        <pc:picChg chg="add mod">
          <ac:chgData name="James Powell" userId="54e2faf1-5a9f-44bc-960d-3df69ed222fe" providerId="ADAL" clId="{630503A6-E385-4A73-BADC-7B2EDBD38D53}" dt="2024-04-23T13:27:02.930" v="975" actId="1076"/>
          <ac:picMkLst>
            <pc:docMk/>
            <pc:sldMk cId="3799050203" sldId="263"/>
            <ac:picMk id="4" creationId="{F029751F-F0BE-D9B5-2CDD-B3A1CBC5549E}"/>
          </ac:picMkLst>
        </pc:picChg>
      </pc:sldChg>
      <pc:sldChg chg="addSp delSp modSp add mod ord modShow">
        <pc:chgData name="James Powell" userId="54e2faf1-5a9f-44bc-960d-3df69ed222fe" providerId="ADAL" clId="{630503A6-E385-4A73-BADC-7B2EDBD38D53}" dt="2024-04-25T17:11:26.786" v="2859"/>
        <pc:sldMkLst>
          <pc:docMk/>
          <pc:sldMk cId="2023428969" sldId="264"/>
        </pc:sldMkLst>
        <pc:spChg chg="mod">
          <ac:chgData name="James Powell" userId="54e2faf1-5a9f-44bc-960d-3df69ed222fe" providerId="ADAL" clId="{630503A6-E385-4A73-BADC-7B2EDBD38D53}" dt="2024-04-25T17:11:26.786" v="2859"/>
          <ac:spMkLst>
            <pc:docMk/>
            <pc:sldMk cId="2023428969" sldId="264"/>
            <ac:spMk id="5" creationId="{D2624D3B-A2AD-2F9D-8269-FD5EEF278410}"/>
          </ac:spMkLst>
        </pc:spChg>
        <pc:spChg chg="mod">
          <ac:chgData name="James Powell" userId="54e2faf1-5a9f-44bc-960d-3df69ed222fe" providerId="ADAL" clId="{630503A6-E385-4A73-BADC-7B2EDBD38D53}" dt="2024-04-23T13:35:51.817" v="1133" actId="1076"/>
          <ac:spMkLst>
            <pc:docMk/>
            <pc:sldMk cId="2023428969" sldId="264"/>
            <ac:spMk id="9" creationId="{39B80132-FB1E-9811-85DC-AAFCF6C4914D}"/>
          </ac:spMkLst>
        </pc:spChg>
        <pc:picChg chg="add mod">
          <ac:chgData name="James Powell" userId="54e2faf1-5a9f-44bc-960d-3df69ed222fe" providerId="ADAL" clId="{630503A6-E385-4A73-BADC-7B2EDBD38D53}" dt="2024-04-23T13:35:48.501" v="1132" actId="1076"/>
          <ac:picMkLst>
            <pc:docMk/>
            <pc:sldMk cId="2023428969" sldId="264"/>
            <ac:picMk id="3" creationId="{4557291B-3B54-6C7E-0EFE-568EF63D1E0D}"/>
          </ac:picMkLst>
        </pc:picChg>
        <pc:picChg chg="del">
          <ac:chgData name="James Powell" userId="54e2faf1-5a9f-44bc-960d-3df69ed222fe" providerId="ADAL" clId="{630503A6-E385-4A73-BADC-7B2EDBD38D53}" dt="2024-04-23T13:31:00.686" v="1001" actId="478"/>
          <ac:picMkLst>
            <pc:docMk/>
            <pc:sldMk cId="2023428969" sldId="264"/>
            <ac:picMk id="4" creationId="{F029751F-F0BE-D9B5-2CDD-B3A1CBC5549E}"/>
          </ac:picMkLst>
        </pc:picChg>
      </pc:sldChg>
      <pc:sldChg chg="addSp delSp modSp add mod ord">
        <pc:chgData name="James Powell" userId="54e2faf1-5a9f-44bc-960d-3df69ed222fe" providerId="ADAL" clId="{630503A6-E385-4A73-BADC-7B2EDBD38D53}" dt="2024-04-25T17:11:05.009" v="2854"/>
        <pc:sldMkLst>
          <pc:docMk/>
          <pc:sldMk cId="377724868" sldId="265"/>
        </pc:sldMkLst>
        <pc:spChg chg="mod">
          <ac:chgData name="James Powell" userId="54e2faf1-5a9f-44bc-960d-3df69ed222fe" providerId="ADAL" clId="{630503A6-E385-4A73-BADC-7B2EDBD38D53}" dt="2024-04-25T17:11:05.009" v="2854"/>
          <ac:spMkLst>
            <pc:docMk/>
            <pc:sldMk cId="377724868" sldId="265"/>
            <ac:spMk id="5" creationId="{D2624D3B-A2AD-2F9D-8269-FD5EEF278410}"/>
          </ac:spMkLst>
        </pc:spChg>
        <pc:spChg chg="mod">
          <ac:chgData name="James Powell" userId="54e2faf1-5a9f-44bc-960d-3df69ed222fe" providerId="ADAL" clId="{630503A6-E385-4A73-BADC-7B2EDBD38D53}" dt="2024-04-23T13:41:00.175" v="1270" actId="1037"/>
          <ac:spMkLst>
            <pc:docMk/>
            <pc:sldMk cId="377724868" sldId="265"/>
            <ac:spMk id="9" creationId="{39B80132-FB1E-9811-85DC-AAFCF6C4914D}"/>
          </ac:spMkLst>
        </pc:spChg>
        <pc:picChg chg="del">
          <ac:chgData name="James Powell" userId="54e2faf1-5a9f-44bc-960d-3df69ed222fe" providerId="ADAL" clId="{630503A6-E385-4A73-BADC-7B2EDBD38D53}" dt="2024-04-23T13:40:46.189" v="1261" actId="478"/>
          <ac:picMkLst>
            <pc:docMk/>
            <pc:sldMk cId="377724868" sldId="265"/>
            <ac:picMk id="3" creationId="{4557291B-3B54-6C7E-0EFE-568EF63D1E0D}"/>
          </ac:picMkLst>
        </pc:picChg>
        <pc:picChg chg="add mod">
          <ac:chgData name="James Powell" userId="54e2faf1-5a9f-44bc-960d-3df69ed222fe" providerId="ADAL" clId="{630503A6-E385-4A73-BADC-7B2EDBD38D53}" dt="2024-04-23T13:40:54.055" v="1264" actId="1076"/>
          <ac:picMkLst>
            <pc:docMk/>
            <pc:sldMk cId="377724868" sldId="265"/>
            <ac:picMk id="4" creationId="{DBA80EC8-9AC2-72C2-6EC6-441A3B1A1B47}"/>
          </ac:picMkLst>
        </pc:picChg>
      </pc:sldChg>
      <pc:sldChg chg="addSp delSp modSp add mod ord">
        <pc:chgData name="James Powell" userId="54e2faf1-5a9f-44bc-960d-3df69ed222fe" providerId="ADAL" clId="{630503A6-E385-4A73-BADC-7B2EDBD38D53}" dt="2024-04-25T17:11:20.025" v="2858"/>
        <pc:sldMkLst>
          <pc:docMk/>
          <pc:sldMk cId="3090291104" sldId="266"/>
        </pc:sldMkLst>
        <pc:spChg chg="mod">
          <ac:chgData name="James Powell" userId="54e2faf1-5a9f-44bc-960d-3df69ed222fe" providerId="ADAL" clId="{630503A6-E385-4A73-BADC-7B2EDBD38D53}" dt="2024-04-25T17:11:20.025" v="2858"/>
          <ac:spMkLst>
            <pc:docMk/>
            <pc:sldMk cId="3090291104" sldId="266"/>
            <ac:spMk id="5" creationId="{D2624D3B-A2AD-2F9D-8269-FD5EEF278410}"/>
          </ac:spMkLst>
        </pc:spChg>
        <pc:spChg chg="mod">
          <ac:chgData name="James Powell" userId="54e2faf1-5a9f-44bc-960d-3df69ed222fe" providerId="ADAL" clId="{630503A6-E385-4A73-BADC-7B2EDBD38D53}" dt="2024-04-23T14:03:44.661" v="1413" actId="14100"/>
          <ac:spMkLst>
            <pc:docMk/>
            <pc:sldMk cId="3090291104" sldId="266"/>
            <ac:spMk id="9" creationId="{39B80132-FB1E-9811-85DC-AAFCF6C4914D}"/>
          </ac:spMkLst>
        </pc:spChg>
        <pc:picChg chg="add mod">
          <ac:chgData name="James Powell" userId="54e2faf1-5a9f-44bc-960d-3df69ed222fe" providerId="ADAL" clId="{630503A6-E385-4A73-BADC-7B2EDBD38D53}" dt="2024-04-23T14:03:37.987" v="1411" actId="1076"/>
          <ac:picMkLst>
            <pc:docMk/>
            <pc:sldMk cId="3090291104" sldId="266"/>
            <ac:picMk id="3" creationId="{726B1F11-7186-E433-9565-60DB45A9D810}"/>
          </ac:picMkLst>
        </pc:picChg>
        <pc:picChg chg="del">
          <ac:chgData name="James Powell" userId="54e2faf1-5a9f-44bc-960d-3df69ed222fe" providerId="ADAL" clId="{630503A6-E385-4A73-BADC-7B2EDBD38D53}" dt="2024-04-23T14:03:30.980" v="1409" actId="478"/>
          <ac:picMkLst>
            <pc:docMk/>
            <pc:sldMk cId="3090291104" sldId="266"/>
            <ac:picMk id="4" creationId="{DBA80EC8-9AC2-72C2-6EC6-441A3B1A1B47}"/>
          </ac:picMkLst>
        </pc:picChg>
      </pc:sldChg>
      <pc:sldChg chg="addSp delSp modSp add mod ord">
        <pc:chgData name="James Powell" userId="54e2faf1-5a9f-44bc-960d-3df69ed222fe" providerId="ADAL" clId="{630503A6-E385-4A73-BADC-7B2EDBD38D53}" dt="2024-04-25T17:11:09.132" v="2855"/>
        <pc:sldMkLst>
          <pc:docMk/>
          <pc:sldMk cId="87384743" sldId="267"/>
        </pc:sldMkLst>
        <pc:spChg chg="mod">
          <ac:chgData name="James Powell" userId="54e2faf1-5a9f-44bc-960d-3df69ed222fe" providerId="ADAL" clId="{630503A6-E385-4A73-BADC-7B2EDBD38D53}" dt="2024-04-25T17:11:09.132" v="2855"/>
          <ac:spMkLst>
            <pc:docMk/>
            <pc:sldMk cId="87384743" sldId="267"/>
            <ac:spMk id="5" creationId="{D2624D3B-A2AD-2F9D-8269-FD5EEF278410}"/>
          </ac:spMkLst>
        </pc:spChg>
        <pc:spChg chg="mod">
          <ac:chgData name="James Powell" userId="54e2faf1-5a9f-44bc-960d-3df69ed222fe" providerId="ADAL" clId="{630503A6-E385-4A73-BADC-7B2EDBD38D53}" dt="2024-04-23T14:12:36.214" v="1476" actId="1076"/>
          <ac:spMkLst>
            <pc:docMk/>
            <pc:sldMk cId="87384743" sldId="267"/>
            <ac:spMk id="9" creationId="{39B80132-FB1E-9811-85DC-AAFCF6C4914D}"/>
          </ac:spMkLst>
        </pc:spChg>
        <pc:picChg chg="del">
          <ac:chgData name="James Powell" userId="54e2faf1-5a9f-44bc-960d-3df69ed222fe" providerId="ADAL" clId="{630503A6-E385-4A73-BADC-7B2EDBD38D53}" dt="2024-04-23T14:12:23.374" v="1471" actId="478"/>
          <ac:picMkLst>
            <pc:docMk/>
            <pc:sldMk cId="87384743" sldId="267"/>
            <ac:picMk id="3" creationId="{726B1F11-7186-E433-9565-60DB45A9D810}"/>
          </ac:picMkLst>
        </pc:picChg>
        <pc:picChg chg="add mod">
          <ac:chgData name="James Powell" userId="54e2faf1-5a9f-44bc-960d-3df69ed222fe" providerId="ADAL" clId="{630503A6-E385-4A73-BADC-7B2EDBD38D53}" dt="2024-04-23T14:12:30.378" v="1474" actId="1076"/>
          <ac:picMkLst>
            <pc:docMk/>
            <pc:sldMk cId="87384743" sldId="267"/>
            <ac:picMk id="4" creationId="{1B90C6E2-F43E-E6D2-AA60-154A99478CB8}"/>
          </ac:picMkLst>
        </pc:picChg>
      </pc:sldChg>
      <pc:sldChg chg="addSp delSp modSp add mod ord">
        <pc:chgData name="James Powell" userId="54e2faf1-5a9f-44bc-960d-3df69ed222fe" providerId="ADAL" clId="{630503A6-E385-4A73-BADC-7B2EDBD38D53}" dt="2024-04-25T17:11:41.872" v="2862"/>
        <pc:sldMkLst>
          <pc:docMk/>
          <pc:sldMk cId="967919211" sldId="268"/>
        </pc:sldMkLst>
        <pc:spChg chg="mod">
          <ac:chgData name="James Powell" userId="54e2faf1-5a9f-44bc-960d-3df69ed222fe" providerId="ADAL" clId="{630503A6-E385-4A73-BADC-7B2EDBD38D53}" dt="2024-04-25T17:11:41.872" v="2862"/>
          <ac:spMkLst>
            <pc:docMk/>
            <pc:sldMk cId="967919211" sldId="268"/>
            <ac:spMk id="5" creationId="{D2624D3B-A2AD-2F9D-8269-FD5EEF278410}"/>
          </ac:spMkLst>
        </pc:spChg>
        <pc:spChg chg="mod">
          <ac:chgData name="James Powell" userId="54e2faf1-5a9f-44bc-960d-3df69ed222fe" providerId="ADAL" clId="{630503A6-E385-4A73-BADC-7B2EDBD38D53}" dt="2024-04-23T14:30:52.627" v="1642" actId="1076"/>
          <ac:spMkLst>
            <pc:docMk/>
            <pc:sldMk cId="967919211" sldId="268"/>
            <ac:spMk id="9" creationId="{39B80132-FB1E-9811-85DC-AAFCF6C4914D}"/>
          </ac:spMkLst>
        </pc:spChg>
        <pc:picChg chg="add mod">
          <ac:chgData name="James Powell" userId="54e2faf1-5a9f-44bc-960d-3df69ed222fe" providerId="ADAL" clId="{630503A6-E385-4A73-BADC-7B2EDBD38D53}" dt="2024-04-23T14:30:47.702" v="1639" actId="1076"/>
          <ac:picMkLst>
            <pc:docMk/>
            <pc:sldMk cId="967919211" sldId="268"/>
            <ac:picMk id="3" creationId="{B13AB980-2D0B-F141-5E95-8FA77853BE40}"/>
          </ac:picMkLst>
        </pc:picChg>
        <pc:picChg chg="del">
          <ac:chgData name="James Powell" userId="54e2faf1-5a9f-44bc-960d-3df69ed222fe" providerId="ADAL" clId="{630503A6-E385-4A73-BADC-7B2EDBD38D53}" dt="2024-04-23T14:30:36.740" v="1637" actId="478"/>
          <ac:picMkLst>
            <pc:docMk/>
            <pc:sldMk cId="967919211" sldId="268"/>
            <ac:picMk id="4" creationId="{1B90C6E2-F43E-E6D2-AA60-154A99478CB8}"/>
          </ac:picMkLst>
        </pc:picChg>
      </pc:sldChg>
      <pc:sldChg chg="addSp modSp new mod ord">
        <pc:chgData name="James Powell" userId="54e2faf1-5a9f-44bc-960d-3df69ed222fe" providerId="ADAL" clId="{630503A6-E385-4A73-BADC-7B2EDBD38D53}" dt="2024-04-25T17:14:15.325" v="2942" actId="1076"/>
        <pc:sldMkLst>
          <pc:docMk/>
          <pc:sldMk cId="3695490556" sldId="269"/>
        </pc:sldMkLst>
        <pc:spChg chg="add mod">
          <ac:chgData name="James Powell" userId="54e2faf1-5a9f-44bc-960d-3df69ed222fe" providerId="ADAL" clId="{630503A6-E385-4A73-BADC-7B2EDBD38D53}" dt="2024-04-25T17:14:15.325" v="2942" actId="1076"/>
          <ac:spMkLst>
            <pc:docMk/>
            <pc:sldMk cId="3695490556" sldId="269"/>
            <ac:spMk id="3" creationId="{185C3028-E8D3-2E1E-A03C-11DC9D136CFF}"/>
          </ac:spMkLst>
        </pc:spChg>
        <pc:spChg chg="add mod">
          <ac:chgData name="James Powell" userId="54e2faf1-5a9f-44bc-960d-3df69ed222fe" providerId="ADAL" clId="{630503A6-E385-4A73-BADC-7B2EDBD38D53}" dt="2024-04-25T17:14:12.127" v="2941" actId="1076"/>
          <ac:spMkLst>
            <pc:docMk/>
            <pc:sldMk cId="3695490556" sldId="269"/>
            <ac:spMk id="5" creationId="{8B8CEA0B-5B1C-86F1-39C3-8C5F6EED7C5A}"/>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572BF9-47A0-8B69-B250-E32481F1BF9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E0A42DA8-3080-EC56-696A-7DDB969F98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47FA8843-508C-C85D-5393-2F7562307F4E}"/>
              </a:ext>
            </a:extLst>
          </p:cNvPr>
          <p:cNvSpPr>
            <a:spLocks noGrp="1"/>
          </p:cNvSpPr>
          <p:nvPr>
            <p:ph type="dt" sz="half" idx="10"/>
          </p:nvPr>
        </p:nvSpPr>
        <p:spPr/>
        <p:txBody>
          <a:bodyPr/>
          <a:lstStyle/>
          <a:p>
            <a:fld id="{A48183AA-4384-49E0-A171-B54D0F689072}" type="datetimeFigureOut">
              <a:rPr lang="en-GB" smtClean="0"/>
              <a:t>20/06/2024</a:t>
            </a:fld>
            <a:endParaRPr lang="en-GB"/>
          </a:p>
        </p:txBody>
      </p:sp>
      <p:sp>
        <p:nvSpPr>
          <p:cNvPr id="5" name="Footer Placeholder 4">
            <a:extLst>
              <a:ext uri="{FF2B5EF4-FFF2-40B4-BE49-F238E27FC236}">
                <a16:creationId xmlns:a16="http://schemas.microsoft.com/office/drawing/2014/main" xmlns="" id="{222B2118-5323-F4D7-80CC-2D7C59A0B5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700D93EE-0D58-50C9-AC10-E8138FFEA064}"/>
              </a:ext>
            </a:extLst>
          </p:cNvPr>
          <p:cNvSpPr>
            <a:spLocks noGrp="1"/>
          </p:cNvSpPr>
          <p:nvPr>
            <p:ph type="sldNum" sz="quarter" idx="12"/>
          </p:nvPr>
        </p:nvSpPr>
        <p:spPr/>
        <p:txBody>
          <a:bodyPr/>
          <a:lstStyle/>
          <a:p>
            <a:fld id="{87E0D81B-0314-41FB-9403-0D1B2DD5746D}" type="slidenum">
              <a:rPr lang="en-GB" smtClean="0"/>
              <a:t>‹#›</a:t>
            </a:fld>
            <a:endParaRPr lang="en-GB"/>
          </a:p>
        </p:txBody>
      </p:sp>
    </p:spTree>
    <p:extLst>
      <p:ext uri="{BB962C8B-B14F-4D97-AF65-F5344CB8AC3E}">
        <p14:creationId xmlns:p14="http://schemas.microsoft.com/office/powerpoint/2010/main" val="3215493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53A0ED-A659-7264-AA04-A96E1A5D5F5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C29FA30B-346C-B675-7F17-6AEE7C2705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2822A5FB-126E-6D2E-CE4E-D9D194EDA6A5}"/>
              </a:ext>
            </a:extLst>
          </p:cNvPr>
          <p:cNvSpPr>
            <a:spLocks noGrp="1"/>
          </p:cNvSpPr>
          <p:nvPr>
            <p:ph type="dt" sz="half" idx="10"/>
          </p:nvPr>
        </p:nvSpPr>
        <p:spPr/>
        <p:txBody>
          <a:bodyPr/>
          <a:lstStyle/>
          <a:p>
            <a:fld id="{A48183AA-4384-49E0-A171-B54D0F689072}" type="datetimeFigureOut">
              <a:rPr lang="en-GB" smtClean="0"/>
              <a:t>20/06/2024</a:t>
            </a:fld>
            <a:endParaRPr lang="en-GB"/>
          </a:p>
        </p:txBody>
      </p:sp>
      <p:sp>
        <p:nvSpPr>
          <p:cNvPr id="5" name="Footer Placeholder 4">
            <a:extLst>
              <a:ext uri="{FF2B5EF4-FFF2-40B4-BE49-F238E27FC236}">
                <a16:creationId xmlns:a16="http://schemas.microsoft.com/office/drawing/2014/main" xmlns="" id="{E6522050-5FD3-49A4-443E-404646FEBF3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6405E561-A286-E119-9ECA-038408665068}"/>
              </a:ext>
            </a:extLst>
          </p:cNvPr>
          <p:cNvSpPr>
            <a:spLocks noGrp="1"/>
          </p:cNvSpPr>
          <p:nvPr>
            <p:ph type="sldNum" sz="quarter" idx="12"/>
          </p:nvPr>
        </p:nvSpPr>
        <p:spPr/>
        <p:txBody>
          <a:bodyPr/>
          <a:lstStyle/>
          <a:p>
            <a:fld id="{87E0D81B-0314-41FB-9403-0D1B2DD5746D}" type="slidenum">
              <a:rPr lang="en-GB" smtClean="0"/>
              <a:t>‹#›</a:t>
            </a:fld>
            <a:endParaRPr lang="en-GB"/>
          </a:p>
        </p:txBody>
      </p:sp>
    </p:spTree>
    <p:extLst>
      <p:ext uri="{BB962C8B-B14F-4D97-AF65-F5344CB8AC3E}">
        <p14:creationId xmlns:p14="http://schemas.microsoft.com/office/powerpoint/2010/main" val="3914723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505C2CBC-0D43-B0AD-1CAF-AD00C8B91E5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16D05C1C-1D32-DA31-005E-1354BA952A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1A35F01E-5391-A520-2E6E-520D7AE744F3}"/>
              </a:ext>
            </a:extLst>
          </p:cNvPr>
          <p:cNvSpPr>
            <a:spLocks noGrp="1"/>
          </p:cNvSpPr>
          <p:nvPr>
            <p:ph type="dt" sz="half" idx="10"/>
          </p:nvPr>
        </p:nvSpPr>
        <p:spPr/>
        <p:txBody>
          <a:bodyPr/>
          <a:lstStyle/>
          <a:p>
            <a:fld id="{A48183AA-4384-49E0-A171-B54D0F689072}" type="datetimeFigureOut">
              <a:rPr lang="en-GB" smtClean="0"/>
              <a:t>20/06/2024</a:t>
            </a:fld>
            <a:endParaRPr lang="en-GB"/>
          </a:p>
        </p:txBody>
      </p:sp>
      <p:sp>
        <p:nvSpPr>
          <p:cNvPr id="5" name="Footer Placeholder 4">
            <a:extLst>
              <a:ext uri="{FF2B5EF4-FFF2-40B4-BE49-F238E27FC236}">
                <a16:creationId xmlns:a16="http://schemas.microsoft.com/office/drawing/2014/main" xmlns="" id="{2D62C75E-669A-513E-E7AE-21F2CD9E82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E427A73E-13EA-7B3B-7BE4-3004AD5ED2A2}"/>
              </a:ext>
            </a:extLst>
          </p:cNvPr>
          <p:cNvSpPr>
            <a:spLocks noGrp="1"/>
          </p:cNvSpPr>
          <p:nvPr>
            <p:ph type="sldNum" sz="quarter" idx="12"/>
          </p:nvPr>
        </p:nvSpPr>
        <p:spPr/>
        <p:txBody>
          <a:bodyPr/>
          <a:lstStyle/>
          <a:p>
            <a:fld id="{87E0D81B-0314-41FB-9403-0D1B2DD5746D}" type="slidenum">
              <a:rPr lang="en-GB" smtClean="0"/>
              <a:t>‹#›</a:t>
            </a:fld>
            <a:endParaRPr lang="en-GB"/>
          </a:p>
        </p:txBody>
      </p:sp>
    </p:spTree>
    <p:extLst>
      <p:ext uri="{BB962C8B-B14F-4D97-AF65-F5344CB8AC3E}">
        <p14:creationId xmlns:p14="http://schemas.microsoft.com/office/powerpoint/2010/main" val="1842989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2809DC-E765-15AD-67E4-73DA3C72831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F657FB98-30FC-87E9-E41B-C42B7DD69DE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A15CD822-4354-8581-41B9-743C287DB54F}"/>
              </a:ext>
            </a:extLst>
          </p:cNvPr>
          <p:cNvSpPr>
            <a:spLocks noGrp="1"/>
          </p:cNvSpPr>
          <p:nvPr>
            <p:ph type="dt" sz="half" idx="10"/>
          </p:nvPr>
        </p:nvSpPr>
        <p:spPr/>
        <p:txBody>
          <a:bodyPr/>
          <a:lstStyle/>
          <a:p>
            <a:fld id="{A48183AA-4384-49E0-A171-B54D0F689072}" type="datetimeFigureOut">
              <a:rPr lang="en-GB" smtClean="0"/>
              <a:t>20/06/2024</a:t>
            </a:fld>
            <a:endParaRPr lang="en-GB"/>
          </a:p>
        </p:txBody>
      </p:sp>
      <p:sp>
        <p:nvSpPr>
          <p:cNvPr id="5" name="Footer Placeholder 4">
            <a:extLst>
              <a:ext uri="{FF2B5EF4-FFF2-40B4-BE49-F238E27FC236}">
                <a16:creationId xmlns:a16="http://schemas.microsoft.com/office/drawing/2014/main" xmlns="" id="{36450D6A-0DD2-440E-3180-214FB7F7C99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0B4BE0F6-FB7F-F4F0-59CB-798002C2BDB8}"/>
              </a:ext>
            </a:extLst>
          </p:cNvPr>
          <p:cNvSpPr>
            <a:spLocks noGrp="1"/>
          </p:cNvSpPr>
          <p:nvPr>
            <p:ph type="sldNum" sz="quarter" idx="12"/>
          </p:nvPr>
        </p:nvSpPr>
        <p:spPr/>
        <p:txBody>
          <a:bodyPr/>
          <a:lstStyle/>
          <a:p>
            <a:fld id="{87E0D81B-0314-41FB-9403-0D1B2DD5746D}" type="slidenum">
              <a:rPr lang="en-GB" smtClean="0"/>
              <a:t>‹#›</a:t>
            </a:fld>
            <a:endParaRPr lang="en-GB"/>
          </a:p>
        </p:txBody>
      </p:sp>
    </p:spTree>
    <p:extLst>
      <p:ext uri="{BB962C8B-B14F-4D97-AF65-F5344CB8AC3E}">
        <p14:creationId xmlns:p14="http://schemas.microsoft.com/office/powerpoint/2010/main" val="725587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0D05EA-734E-A00C-3692-F4F323504DF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4D0D1E88-2D64-D819-63A3-9DF55E63216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67A3425F-95DA-4C99-365A-2BF232F7752B}"/>
              </a:ext>
            </a:extLst>
          </p:cNvPr>
          <p:cNvSpPr>
            <a:spLocks noGrp="1"/>
          </p:cNvSpPr>
          <p:nvPr>
            <p:ph type="dt" sz="half" idx="10"/>
          </p:nvPr>
        </p:nvSpPr>
        <p:spPr/>
        <p:txBody>
          <a:bodyPr/>
          <a:lstStyle/>
          <a:p>
            <a:fld id="{A48183AA-4384-49E0-A171-B54D0F689072}" type="datetimeFigureOut">
              <a:rPr lang="en-GB" smtClean="0"/>
              <a:t>20/06/2024</a:t>
            </a:fld>
            <a:endParaRPr lang="en-GB"/>
          </a:p>
        </p:txBody>
      </p:sp>
      <p:sp>
        <p:nvSpPr>
          <p:cNvPr id="5" name="Footer Placeholder 4">
            <a:extLst>
              <a:ext uri="{FF2B5EF4-FFF2-40B4-BE49-F238E27FC236}">
                <a16:creationId xmlns:a16="http://schemas.microsoft.com/office/drawing/2014/main" xmlns="" id="{4523C6AD-442D-D047-4CBC-FD76C0BAEE2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275896B8-DB72-75A6-860A-47789462E90C}"/>
              </a:ext>
            </a:extLst>
          </p:cNvPr>
          <p:cNvSpPr>
            <a:spLocks noGrp="1"/>
          </p:cNvSpPr>
          <p:nvPr>
            <p:ph type="sldNum" sz="quarter" idx="12"/>
          </p:nvPr>
        </p:nvSpPr>
        <p:spPr/>
        <p:txBody>
          <a:bodyPr/>
          <a:lstStyle/>
          <a:p>
            <a:fld id="{87E0D81B-0314-41FB-9403-0D1B2DD5746D}" type="slidenum">
              <a:rPr lang="en-GB" smtClean="0"/>
              <a:t>‹#›</a:t>
            </a:fld>
            <a:endParaRPr lang="en-GB"/>
          </a:p>
        </p:txBody>
      </p:sp>
    </p:spTree>
    <p:extLst>
      <p:ext uri="{BB962C8B-B14F-4D97-AF65-F5344CB8AC3E}">
        <p14:creationId xmlns:p14="http://schemas.microsoft.com/office/powerpoint/2010/main" val="1909957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A452C7-6849-4189-2425-687D92755ED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92BF5254-83C3-A6BD-B416-355768DF1B4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125738B7-5275-4CCE-0CAE-B953C4446A1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71C9D1F5-4557-F135-B4D2-475921CF6928}"/>
              </a:ext>
            </a:extLst>
          </p:cNvPr>
          <p:cNvSpPr>
            <a:spLocks noGrp="1"/>
          </p:cNvSpPr>
          <p:nvPr>
            <p:ph type="dt" sz="half" idx="10"/>
          </p:nvPr>
        </p:nvSpPr>
        <p:spPr/>
        <p:txBody>
          <a:bodyPr/>
          <a:lstStyle/>
          <a:p>
            <a:fld id="{A48183AA-4384-49E0-A171-B54D0F689072}" type="datetimeFigureOut">
              <a:rPr lang="en-GB" smtClean="0"/>
              <a:t>20/06/2024</a:t>
            </a:fld>
            <a:endParaRPr lang="en-GB"/>
          </a:p>
        </p:txBody>
      </p:sp>
      <p:sp>
        <p:nvSpPr>
          <p:cNvPr id="6" name="Footer Placeholder 5">
            <a:extLst>
              <a:ext uri="{FF2B5EF4-FFF2-40B4-BE49-F238E27FC236}">
                <a16:creationId xmlns:a16="http://schemas.microsoft.com/office/drawing/2014/main" xmlns="" id="{614816BE-0FF0-10D1-EF99-25B212CD99A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C4FE747F-2BF8-07B2-AFB3-98A78DFE7C16}"/>
              </a:ext>
            </a:extLst>
          </p:cNvPr>
          <p:cNvSpPr>
            <a:spLocks noGrp="1"/>
          </p:cNvSpPr>
          <p:nvPr>
            <p:ph type="sldNum" sz="quarter" idx="12"/>
          </p:nvPr>
        </p:nvSpPr>
        <p:spPr/>
        <p:txBody>
          <a:bodyPr/>
          <a:lstStyle/>
          <a:p>
            <a:fld id="{87E0D81B-0314-41FB-9403-0D1B2DD5746D}" type="slidenum">
              <a:rPr lang="en-GB" smtClean="0"/>
              <a:t>‹#›</a:t>
            </a:fld>
            <a:endParaRPr lang="en-GB"/>
          </a:p>
        </p:txBody>
      </p:sp>
    </p:spTree>
    <p:extLst>
      <p:ext uri="{BB962C8B-B14F-4D97-AF65-F5344CB8AC3E}">
        <p14:creationId xmlns:p14="http://schemas.microsoft.com/office/powerpoint/2010/main" val="519010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C8BF45-B4FD-F397-9478-28F88D76B43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4D1EB580-38E0-71E9-EDB4-A1C9F4BC5A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878DF03D-20EB-0BB6-1770-4FA4B833BB3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FF32DFCF-B823-25C6-586E-26C55E3DD3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6BDBBB66-C9D7-E27E-B17E-B4E32034C45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FB8604E5-3E70-6299-DC96-6CA0A1D5DB6E}"/>
              </a:ext>
            </a:extLst>
          </p:cNvPr>
          <p:cNvSpPr>
            <a:spLocks noGrp="1"/>
          </p:cNvSpPr>
          <p:nvPr>
            <p:ph type="dt" sz="half" idx="10"/>
          </p:nvPr>
        </p:nvSpPr>
        <p:spPr/>
        <p:txBody>
          <a:bodyPr/>
          <a:lstStyle/>
          <a:p>
            <a:fld id="{A48183AA-4384-49E0-A171-B54D0F689072}" type="datetimeFigureOut">
              <a:rPr lang="en-GB" smtClean="0"/>
              <a:t>20/06/2024</a:t>
            </a:fld>
            <a:endParaRPr lang="en-GB"/>
          </a:p>
        </p:txBody>
      </p:sp>
      <p:sp>
        <p:nvSpPr>
          <p:cNvPr id="8" name="Footer Placeholder 7">
            <a:extLst>
              <a:ext uri="{FF2B5EF4-FFF2-40B4-BE49-F238E27FC236}">
                <a16:creationId xmlns:a16="http://schemas.microsoft.com/office/drawing/2014/main" xmlns="" id="{04FF5C28-0326-DDA0-98AC-F3EE434FEFA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05C002DF-638A-6283-491B-927389772991}"/>
              </a:ext>
            </a:extLst>
          </p:cNvPr>
          <p:cNvSpPr>
            <a:spLocks noGrp="1"/>
          </p:cNvSpPr>
          <p:nvPr>
            <p:ph type="sldNum" sz="quarter" idx="12"/>
          </p:nvPr>
        </p:nvSpPr>
        <p:spPr/>
        <p:txBody>
          <a:bodyPr/>
          <a:lstStyle/>
          <a:p>
            <a:fld id="{87E0D81B-0314-41FB-9403-0D1B2DD5746D}" type="slidenum">
              <a:rPr lang="en-GB" smtClean="0"/>
              <a:t>‹#›</a:t>
            </a:fld>
            <a:endParaRPr lang="en-GB"/>
          </a:p>
        </p:txBody>
      </p:sp>
    </p:spTree>
    <p:extLst>
      <p:ext uri="{BB962C8B-B14F-4D97-AF65-F5344CB8AC3E}">
        <p14:creationId xmlns:p14="http://schemas.microsoft.com/office/powerpoint/2010/main" val="3252312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70A156-8AE9-47A7-60A2-51085BA5F2A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7DA492E8-14AA-1FDA-16F2-5FB017EBF1E7}"/>
              </a:ext>
            </a:extLst>
          </p:cNvPr>
          <p:cNvSpPr>
            <a:spLocks noGrp="1"/>
          </p:cNvSpPr>
          <p:nvPr>
            <p:ph type="dt" sz="half" idx="10"/>
          </p:nvPr>
        </p:nvSpPr>
        <p:spPr/>
        <p:txBody>
          <a:bodyPr/>
          <a:lstStyle/>
          <a:p>
            <a:fld id="{A48183AA-4384-49E0-A171-B54D0F689072}" type="datetimeFigureOut">
              <a:rPr lang="en-GB" smtClean="0"/>
              <a:t>20/06/2024</a:t>
            </a:fld>
            <a:endParaRPr lang="en-GB"/>
          </a:p>
        </p:txBody>
      </p:sp>
      <p:sp>
        <p:nvSpPr>
          <p:cNvPr id="4" name="Footer Placeholder 3">
            <a:extLst>
              <a:ext uri="{FF2B5EF4-FFF2-40B4-BE49-F238E27FC236}">
                <a16:creationId xmlns:a16="http://schemas.microsoft.com/office/drawing/2014/main" xmlns="" id="{7A90A5D7-A9B0-3653-3203-4564659B62F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057FF7EE-1E2E-52C6-83C2-71A424E9CF1A}"/>
              </a:ext>
            </a:extLst>
          </p:cNvPr>
          <p:cNvSpPr>
            <a:spLocks noGrp="1"/>
          </p:cNvSpPr>
          <p:nvPr>
            <p:ph type="sldNum" sz="quarter" idx="12"/>
          </p:nvPr>
        </p:nvSpPr>
        <p:spPr/>
        <p:txBody>
          <a:bodyPr/>
          <a:lstStyle/>
          <a:p>
            <a:fld id="{87E0D81B-0314-41FB-9403-0D1B2DD5746D}" type="slidenum">
              <a:rPr lang="en-GB" smtClean="0"/>
              <a:t>‹#›</a:t>
            </a:fld>
            <a:endParaRPr lang="en-GB"/>
          </a:p>
        </p:txBody>
      </p:sp>
    </p:spTree>
    <p:extLst>
      <p:ext uri="{BB962C8B-B14F-4D97-AF65-F5344CB8AC3E}">
        <p14:creationId xmlns:p14="http://schemas.microsoft.com/office/powerpoint/2010/main" val="3582299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F3E4B51-9BAE-DFB3-8C26-C3B4D375F93D}"/>
              </a:ext>
            </a:extLst>
          </p:cNvPr>
          <p:cNvSpPr>
            <a:spLocks noGrp="1"/>
          </p:cNvSpPr>
          <p:nvPr>
            <p:ph type="dt" sz="half" idx="10"/>
          </p:nvPr>
        </p:nvSpPr>
        <p:spPr/>
        <p:txBody>
          <a:bodyPr/>
          <a:lstStyle/>
          <a:p>
            <a:fld id="{A48183AA-4384-49E0-A171-B54D0F689072}" type="datetimeFigureOut">
              <a:rPr lang="en-GB" smtClean="0"/>
              <a:t>20/06/2024</a:t>
            </a:fld>
            <a:endParaRPr lang="en-GB"/>
          </a:p>
        </p:txBody>
      </p:sp>
      <p:sp>
        <p:nvSpPr>
          <p:cNvPr id="3" name="Footer Placeholder 2">
            <a:extLst>
              <a:ext uri="{FF2B5EF4-FFF2-40B4-BE49-F238E27FC236}">
                <a16:creationId xmlns:a16="http://schemas.microsoft.com/office/drawing/2014/main" xmlns="" id="{3BCF2E28-004D-B273-69D6-0DBC2BC0C45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7B0D90CD-3AA2-027A-7E64-6D032865A17C}"/>
              </a:ext>
            </a:extLst>
          </p:cNvPr>
          <p:cNvSpPr>
            <a:spLocks noGrp="1"/>
          </p:cNvSpPr>
          <p:nvPr>
            <p:ph type="sldNum" sz="quarter" idx="12"/>
          </p:nvPr>
        </p:nvSpPr>
        <p:spPr/>
        <p:txBody>
          <a:bodyPr/>
          <a:lstStyle/>
          <a:p>
            <a:fld id="{87E0D81B-0314-41FB-9403-0D1B2DD5746D}" type="slidenum">
              <a:rPr lang="en-GB" smtClean="0"/>
              <a:t>‹#›</a:t>
            </a:fld>
            <a:endParaRPr lang="en-GB"/>
          </a:p>
        </p:txBody>
      </p:sp>
    </p:spTree>
    <p:extLst>
      <p:ext uri="{BB962C8B-B14F-4D97-AF65-F5344CB8AC3E}">
        <p14:creationId xmlns:p14="http://schemas.microsoft.com/office/powerpoint/2010/main" val="3873216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525B7D-8552-6003-FC97-D2A61071B2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A7F3C56F-A8FC-867E-128F-92B88D9986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23057135-CDEF-2ABC-BD64-410555F66F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AE067D6-3E5C-6274-E3F8-FA6A16C8D8BD}"/>
              </a:ext>
            </a:extLst>
          </p:cNvPr>
          <p:cNvSpPr>
            <a:spLocks noGrp="1"/>
          </p:cNvSpPr>
          <p:nvPr>
            <p:ph type="dt" sz="half" idx="10"/>
          </p:nvPr>
        </p:nvSpPr>
        <p:spPr/>
        <p:txBody>
          <a:bodyPr/>
          <a:lstStyle/>
          <a:p>
            <a:fld id="{A48183AA-4384-49E0-A171-B54D0F689072}" type="datetimeFigureOut">
              <a:rPr lang="en-GB" smtClean="0"/>
              <a:t>20/06/2024</a:t>
            </a:fld>
            <a:endParaRPr lang="en-GB"/>
          </a:p>
        </p:txBody>
      </p:sp>
      <p:sp>
        <p:nvSpPr>
          <p:cNvPr id="6" name="Footer Placeholder 5">
            <a:extLst>
              <a:ext uri="{FF2B5EF4-FFF2-40B4-BE49-F238E27FC236}">
                <a16:creationId xmlns:a16="http://schemas.microsoft.com/office/drawing/2014/main" xmlns="" id="{252715E5-0EFA-759A-1F85-8A73FBB8BF4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97282135-B0B4-A493-AC24-D1ACBB3B7CE6}"/>
              </a:ext>
            </a:extLst>
          </p:cNvPr>
          <p:cNvSpPr>
            <a:spLocks noGrp="1"/>
          </p:cNvSpPr>
          <p:nvPr>
            <p:ph type="sldNum" sz="quarter" idx="12"/>
          </p:nvPr>
        </p:nvSpPr>
        <p:spPr/>
        <p:txBody>
          <a:bodyPr/>
          <a:lstStyle/>
          <a:p>
            <a:fld id="{87E0D81B-0314-41FB-9403-0D1B2DD5746D}" type="slidenum">
              <a:rPr lang="en-GB" smtClean="0"/>
              <a:t>‹#›</a:t>
            </a:fld>
            <a:endParaRPr lang="en-GB"/>
          </a:p>
        </p:txBody>
      </p:sp>
    </p:spTree>
    <p:extLst>
      <p:ext uri="{BB962C8B-B14F-4D97-AF65-F5344CB8AC3E}">
        <p14:creationId xmlns:p14="http://schemas.microsoft.com/office/powerpoint/2010/main" val="3889601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BD642B-6B10-9BA6-EB3E-35F3F33F0F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71A4347C-BE0C-0ACA-99B1-9669981545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E3A8A30C-FACD-9E64-1070-1A9AD06F81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215EA3C-A26E-0BE4-C9D6-8CCA72E4259F}"/>
              </a:ext>
            </a:extLst>
          </p:cNvPr>
          <p:cNvSpPr>
            <a:spLocks noGrp="1"/>
          </p:cNvSpPr>
          <p:nvPr>
            <p:ph type="dt" sz="half" idx="10"/>
          </p:nvPr>
        </p:nvSpPr>
        <p:spPr/>
        <p:txBody>
          <a:bodyPr/>
          <a:lstStyle/>
          <a:p>
            <a:fld id="{A48183AA-4384-49E0-A171-B54D0F689072}" type="datetimeFigureOut">
              <a:rPr lang="en-GB" smtClean="0"/>
              <a:t>20/06/2024</a:t>
            </a:fld>
            <a:endParaRPr lang="en-GB"/>
          </a:p>
        </p:txBody>
      </p:sp>
      <p:sp>
        <p:nvSpPr>
          <p:cNvPr id="6" name="Footer Placeholder 5">
            <a:extLst>
              <a:ext uri="{FF2B5EF4-FFF2-40B4-BE49-F238E27FC236}">
                <a16:creationId xmlns:a16="http://schemas.microsoft.com/office/drawing/2014/main" xmlns="" id="{C85678E2-A9E4-73B3-929C-DE4A743341F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DA45E9B0-1648-DED1-C004-10E9CCB6672E}"/>
              </a:ext>
            </a:extLst>
          </p:cNvPr>
          <p:cNvSpPr>
            <a:spLocks noGrp="1"/>
          </p:cNvSpPr>
          <p:nvPr>
            <p:ph type="sldNum" sz="quarter" idx="12"/>
          </p:nvPr>
        </p:nvSpPr>
        <p:spPr/>
        <p:txBody>
          <a:bodyPr/>
          <a:lstStyle/>
          <a:p>
            <a:fld id="{87E0D81B-0314-41FB-9403-0D1B2DD5746D}" type="slidenum">
              <a:rPr lang="en-GB" smtClean="0"/>
              <a:t>‹#›</a:t>
            </a:fld>
            <a:endParaRPr lang="en-GB"/>
          </a:p>
        </p:txBody>
      </p:sp>
    </p:spTree>
    <p:extLst>
      <p:ext uri="{BB962C8B-B14F-4D97-AF65-F5344CB8AC3E}">
        <p14:creationId xmlns:p14="http://schemas.microsoft.com/office/powerpoint/2010/main" val="3908047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94DD1B3A-7173-8C99-7857-D32D65F23A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2E5518D7-080B-D7FF-573A-6167A0F5C6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04888D0F-D683-7EC8-67AF-524804E534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48183AA-4384-49E0-A171-B54D0F689072}" type="datetimeFigureOut">
              <a:rPr lang="en-GB" smtClean="0"/>
              <a:t>20/06/2024</a:t>
            </a:fld>
            <a:endParaRPr lang="en-GB"/>
          </a:p>
        </p:txBody>
      </p:sp>
      <p:sp>
        <p:nvSpPr>
          <p:cNvPr id="5" name="Footer Placeholder 4">
            <a:extLst>
              <a:ext uri="{FF2B5EF4-FFF2-40B4-BE49-F238E27FC236}">
                <a16:creationId xmlns:a16="http://schemas.microsoft.com/office/drawing/2014/main" xmlns="" id="{77DCC084-24F3-67E6-C648-708D4496D2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xmlns="" id="{D5BE4773-5677-D7B9-DBEE-3F33C48049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7E0D81B-0314-41FB-9403-0D1B2DD5746D}" type="slidenum">
              <a:rPr lang="en-GB" smtClean="0"/>
              <a:t>‹#›</a:t>
            </a:fld>
            <a:endParaRPr lang="en-GB"/>
          </a:p>
        </p:txBody>
      </p:sp>
    </p:spTree>
    <p:extLst>
      <p:ext uri="{BB962C8B-B14F-4D97-AF65-F5344CB8AC3E}">
        <p14:creationId xmlns:p14="http://schemas.microsoft.com/office/powerpoint/2010/main" val="28781292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roh.org.uk/visit/eat-and-drink"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thersa.org/rsa-house/coffee-house"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firmdalehotels.com/hotels/london/haymarket-hotel/brumus-bar-restaurant/"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southbankcentre.co.uk/visit/cafes-restaurants-bars/concrete-cafe"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labs.com/" TargetMode="External"/><Relationship Id="rId2" Type="http://schemas.openxmlformats.org/officeDocument/2006/relationships/hyperlink" Target="https://www.premierinn.com/gb/en/hub.html" TargetMode="External"/><Relationship Id="rId1" Type="http://schemas.openxmlformats.org/officeDocument/2006/relationships/slideLayout" Target="../slideLayouts/slideLayout7.xml"/><Relationship Id="rId4" Type="http://schemas.openxmlformats.org/officeDocument/2006/relationships/hyperlink" Target="https://www.npg.org.uk/visit/eat-and-drink/?_gl=1*c99lan*_up*MQ..*_ga*NDY3OTQ1MzQxLjE3MTQwNjQ3NzY.*_ga_3D53N72CHJ*MTcxNDA2NDc3NS4xLjEuMTcxNDA2NDgwNi4wLjAuMA..#larry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thepilgrm.com/"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landmarklondon.co.uk/"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pullmanlondonstpancras.com/"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marriott.com/en-us/hotels/lonpr-st-pancras-renaissance-hotel-london/overview/?scid=f2ae0541-1279-4f24-b197-a979c79310b0"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caravanandco.com/pages/kings-cross"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hilton.com/en/hotels/lonsdqq-hart-shoreditch-hotel-london/?SEO_id=GMB-EMEA-QQ-LONSDQQ"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cocodimama.co.uk/locations/london-liverpool-street-station"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onealdwych.com/"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185C3028-E8D3-2E1E-A03C-11DC9D136CFF}"/>
              </a:ext>
            </a:extLst>
          </p:cNvPr>
          <p:cNvSpPr txBox="1"/>
          <p:nvPr/>
        </p:nvSpPr>
        <p:spPr>
          <a:xfrm>
            <a:off x="1028699" y="2258359"/>
            <a:ext cx="10582054" cy="2862322"/>
          </a:xfrm>
          <a:prstGeom prst="rect">
            <a:avLst/>
          </a:prstGeom>
          <a:noFill/>
        </p:spPr>
        <p:txBody>
          <a:bodyPr wrap="square">
            <a:spAutoFit/>
          </a:bodyPr>
          <a:lstStyle/>
          <a:p>
            <a:r>
              <a:rPr lang="en-GB" sz="1800" kern="0" dirty="0">
                <a:effectLst/>
                <a:latin typeface="Aptos" panose="020B0004020202020204" pitchFamily="34" charset="0"/>
                <a:ea typeface="Aptos" panose="020B0004020202020204" pitchFamily="34" charset="0"/>
                <a:cs typeface="Aptos" panose="020B0004020202020204" pitchFamily="34" charset="0"/>
              </a:rPr>
              <a:t>Fellow </a:t>
            </a:r>
            <a:r>
              <a:rPr lang="en-GB" sz="1800" kern="0" dirty="0" err="1">
                <a:effectLst/>
                <a:latin typeface="Aptos" panose="020B0004020202020204" pitchFamily="34" charset="0"/>
                <a:ea typeface="Aptos" panose="020B0004020202020204" pitchFamily="34" charset="0"/>
                <a:cs typeface="Aptos" panose="020B0004020202020204" pitchFamily="34" charset="0"/>
              </a:rPr>
              <a:t>ICGers</a:t>
            </a:r>
            <a:r>
              <a:rPr lang="en-GB" sz="1800" kern="0" dirty="0">
                <a:effectLst/>
                <a:latin typeface="Aptos" panose="020B0004020202020204" pitchFamily="34" charset="0"/>
                <a:ea typeface="Aptos" panose="020B0004020202020204" pitchFamily="34" charset="0"/>
                <a:cs typeface="Aptos" panose="020B0004020202020204" pitchFamily="34" charset="0"/>
              </a:rPr>
              <a:t>,</a:t>
            </a:r>
          </a:p>
          <a:p>
            <a:r>
              <a:rPr lang="en-GB" sz="1800" kern="0" dirty="0">
                <a:effectLst/>
                <a:latin typeface="Aptos" panose="020B0004020202020204" pitchFamily="34" charset="0"/>
                <a:ea typeface="Aptos" panose="020B0004020202020204" pitchFamily="34" charset="0"/>
                <a:cs typeface="Aptos" panose="020B0004020202020204" pitchFamily="34" charset="0"/>
              </a:rPr>
              <a:t> </a:t>
            </a:r>
          </a:p>
          <a:p>
            <a:r>
              <a:rPr lang="en-GB" sz="1800" kern="0" dirty="0">
                <a:effectLst/>
                <a:latin typeface="Aptos" panose="020B0004020202020204" pitchFamily="34" charset="0"/>
                <a:ea typeface="Aptos" panose="020B0004020202020204" pitchFamily="34" charset="0"/>
                <a:cs typeface="Aptos" panose="020B0004020202020204" pitchFamily="34" charset="0"/>
              </a:rPr>
              <a:t>Can anyone recommend a good location for a mid-morning working meeting in central London?  </a:t>
            </a:r>
          </a:p>
          <a:p>
            <a:endParaRPr lang="en-GB" kern="0" dirty="0">
              <a:latin typeface="Aptos" panose="020B0004020202020204" pitchFamily="34" charset="0"/>
              <a:ea typeface="Aptos" panose="020B0004020202020204" pitchFamily="34" charset="0"/>
              <a:cs typeface="Aptos" panose="020B0004020202020204" pitchFamily="34" charset="0"/>
            </a:endParaRPr>
          </a:p>
          <a:p>
            <a:r>
              <a:rPr lang="en-GB" sz="1800" kern="0" dirty="0">
                <a:effectLst/>
                <a:latin typeface="Aptos" panose="020B0004020202020204" pitchFamily="34" charset="0"/>
                <a:ea typeface="Aptos" panose="020B0004020202020204" pitchFamily="34" charset="0"/>
                <a:cs typeface="Aptos" panose="020B0004020202020204" pitchFamily="34" charset="0"/>
              </a:rPr>
              <a:t>Just for two people for a couple of hours.</a:t>
            </a:r>
            <a:br>
              <a:rPr lang="en-GB" sz="1800" kern="0" dirty="0">
                <a:effectLst/>
                <a:latin typeface="Aptos" panose="020B0004020202020204" pitchFamily="34" charset="0"/>
                <a:ea typeface="Aptos" panose="020B0004020202020204" pitchFamily="34" charset="0"/>
                <a:cs typeface="Aptos" panose="020B0004020202020204" pitchFamily="34" charset="0"/>
              </a:rPr>
            </a:br>
            <a:r>
              <a:rPr lang="en-GB" sz="1800" kern="0" dirty="0">
                <a:effectLst/>
                <a:latin typeface="Aptos" panose="020B0004020202020204" pitchFamily="34" charset="0"/>
                <a:ea typeface="Aptos" panose="020B0004020202020204" pitchFamily="34" charset="0"/>
                <a:cs typeface="Aptos" panose="020B0004020202020204" pitchFamily="34" charset="0"/>
              </a:rPr>
              <a:t/>
            </a:r>
            <a:br>
              <a:rPr lang="en-GB" sz="1800" kern="0" dirty="0">
                <a:effectLst/>
                <a:latin typeface="Aptos" panose="020B0004020202020204" pitchFamily="34" charset="0"/>
                <a:ea typeface="Aptos" panose="020B0004020202020204" pitchFamily="34" charset="0"/>
                <a:cs typeface="Aptos" panose="020B0004020202020204" pitchFamily="34" charset="0"/>
              </a:rPr>
            </a:br>
            <a:r>
              <a:rPr lang="en-GB" sz="1800" kern="0" dirty="0">
                <a:effectLst/>
                <a:latin typeface="Aptos" panose="020B0004020202020204" pitchFamily="34" charset="0"/>
                <a:ea typeface="Aptos" panose="020B0004020202020204" pitchFamily="34" charset="0"/>
                <a:cs typeface="Aptos" panose="020B0004020202020204" pitchFamily="34" charset="0"/>
              </a:rPr>
              <a:t>Don't really want to have to pay for a meeting room or chance it finding table space in a coffee shop.  </a:t>
            </a:r>
          </a:p>
          <a:p>
            <a:endParaRPr lang="en-GB" kern="0" dirty="0">
              <a:latin typeface="Aptos" panose="020B0004020202020204" pitchFamily="34" charset="0"/>
              <a:ea typeface="Aptos" panose="020B0004020202020204" pitchFamily="34" charset="0"/>
              <a:cs typeface="Aptos" panose="020B0004020202020204" pitchFamily="34" charset="0"/>
            </a:endParaRPr>
          </a:p>
          <a:p>
            <a:r>
              <a:rPr lang="en-GB" sz="1800" kern="0" dirty="0">
                <a:effectLst/>
                <a:latin typeface="Aptos" panose="020B0004020202020204" pitchFamily="34" charset="0"/>
                <a:ea typeface="Aptos" panose="020B0004020202020204" pitchFamily="34" charset="0"/>
                <a:cs typeface="Aptos" panose="020B0004020202020204" pitchFamily="34" charset="0"/>
              </a:rPr>
              <a:t>Hoping that someone might have a good idea….</a:t>
            </a:r>
            <a:br>
              <a:rPr lang="en-GB" sz="1800" kern="0" dirty="0">
                <a:effectLst/>
                <a:latin typeface="Aptos" panose="020B0004020202020204" pitchFamily="34" charset="0"/>
                <a:ea typeface="Aptos" panose="020B0004020202020204" pitchFamily="34" charset="0"/>
                <a:cs typeface="Aptos" panose="020B0004020202020204" pitchFamily="34" charset="0"/>
              </a:rPr>
            </a:br>
            <a:endParaRPr lang="en-GB" dirty="0"/>
          </a:p>
        </p:txBody>
      </p:sp>
      <p:sp>
        <p:nvSpPr>
          <p:cNvPr id="5" name="TextBox 4">
            <a:extLst>
              <a:ext uri="{FF2B5EF4-FFF2-40B4-BE49-F238E27FC236}">
                <a16:creationId xmlns:a16="http://schemas.microsoft.com/office/drawing/2014/main" xmlns="" id="{8B8CEA0B-5B1C-86F1-39C3-8C5F6EED7C5A}"/>
              </a:ext>
            </a:extLst>
          </p:cNvPr>
          <p:cNvSpPr txBox="1"/>
          <p:nvPr/>
        </p:nvSpPr>
        <p:spPr>
          <a:xfrm>
            <a:off x="1028699" y="865449"/>
            <a:ext cx="8223398" cy="461665"/>
          </a:xfrm>
          <a:prstGeom prst="rect">
            <a:avLst/>
          </a:prstGeom>
          <a:noFill/>
        </p:spPr>
        <p:txBody>
          <a:bodyPr wrap="square">
            <a:spAutoFit/>
          </a:bodyPr>
          <a:lstStyle/>
          <a:p>
            <a:r>
              <a:rPr lang="en-GB" sz="2400" b="1" dirty="0"/>
              <a:t> Free hotel foyer / working spaces in central London</a:t>
            </a:r>
          </a:p>
        </p:txBody>
      </p:sp>
    </p:spTree>
    <p:extLst>
      <p:ext uri="{BB962C8B-B14F-4D97-AF65-F5344CB8AC3E}">
        <p14:creationId xmlns:p14="http://schemas.microsoft.com/office/powerpoint/2010/main" val="3695490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D2624D3B-A2AD-2F9D-8269-FD5EEF278410}"/>
              </a:ext>
            </a:extLst>
          </p:cNvPr>
          <p:cNvSpPr txBox="1"/>
          <p:nvPr/>
        </p:nvSpPr>
        <p:spPr>
          <a:xfrm>
            <a:off x="0" y="0"/>
            <a:ext cx="11592877" cy="1015663"/>
          </a:xfrm>
          <a:prstGeom prst="rect">
            <a:avLst/>
          </a:prstGeom>
          <a:noFill/>
        </p:spPr>
        <p:txBody>
          <a:bodyPr wrap="square">
            <a:spAutoFit/>
          </a:bodyPr>
          <a:lstStyle/>
          <a:p>
            <a:r>
              <a:rPr lang="en-GB" b="1" i="0" dirty="0">
                <a:solidFill>
                  <a:srgbClr val="1C1C1C"/>
                </a:solidFill>
                <a:effectLst/>
                <a:highlight>
                  <a:srgbClr val="FFFFFF"/>
                </a:highlight>
              </a:rPr>
              <a:t>Café / Terrace Bar, Royal Opera House</a:t>
            </a:r>
            <a:r>
              <a:rPr lang="en-GB" b="1" i="0" dirty="0">
                <a:solidFill>
                  <a:srgbClr val="1C1C1C"/>
                </a:solidFill>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GB" sz="1400" dirty="0">
                <a:effectLst/>
                <a:latin typeface="Calibri" panose="020F0502020204030204" pitchFamily="34" charset="0"/>
                <a:ea typeface="Calibri" panose="020F0502020204030204" pitchFamily="34" charset="0"/>
                <a:cs typeface="Calibri" panose="020F0502020204030204" pitchFamily="34" charset="0"/>
                <a:hlinkClick r:id="rId2"/>
              </a:rPr>
              <a:t>https://www.roh.org.uk/visit/eat-and-drink</a:t>
            </a:r>
            <a:endParaRPr lang="en-GB" sz="1400" dirty="0">
              <a:effectLst/>
              <a:latin typeface="Calibri" panose="020F0502020204030204" pitchFamily="34" charset="0"/>
              <a:ea typeface="Calibri" panose="020F0502020204030204" pitchFamily="34" charset="0"/>
              <a:cs typeface="Calibri" panose="020F0502020204030204" pitchFamily="34" charset="0"/>
            </a:endParaRPr>
          </a:p>
          <a:p>
            <a:endParaRPr lang="en-GB" sz="1400" dirty="0">
              <a:effectLst/>
              <a:latin typeface="Calibri" panose="020F0502020204030204" pitchFamily="34" charset="0"/>
              <a:ea typeface="Calibri" panose="020F0502020204030204" pitchFamily="34" charset="0"/>
              <a:cs typeface="Calibri" panose="020F0502020204030204" pitchFamily="34" charset="0"/>
            </a:endParaRPr>
          </a:p>
          <a:p>
            <a:r>
              <a:rPr lang="en-GB" sz="1400" kern="100" dirty="0" err="1">
                <a:effectLst/>
                <a:latin typeface="Calibri" panose="020F0502020204030204" pitchFamily="34" charset="0"/>
                <a:ea typeface="Calibri" panose="020F0502020204030204" pitchFamily="34" charset="0"/>
                <a:cs typeface="Calibri" panose="020F0502020204030204" pitchFamily="34" charset="0"/>
              </a:rPr>
              <a:t>ICGer</a:t>
            </a:r>
            <a:r>
              <a:rPr lang="en-GB" sz="1400" kern="100" dirty="0">
                <a:effectLst/>
                <a:latin typeface="Calibri" panose="020F0502020204030204" pitchFamily="34" charset="0"/>
                <a:ea typeface="Calibri" panose="020F0502020204030204" pitchFamily="34" charset="0"/>
                <a:cs typeface="Calibri" panose="020F0502020204030204" pitchFamily="34" charset="0"/>
              </a:rPr>
              <a:t> notes:</a:t>
            </a:r>
            <a:r>
              <a:rPr lang="en-GB" sz="1400" dirty="0">
                <a:effectLst/>
                <a:latin typeface="Calibri" panose="020F0502020204030204" pitchFamily="34" charset="0"/>
                <a:ea typeface="Calibri" panose="020F0502020204030204" pitchFamily="34" charset="0"/>
                <a:cs typeface="Calibri" panose="020F0502020204030204" pitchFamily="34" charset="0"/>
              </a:rPr>
              <a:t>  The cafe at the top of the royal Opera house in Covent Garden is great. It’s a real secret and very quiet during the day. I’d highly recommend it.</a:t>
            </a:r>
          </a:p>
          <a:p>
            <a:r>
              <a:rPr lang="en-GB" sz="1400" dirty="0">
                <a:effectLst/>
                <a:latin typeface="Calibri" panose="020F0502020204030204" pitchFamily="34" charset="0"/>
                <a:ea typeface="Calibri" panose="020F0502020204030204" pitchFamily="34" charset="0"/>
                <a:cs typeface="Calibri" panose="020F0502020204030204" pitchFamily="34" charset="0"/>
              </a:rPr>
              <a:t>Piazza Terrace Bar / Café are open to all, no booking required, Open from 12pm</a:t>
            </a:r>
          </a:p>
        </p:txBody>
      </p:sp>
      <p:sp>
        <p:nvSpPr>
          <p:cNvPr id="9" name="TextBox 8">
            <a:extLst>
              <a:ext uri="{FF2B5EF4-FFF2-40B4-BE49-F238E27FC236}">
                <a16:creationId xmlns:a16="http://schemas.microsoft.com/office/drawing/2014/main" xmlns="" id="{39B80132-FB1E-9811-85DC-AAFCF6C4914D}"/>
              </a:ext>
            </a:extLst>
          </p:cNvPr>
          <p:cNvSpPr txBox="1"/>
          <p:nvPr/>
        </p:nvSpPr>
        <p:spPr>
          <a:xfrm>
            <a:off x="7195091" y="1766988"/>
            <a:ext cx="3137698" cy="1200329"/>
          </a:xfrm>
          <a:prstGeom prst="rect">
            <a:avLst/>
          </a:prstGeom>
          <a:noFill/>
        </p:spPr>
        <p:txBody>
          <a:bodyPr wrap="square">
            <a:spAutoFit/>
          </a:bodyPr>
          <a:lstStyle/>
          <a:p>
            <a:r>
              <a:rPr lang="en-GB" dirty="0">
                <a:latin typeface="Calibri" panose="020F0502020204030204" pitchFamily="34" charset="0"/>
                <a:ea typeface="Calibri" panose="020F0502020204030204" pitchFamily="34" charset="0"/>
                <a:cs typeface="Calibri" panose="020F0502020204030204" pitchFamily="34" charset="0"/>
              </a:rPr>
              <a:t>Royal Opera House</a:t>
            </a:r>
          </a:p>
          <a:p>
            <a:r>
              <a:rPr lang="en-GB" dirty="0">
                <a:latin typeface="Calibri" panose="020F0502020204030204" pitchFamily="34" charset="0"/>
                <a:ea typeface="Calibri" panose="020F0502020204030204" pitchFamily="34" charset="0"/>
                <a:cs typeface="Calibri" panose="020F0502020204030204" pitchFamily="34" charset="0"/>
              </a:rPr>
              <a:t>Bow Street</a:t>
            </a:r>
          </a:p>
          <a:p>
            <a:r>
              <a:rPr lang="en-GB" dirty="0">
                <a:latin typeface="Calibri" panose="020F0502020204030204" pitchFamily="34" charset="0"/>
                <a:ea typeface="Calibri" panose="020F0502020204030204" pitchFamily="34" charset="0"/>
                <a:cs typeface="Calibri" panose="020F0502020204030204" pitchFamily="34" charset="0"/>
              </a:rPr>
              <a:t>London</a:t>
            </a:r>
          </a:p>
          <a:p>
            <a:r>
              <a:rPr lang="en-GB" dirty="0">
                <a:latin typeface="Calibri" panose="020F0502020204030204" pitchFamily="34" charset="0"/>
                <a:ea typeface="Calibri" panose="020F0502020204030204" pitchFamily="34" charset="0"/>
                <a:cs typeface="Calibri" panose="020F0502020204030204" pitchFamily="34" charset="0"/>
              </a:rPr>
              <a:t>WC2E 9DD</a:t>
            </a:r>
          </a:p>
        </p:txBody>
      </p:sp>
      <p:pic>
        <p:nvPicPr>
          <p:cNvPr id="3" name="Picture 2">
            <a:extLst>
              <a:ext uri="{FF2B5EF4-FFF2-40B4-BE49-F238E27FC236}">
                <a16:creationId xmlns:a16="http://schemas.microsoft.com/office/drawing/2014/main" xmlns="" id="{4557291B-3B54-6C7E-0EFE-568EF63D1E0D}"/>
              </a:ext>
            </a:extLst>
          </p:cNvPr>
          <p:cNvPicPr>
            <a:picLocks noChangeAspect="1"/>
          </p:cNvPicPr>
          <p:nvPr/>
        </p:nvPicPr>
        <p:blipFill>
          <a:blip r:embed="rId3"/>
          <a:stretch>
            <a:fillRect/>
          </a:stretch>
        </p:blipFill>
        <p:spPr>
          <a:xfrm>
            <a:off x="206305" y="1766988"/>
            <a:ext cx="6662847" cy="4873855"/>
          </a:xfrm>
          <a:prstGeom prst="rect">
            <a:avLst/>
          </a:prstGeom>
        </p:spPr>
      </p:pic>
    </p:spTree>
    <p:extLst>
      <p:ext uri="{BB962C8B-B14F-4D97-AF65-F5344CB8AC3E}">
        <p14:creationId xmlns:p14="http://schemas.microsoft.com/office/powerpoint/2010/main" val="20234289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D2624D3B-A2AD-2F9D-8269-FD5EEF278410}"/>
              </a:ext>
            </a:extLst>
          </p:cNvPr>
          <p:cNvSpPr txBox="1"/>
          <p:nvPr/>
        </p:nvSpPr>
        <p:spPr>
          <a:xfrm>
            <a:off x="0" y="0"/>
            <a:ext cx="11592877" cy="800219"/>
          </a:xfrm>
          <a:prstGeom prst="rect">
            <a:avLst/>
          </a:prstGeom>
          <a:noFill/>
        </p:spPr>
        <p:txBody>
          <a:bodyPr wrap="square">
            <a:spAutoFit/>
          </a:bodyPr>
          <a:lstStyle/>
          <a:p>
            <a:r>
              <a:rPr lang="en-GB" sz="1800" b="1" dirty="0">
                <a:effectLst/>
                <a:latin typeface="Calibri" panose="020F0502020204030204" pitchFamily="34" charset="0"/>
                <a:ea typeface="Calibri" panose="020F0502020204030204" pitchFamily="34" charset="0"/>
                <a:cs typeface="Calibri" panose="020F0502020204030204" pitchFamily="34" charset="0"/>
              </a:rPr>
              <a:t>Coffee House in the RSA    </a:t>
            </a:r>
            <a:r>
              <a:rPr lang="en-GB" sz="1400" dirty="0">
                <a:latin typeface="Calibri" panose="020F0502020204030204" pitchFamily="34" charset="0"/>
                <a:ea typeface="Calibri" panose="020F0502020204030204" pitchFamily="34" charset="0"/>
                <a:cs typeface="Calibri" panose="020F0502020204030204" pitchFamily="34" charset="0"/>
                <a:hlinkClick r:id="rId2"/>
              </a:rPr>
              <a:t>https://www.thersa.org/rsa-house/coffee-house</a:t>
            </a:r>
            <a:endParaRPr lang="en-GB" sz="1400" dirty="0">
              <a:latin typeface="Calibri" panose="020F0502020204030204" pitchFamily="34" charset="0"/>
              <a:ea typeface="Calibri" panose="020F0502020204030204" pitchFamily="34" charset="0"/>
              <a:cs typeface="Calibri" panose="020F0502020204030204" pitchFamily="34" charset="0"/>
            </a:endParaRPr>
          </a:p>
          <a:p>
            <a:endParaRPr lang="en-GB" sz="1400" dirty="0">
              <a:effectLst/>
              <a:latin typeface="Calibri" panose="020F0502020204030204" pitchFamily="34" charset="0"/>
              <a:ea typeface="Calibri" panose="020F0502020204030204" pitchFamily="34" charset="0"/>
              <a:cs typeface="Calibri" panose="020F0502020204030204" pitchFamily="34" charset="0"/>
            </a:endParaRPr>
          </a:p>
          <a:p>
            <a:r>
              <a:rPr lang="en-GB" sz="1400" kern="100" dirty="0" err="1">
                <a:effectLst/>
                <a:latin typeface="Calibri" panose="020F0502020204030204" pitchFamily="34" charset="0"/>
                <a:ea typeface="Calibri" panose="020F0502020204030204" pitchFamily="34" charset="0"/>
                <a:cs typeface="Calibri" panose="020F0502020204030204" pitchFamily="34" charset="0"/>
              </a:rPr>
              <a:t>ICGer</a:t>
            </a:r>
            <a:r>
              <a:rPr lang="en-GB" sz="1400" kern="100" dirty="0">
                <a:effectLst/>
                <a:latin typeface="Calibri" panose="020F0502020204030204" pitchFamily="34" charset="0"/>
                <a:ea typeface="Calibri" panose="020F0502020204030204" pitchFamily="34" charset="0"/>
                <a:cs typeface="Calibri" panose="020F0502020204030204" pitchFamily="34" charset="0"/>
              </a:rPr>
              <a:t> notes:</a:t>
            </a:r>
            <a:r>
              <a:rPr lang="en-GB" sz="1400" dirty="0">
                <a:effectLst/>
                <a:latin typeface="Calibri" panose="020F0502020204030204" pitchFamily="34" charset="0"/>
                <a:ea typeface="Calibri" panose="020F0502020204030204" pitchFamily="34" charset="0"/>
                <a:cs typeface="Calibri" panose="020F0502020204030204" pitchFamily="34" charset="0"/>
              </a:rPr>
              <a:t>  I really like the Coffee House in the RSA. Some quiet spaces, and a nice (but small) café</a:t>
            </a:r>
          </a:p>
        </p:txBody>
      </p:sp>
      <p:sp>
        <p:nvSpPr>
          <p:cNvPr id="9" name="TextBox 8">
            <a:extLst>
              <a:ext uri="{FF2B5EF4-FFF2-40B4-BE49-F238E27FC236}">
                <a16:creationId xmlns:a16="http://schemas.microsoft.com/office/drawing/2014/main" xmlns="" id="{39B80132-FB1E-9811-85DC-AAFCF6C4914D}"/>
              </a:ext>
            </a:extLst>
          </p:cNvPr>
          <p:cNvSpPr txBox="1"/>
          <p:nvPr/>
        </p:nvSpPr>
        <p:spPr>
          <a:xfrm>
            <a:off x="8192453" y="1948184"/>
            <a:ext cx="3843337" cy="1200329"/>
          </a:xfrm>
          <a:prstGeom prst="rect">
            <a:avLst/>
          </a:prstGeom>
          <a:noFill/>
        </p:spPr>
        <p:txBody>
          <a:bodyPr wrap="square">
            <a:spAutoFit/>
          </a:bodyPr>
          <a:lstStyle/>
          <a:p>
            <a:r>
              <a:rPr lang="en-GB" dirty="0">
                <a:latin typeface="Calibri" panose="020F0502020204030204" pitchFamily="34" charset="0"/>
                <a:ea typeface="Calibri" panose="020F0502020204030204" pitchFamily="34" charset="0"/>
                <a:cs typeface="Calibri" panose="020F0502020204030204" pitchFamily="34" charset="0"/>
              </a:rPr>
              <a:t>RSA House</a:t>
            </a:r>
          </a:p>
          <a:p>
            <a:r>
              <a:rPr lang="en-GB" dirty="0">
                <a:latin typeface="Calibri" panose="020F0502020204030204" pitchFamily="34" charset="0"/>
                <a:ea typeface="Calibri" panose="020F0502020204030204" pitchFamily="34" charset="0"/>
                <a:cs typeface="Calibri" panose="020F0502020204030204" pitchFamily="34" charset="0"/>
              </a:rPr>
              <a:t>8 John Adam Street</a:t>
            </a:r>
          </a:p>
          <a:p>
            <a:r>
              <a:rPr lang="en-GB" dirty="0">
                <a:latin typeface="Calibri" panose="020F0502020204030204" pitchFamily="34" charset="0"/>
                <a:ea typeface="Calibri" panose="020F0502020204030204" pitchFamily="34" charset="0"/>
                <a:cs typeface="Calibri" panose="020F0502020204030204" pitchFamily="34" charset="0"/>
              </a:rPr>
              <a:t>London</a:t>
            </a:r>
          </a:p>
          <a:p>
            <a:r>
              <a:rPr lang="en-GB" dirty="0">
                <a:latin typeface="Calibri" panose="020F0502020204030204" pitchFamily="34" charset="0"/>
                <a:ea typeface="Calibri" panose="020F0502020204030204" pitchFamily="34" charset="0"/>
                <a:cs typeface="Calibri" panose="020F0502020204030204" pitchFamily="34" charset="0"/>
              </a:rPr>
              <a:t>WC2N 6EZ</a:t>
            </a:r>
          </a:p>
        </p:txBody>
      </p:sp>
      <p:pic>
        <p:nvPicPr>
          <p:cNvPr id="3" name="Picture 2">
            <a:extLst>
              <a:ext uri="{FF2B5EF4-FFF2-40B4-BE49-F238E27FC236}">
                <a16:creationId xmlns:a16="http://schemas.microsoft.com/office/drawing/2014/main" xmlns="" id="{0883C763-4C7D-3390-3897-F13F5402BF8E}"/>
              </a:ext>
            </a:extLst>
          </p:cNvPr>
          <p:cNvPicPr>
            <a:picLocks noChangeAspect="1"/>
          </p:cNvPicPr>
          <p:nvPr/>
        </p:nvPicPr>
        <p:blipFill>
          <a:blip r:embed="rId3"/>
          <a:stretch>
            <a:fillRect/>
          </a:stretch>
        </p:blipFill>
        <p:spPr>
          <a:xfrm>
            <a:off x="99849" y="1948184"/>
            <a:ext cx="8092604" cy="4663440"/>
          </a:xfrm>
          <a:prstGeom prst="rect">
            <a:avLst/>
          </a:prstGeom>
        </p:spPr>
      </p:pic>
    </p:spTree>
    <p:extLst>
      <p:ext uri="{BB962C8B-B14F-4D97-AF65-F5344CB8AC3E}">
        <p14:creationId xmlns:p14="http://schemas.microsoft.com/office/powerpoint/2010/main" val="32029863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D2624D3B-A2AD-2F9D-8269-FD5EEF278410}"/>
              </a:ext>
            </a:extLst>
          </p:cNvPr>
          <p:cNvSpPr txBox="1"/>
          <p:nvPr/>
        </p:nvSpPr>
        <p:spPr>
          <a:xfrm>
            <a:off x="0" y="0"/>
            <a:ext cx="11592877" cy="1015663"/>
          </a:xfrm>
          <a:prstGeom prst="rect">
            <a:avLst/>
          </a:prstGeom>
          <a:noFill/>
        </p:spPr>
        <p:txBody>
          <a:bodyPr wrap="square">
            <a:spAutoFit/>
          </a:bodyPr>
          <a:lstStyle/>
          <a:p>
            <a:r>
              <a:rPr lang="en-GB" sz="1800" b="1" dirty="0" err="1">
                <a:effectLst/>
                <a:latin typeface="Calibri" panose="020F0502020204030204" pitchFamily="34" charset="0"/>
                <a:ea typeface="Calibri" panose="020F0502020204030204" pitchFamily="34" charset="0"/>
                <a:cs typeface="Calibri" panose="020F0502020204030204" pitchFamily="34" charset="0"/>
              </a:rPr>
              <a:t>Brumus</a:t>
            </a:r>
            <a:r>
              <a:rPr lang="en-GB" sz="1800" b="1" dirty="0">
                <a:effectLst/>
                <a:latin typeface="Calibri" panose="020F0502020204030204" pitchFamily="34" charset="0"/>
                <a:ea typeface="Calibri" panose="020F0502020204030204" pitchFamily="34" charset="0"/>
                <a:cs typeface="Calibri" panose="020F0502020204030204" pitchFamily="34" charset="0"/>
              </a:rPr>
              <a:t> in Haymarket Hotel    </a:t>
            </a:r>
            <a:r>
              <a:rPr lang="en-GB" sz="1400" dirty="0">
                <a:effectLst/>
                <a:latin typeface="Calibri" panose="020F0502020204030204" pitchFamily="34" charset="0"/>
                <a:ea typeface="Calibri" panose="020F0502020204030204" pitchFamily="34" charset="0"/>
                <a:cs typeface="Calibri" panose="020F0502020204030204" pitchFamily="34" charset="0"/>
                <a:hlinkClick r:id="rId2"/>
              </a:rPr>
              <a:t>https://www.firmdalehotels.com/hotels/london/haymarket-hotel/brumus-bar-restaurant/</a:t>
            </a:r>
            <a:endParaRPr lang="en-GB" sz="1400" dirty="0">
              <a:effectLst/>
              <a:latin typeface="Calibri" panose="020F0502020204030204" pitchFamily="34" charset="0"/>
              <a:ea typeface="Calibri" panose="020F0502020204030204" pitchFamily="34" charset="0"/>
              <a:cs typeface="Calibri" panose="020F0502020204030204" pitchFamily="34" charset="0"/>
            </a:endParaRPr>
          </a:p>
          <a:p>
            <a:endParaRPr lang="en-GB" sz="1400" dirty="0">
              <a:effectLst/>
              <a:latin typeface="Calibri" panose="020F0502020204030204" pitchFamily="34" charset="0"/>
              <a:ea typeface="Calibri" panose="020F0502020204030204" pitchFamily="34" charset="0"/>
              <a:cs typeface="Calibri" panose="020F0502020204030204" pitchFamily="34" charset="0"/>
            </a:endParaRPr>
          </a:p>
          <a:p>
            <a:r>
              <a:rPr lang="en-GB" sz="1400" kern="100" dirty="0" err="1">
                <a:effectLst/>
                <a:latin typeface="Calibri" panose="020F0502020204030204" pitchFamily="34" charset="0"/>
                <a:ea typeface="Calibri" panose="020F0502020204030204" pitchFamily="34" charset="0"/>
                <a:cs typeface="Calibri" panose="020F0502020204030204" pitchFamily="34" charset="0"/>
              </a:rPr>
              <a:t>ICGer</a:t>
            </a:r>
            <a:r>
              <a:rPr lang="en-GB" sz="1400" kern="100" dirty="0">
                <a:effectLst/>
                <a:latin typeface="Calibri" panose="020F0502020204030204" pitchFamily="34" charset="0"/>
                <a:ea typeface="Calibri" panose="020F0502020204030204" pitchFamily="34" charset="0"/>
                <a:cs typeface="Calibri" panose="020F0502020204030204" pitchFamily="34" charset="0"/>
              </a:rPr>
              <a:t> notes:</a:t>
            </a:r>
            <a:r>
              <a:rPr lang="en-GB" sz="1400" dirty="0">
                <a:effectLst/>
                <a:latin typeface="Calibri" panose="020F0502020204030204" pitchFamily="34" charset="0"/>
                <a:ea typeface="Calibri" panose="020F0502020204030204" pitchFamily="34" charset="0"/>
                <a:cs typeface="Calibri" panose="020F0502020204030204" pitchFamily="34" charset="0"/>
              </a:rPr>
              <a:t>  The person I met at </a:t>
            </a:r>
            <a:r>
              <a:rPr lang="en-GB" sz="1400" dirty="0" err="1">
                <a:effectLst/>
                <a:latin typeface="Calibri" panose="020F0502020204030204" pitchFamily="34" charset="0"/>
                <a:ea typeface="Calibri" panose="020F0502020204030204" pitchFamily="34" charset="0"/>
                <a:cs typeface="Calibri" panose="020F0502020204030204" pitchFamily="34" charset="0"/>
              </a:rPr>
              <a:t>Brumus</a:t>
            </a:r>
            <a:r>
              <a:rPr lang="en-GB" sz="1400" dirty="0">
                <a:effectLst/>
                <a:latin typeface="Calibri" panose="020F0502020204030204" pitchFamily="34" charset="0"/>
                <a:ea typeface="Calibri" panose="020F0502020204030204" pitchFamily="34" charset="0"/>
                <a:cs typeface="Calibri" panose="020F0502020204030204" pitchFamily="34" charset="0"/>
              </a:rPr>
              <a:t> uses it all the time and was having meetings pretty much throughout the whole day. The staff were really great and there were obviously others there using it for the same purpose.  Absolutely perfect.  Big but very quiet. </a:t>
            </a:r>
          </a:p>
        </p:txBody>
      </p:sp>
      <p:sp>
        <p:nvSpPr>
          <p:cNvPr id="9" name="TextBox 8">
            <a:extLst>
              <a:ext uri="{FF2B5EF4-FFF2-40B4-BE49-F238E27FC236}">
                <a16:creationId xmlns:a16="http://schemas.microsoft.com/office/drawing/2014/main" xmlns="" id="{39B80132-FB1E-9811-85DC-AAFCF6C4914D}"/>
              </a:ext>
            </a:extLst>
          </p:cNvPr>
          <p:cNvSpPr txBox="1"/>
          <p:nvPr/>
        </p:nvSpPr>
        <p:spPr>
          <a:xfrm>
            <a:off x="8192453" y="1948184"/>
            <a:ext cx="3843337" cy="1200329"/>
          </a:xfrm>
          <a:prstGeom prst="rect">
            <a:avLst/>
          </a:prstGeom>
          <a:noFill/>
        </p:spPr>
        <p:txBody>
          <a:bodyPr wrap="square">
            <a:spAutoFit/>
          </a:bodyPr>
          <a:lstStyle/>
          <a:p>
            <a:r>
              <a:rPr lang="en-GB" dirty="0">
                <a:latin typeface="Calibri" panose="020F0502020204030204" pitchFamily="34" charset="0"/>
                <a:ea typeface="Calibri" panose="020F0502020204030204" pitchFamily="34" charset="0"/>
                <a:cs typeface="Calibri" panose="020F0502020204030204" pitchFamily="34" charset="0"/>
              </a:rPr>
              <a:t>Haymarket Hotel</a:t>
            </a:r>
          </a:p>
          <a:p>
            <a:r>
              <a:rPr lang="en-GB" dirty="0">
                <a:latin typeface="Calibri" panose="020F0502020204030204" pitchFamily="34" charset="0"/>
                <a:ea typeface="Calibri" panose="020F0502020204030204" pitchFamily="34" charset="0"/>
                <a:cs typeface="Calibri" panose="020F0502020204030204" pitchFamily="34" charset="0"/>
              </a:rPr>
              <a:t>1 Suffolk Place</a:t>
            </a:r>
          </a:p>
          <a:p>
            <a:r>
              <a:rPr lang="en-GB" dirty="0">
                <a:latin typeface="Calibri" panose="020F0502020204030204" pitchFamily="34" charset="0"/>
                <a:ea typeface="Calibri" panose="020F0502020204030204" pitchFamily="34" charset="0"/>
                <a:cs typeface="Calibri" panose="020F0502020204030204" pitchFamily="34" charset="0"/>
              </a:rPr>
              <a:t>London</a:t>
            </a:r>
          </a:p>
          <a:p>
            <a:r>
              <a:rPr lang="en-GB" dirty="0">
                <a:latin typeface="Calibri" panose="020F0502020204030204" pitchFamily="34" charset="0"/>
                <a:ea typeface="Calibri" panose="020F0502020204030204" pitchFamily="34" charset="0"/>
                <a:cs typeface="Calibri" panose="020F0502020204030204" pitchFamily="34" charset="0"/>
              </a:rPr>
              <a:t>SW1Y 4HX</a:t>
            </a:r>
          </a:p>
        </p:txBody>
      </p:sp>
      <p:pic>
        <p:nvPicPr>
          <p:cNvPr id="4" name="Picture 3">
            <a:extLst>
              <a:ext uri="{FF2B5EF4-FFF2-40B4-BE49-F238E27FC236}">
                <a16:creationId xmlns:a16="http://schemas.microsoft.com/office/drawing/2014/main" xmlns="" id="{E3C1390F-0CAA-4006-EF98-A5C705B111D6}"/>
              </a:ext>
            </a:extLst>
          </p:cNvPr>
          <p:cNvPicPr>
            <a:picLocks noChangeAspect="1"/>
          </p:cNvPicPr>
          <p:nvPr/>
        </p:nvPicPr>
        <p:blipFill>
          <a:blip r:embed="rId3"/>
          <a:stretch>
            <a:fillRect/>
          </a:stretch>
        </p:blipFill>
        <p:spPr>
          <a:xfrm>
            <a:off x="156210" y="1919828"/>
            <a:ext cx="7879080" cy="4810678"/>
          </a:xfrm>
          <a:prstGeom prst="rect">
            <a:avLst/>
          </a:prstGeom>
        </p:spPr>
      </p:pic>
    </p:spTree>
    <p:extLst>
      <p:ext uri="{BB962C8B-B14F-4D97-AF65-F5344CB8AC3E}">
        <p14:creationId xmlns:p14="http://schemas.microsoft.com/office/powerpoint/2010/main" val="33604350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D2624D3B-A2AD-2F9D-8269-FD5EEF278410}"/>
              </a:ext>
            </a:extLst>
          </p:cNvPr>
          <p:cNvSpPr txBox="1"/>
          <p:nvPr/>
        </p:nvSpPr>
        <p:spPr>
          <a:xfrm>
            <a:off x="0" y="0"/>
            <a:ext cx="11592877" cy="1877437"/>
          </a:xfrm>
          <a:prstGeom prst="rect">
            <a:avLst/>
          </a:prstGeom>
          <a:noFill/>
        </p:spPr>
        <p:txBody>
          <a:bodyPr wrap="square">
            <a:spAutoFit/>
          </a:bodyPr>
          <a:lstStyle/>
          <a:p>
            <a:r>
              <a:rPr lang="en-GB" b="1" i="0" dirty="0">
                <a:solidFill>
                  <a:srgbClr val="1C1C1C"/>
                </a:solidFill>
                <a:effectLst/>
                <a:highlight>
                  <a:srgbClr val="FFFFFF"/>
                </a:highlight>
              </a:rPr>
              <a:t>Concrete </a:t>
            </a:r>
            <a:r>
              <a:rPr lang="en-GB" b="1" dirty="0">
                <a:solidFill>
                  <a:srgbClr val="1C1C1C"/>
                </a:solidFill>
                <a:highlight>
                  <a:srgbClr val="FFFFFF"/>
                </a:highlight>
              </a:rPr>
              <a:t>Café, Queen Elizabeth Hall Foyer, </a:t>
            </a:r>
            <a:r>
              <a:rPr lang="en-GB" b="1" i="0" dirty="0">
                <a:solidFill>
                  <a:srgbClr val="1C1C1C"/>
                </a:solidFill>
                <a:effectLst/>
                <a:highlight>
                  <a:srgbClr val="FFFFFF"/>
                </a:highlight>
              </a:rPr>
              <a:t>Southbank Centre</a:t>
            </a:r>
            <a:r>
              <a:rPr lang="en-GB" b="1" i="0" dirty="0">
                <a:solidFill>
                  <a:srgbClr val="1C1C1C"/>
                </a:solidFill>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GB" sz="1400" kern="100" dirty="0">
                <a:effectLst/>
                <a:latin typeface="Calibri" panose="020F0502020204030204" pitchFamily="34" charset="0"/>
                <a:ea typeface="Calibri" panose="020F0502020204030204" pitchFamily="34" charset="0"/>
                <a:cs typeface="Calibri" panose="020F0502020204030204" pitchFamily="34" charset="0"/>
                <a:hlinkClick r:id="rId2"/>
              </a:rPr>
              <a:t>https://www.southbankcentre.co.uk/visit/cafes-restaurants-bars/concrete-cafe</a:t>
            </a:r>
            <a:endParaRPr lang="en-GB" sz="1400" kern="100" dirty="0">
              <a:effectLst/>
              <a:latin typeface="Calibri" panose="020F0502020204030204" pitchFamily="34" charset="0"/>
              <a:ea typeface="Calibri" panose="020F0502020204030204" pitchFamily="34" charset="0"/>
              <a:cs typeface="Calibri" panose="020F0502020204030204" pitchFamily="34" charset="0"/>
            </a:endParaRPr>
          </a:p>
          <a:p>
            <a:endParaRPr lang="en-GB" sz="1400" dirty="0">
              <a:effectLst/>
              <a:latin typeface="Calibri" panose="020F0502020204030204" pitchFamily="34" charset="0"/>
              <a:ea typeface="Calibri" panose="020F0502020204030204" pitchFamily="34" charset="0"/>
              <a:cs typeface="Calibri" panose="020F0502020204030204" pitchFamily="34" charset="0"/>
            </a:endParaRPr>
          </a:p>
          <a:p>
            <a:r>
              <a:rPr lang="en-GB" sz="1400" kern="100" dirty="0" err="1">
                <a:effectLst/>
                <a:latin typeface="Calibri" panose="020F0502020204030204" pitchFamily="34" charset="0"/>
                <a:ea typeface="Calibri" panose="020F0502020204030204" pitchFamily="34" charset="0"/>
                <a:cs typeface="Calibri" panose="020F0502020204030204" pitchFamily="34" charset="0"/>
              </a:rPr>
              <a:t>ICGer</a:t>
            </a:r>
            <a:r>
              <a:rPr lang="en-GB" sz="1400" kern="100" dirty="0">
                <a:effectLst/>
                <a:latin typeface="Calibri" panose="020F0502020204030204" pitchFamily="34" charset="0"/>
                <a:ea typeface="Calibri" panose="020F0502020204030204" pitchFamily="34" charset="0"/>
                <a:cs typeface="Calibri" panose="020F0502020204030204" pitchFamily="34" charset="0"/>
              </a:rPr>
              <a:t> notes:  A number of semi-circular leather seated booths good for &lt;4 people, several stools on workbenches for solo work / 2 people.  Plenty of power sockets. Lots of chairs by the </a:t>
            </a:r>
            <a:r>
              <a:rPr lang="en-GB" sz="1400" kern="100" dirty="0">
                <a:latin typeface="Calibri" panose="020F0502020204030204" pitchFamily="34" charset="0"/>
                <a:ea typeface="Calibri" panose="020F0502020204030204" pitchFamily="34" charset="0"/>
                <a:cs typeface="Calibri" panose="020F0502020204030204" pitchFamily="34" charset="0"/>
              </a:rPr>
              <a:t>coffee counter.  Tons of people using the space as a working / meeting / socialising area.  </a:t>
            </a:r>
            <a:r>
              <a:rPr lang="en-GB" sz="1400" kern="100" dirty="0">
                <a:effectLst/>
                <a:latin typeface="Calibri" panose="020F0502020204030204" pitchFamily="34" charset="0"/>
                <a:ea typeface="Calibri" panose="020F0502020204030204" pitchFamily="34" charset="0"/>
                <a:cs typeface="Calibri" panose="020F0502020204030204" pitchFamily="34" charset="0"/>
              </a:rPr>
              <a:t>Free </a:t>
            </a:r>
            <a:r>
              <a:rPr lang="en-GB" sz="1400" kern="100" dirty="0" err="1">
                <a:effectLst/>
                <a:latin typeface="Calibri" panose="020F0502020204030204" pitchFamily="34" charset="0"/>
                <a:ea typeface="Calibri" panose="020F0502020204030204" pitchFamily="34" charset="0"/>
                <a:cs typeface="Calibri" panose="020F0502020204030204" pitchFamily="34" charset="0"/>
              </a:rPr>
              <a:t>wifi</a:t>
            </a:r>
            <a:r>
              <a:rPr lang="en-GB" sz="1400" kern="100" dirty="0">
                <a:effectLst/>
                <a:latin typeface="Calibri" panose="020F0502020204030204" pitchFamily="34" charset="0"/>
                <a:ea typeface="Calibri" panose="020F0502020204030204" pitchFamily="34" charset="0"/>
                <a:cs typeface="Calibri" panose="020F0502020204030204" pitchFamily="34" charset="0"/>
              </a:rPr>
              <a:t>.  Café has usual range of coffee / pastries , staff very relaxed about people using the space – no pressure to spend money or move on.  Large windows overlooking the Thames.  Open from 10am</a:t>
            </a:r>
            <a:r>
              <a:rPr lang="en-GB" sz="1400" kern="100" dirty="0">
                <a:latin typeface="Calibri" panose="020F0502020204030204" pitchFamily="34" charset="0"/>
                <a:ea typeface="Calibri" panose="020F0502020204030204" pitchFamily="34" charset="0"/>
                <a:cs typeface="Calibri" panose="020F0502020204030204" pitchFamily="34" charset="0"/>
              </a:rPr>
              <a:t>.  Gets quite busy, recommend arriving earlier to ensure a space.</a:t>
            </a:r>
            <a:endParaRPr lang="en-GB" sz="1400" kern="100" dirty="0">
              <a:effectLst/>
              <a:latin typeface="Calibri" panose="020F0502020204030204" pitchFamily="34" charset="0"/>
              <a:ea typeface="Calibri" panose="020F0502020204030204" pitchFamily="34" charset="0"/>
              <a:cs typeface="Calibri" panose="020F0502020204030204" pitchFamily="34" charset="0"/>
            </a:endParaRPr>
          </a:p>
          <a:p>
            <a:endParaRPr lang="en-GB" sz="1400" kern="1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xmlns="" id="{39B80132-FB1E-9811-85DC-AAFCF6C4914D}"/>
              </a:ext>
            </a:extLst>
          </p:cNvPr>
          <p:cNvSpPr txBox="1"/>
          <p:nvPr/>
        </p:nvSpPr>
        <p:spPr>
          <a:xfrm>
            <a:off x="9725246" y="1775937"/>
            <a:ext cx="2528962" cy="1200329"/>
          </a:xfrm>
          <a:prstGeom prst="rect">
            <a:avLst/>
          </a:prstGeom>
          <a:noFill/>
        </p:spPr>
        <p:txBody>
          <a:bodyPr wrap="square">
            <a:spAutoFit/>
          </a:bodyPr>
          <a:lstStyle/>
          <a:p>
            <a:r>
              <a:rPr lang="en-GB" b="0" i="0" dirty="0">
                <a:solidFill>
                  <a:srgbClr val="333333"/>
                </a:solidFill>
                <a:effectLst/>
                <a:latin typeface="Johnston Itc Webfont"/>
              </a:rPr>
              <a:t>Southbank Centre Belvedere Road </a:t>
            </a:r>
          </a:p>
          <a:p>
            <a:r>
              <a:rPr lang="en-GB" b="0" i="0" dirty="0">
                <a:solidFill>
                  <a:srgbClr val="333333"/>
                </a:solidFill>
                <a:effectLst/>
                <a:latin typeface="Johnston Itc Webfont"/>
              </a:rPr>
              <a:t>London </a:t>
            </a:r>
          </a:p>
          <a:p>
            <a:r>
              <a:rPr lang="en-GB" b="0" i="0" dirty="0">
                <a:solidFill>
                  <a:srgbClr val="333333"/>
                </a:solidFill>
                <a:effectLst/>
                <a:latin typeface="Johnston Itc Webfont"/>
              </a:rPr>
              <a:t>SE1 8XX</a:t>
            </a:r>
            <a:endParaRPr lang="en-GB" dirty="0">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xmlns="" id="{B13AB980-2D0B-F141-5E95-8FA77853BE40}"/>
              </a:ext>
            </a:extLst>
          </p:cNvPr>
          <p:cNvPicPr>
            <a:picLocks noChangeAspect="1"/>
          </p:cNvPicPr>
          <p:nvPr/>
        </p:nvPicPr>
        <p:blipFill>
          <a:blip r:embed="rId3"/>
          <a:stretch>
            <a:fillRect/>
          </a:stretch>
        </p:blipFill>
        <p:spPr>
          <a:xfrm>
            <a:off x="96703" y="1775937"/>
            <a:ext cx="9531840" cy="4959605"/>
          </a:xfrm>
          <a:prstGeom prst="rect">
            <a:avLst/>
          </a:prstGeom>
        </p:spPr>
      </p:pic>
    </p:spTree>
    <p:extLst>
      <p:ext uri="{BB962C8B-B14F-4D97-AF65-F5344CB8AC3E}">
        <p14:creationId xmlns:p14="http://schemas.microsoft.com/office/powerpoint/2010/main" val="9679192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8329563D-E5DD-1CCC-93EE-9D1871AB88F8}"/>
              </a:ext>
            </a:extLst>
          </p:cNvPr>
          <p:cNvSpPr txBox="1"/>
          <p:nvPr/>
        </p:nvSpPr>
        <p:spPr>
          <a:xfrm>
            <a:off x="453100" y="927610"/>
            <a:ext cx="11030063" cy="2677656"/>
          </a:xfrm>
          <a:prstGeom prst="rect">
            <a:avLst/>
          </a:prstGeom>
          <a:noFill/>
        </p:spPr>
        <p:txBody>
          <a:bodyPr wrap="square">
            <a:spAutoFit/>
          </a:bodyPr>
          <a:lstStyle/>
          <a:p>
            <a:r>
              <a:rPr lang="en-GB" sz="1200" dirty="0">
                <a:effectLst/>
                <a:latin typeface="Calibri" panose="020F0502020204030204" pitchFamily="34" charset="0"/>
                <a:ea typeface="Calibri" panose="020F0502020204030204" pitchFamily="34" charset="0"/>
                <a:cs typeface="Calibri" panose="020F0502020204030204" pitchFamily="34" charset="0"/>
              </a:rPr>
              <a:t>The chain of "Hubs by Premier Inn" also has an on-site café which tends to calm down after 10am as most tourists are off exploring.  There are several in London. </a:t>
            </a:r>
            <a:r>
              <a:rPr lang="en-GB" sz="1200" u="sng" dirty="0">
                <a:solidFill>
                  <a:srgbClr val="467886"/>
                </a:solidFill>
                <a:effectLst/>
                <a:latin typeface="Calibri" panose="020F0502020204030204" pitchFamily="34" charset="0"/>
                <a:ea typeface="Calibri" panose="020F0502020204030204" pitchFamily="34" charset="0"/>
                <a:cs typeface="Calibri" panose="020F0502020204030204" pitchFamily="34" charset="0"/>
                <a:hlinkClick r:id="rId2"/>
              </a:rPr>
              <a:t>https://www.premierinn.com/gb/en/hub.html</a:t>
            </a:r>
            <a:r>
              <a:rPr lang="en-GB" sz="1200" dirty="0">
                <a:effectLst/>
                <a:latin typeface="Calibri" panose="020F0502020204030204" pitchFamily="34" charset="0"/>
                <a:ea typeface="Calibri" panose="020F0502020204030204" pitchFamily="34" charset="0"/>
                <a:cs typeface="Calibri" panose="020F0502020204030204" pitchFamily="34" charset="0"/>
              </a:rPr>
              <a:t> </a:t>
            </a:r>
          </a:p>
          <a:p>
            <a:endParaRPr lang="en-GB" sz="1200" dirty="0">
              <a:latin typeface="Calibri" panose="020F0502020204030204" pitchFamily="34" charset="0"/>
              <a:ea typeface="Calibri" panose="020F0502020204030204" pitchFamily="34" charset="0"/>
              <a:cs typeface="Calibri" panose="020F0502020204030204" pitchFamily="34" charset="0"/>
            </a:endParaRPr>
          </a:p>
          <a:p>
            <a:r>
              <a:rPr lang="en-GB" sz="1200" dirty="0">
                <a:effectLst/>
                <a:latin typeface="Calibri" panose="020F0502020204030204" pitchFamily="34" charset="0"/>
                <a:ea typeface="Calibri" panose="020F0502020204030204" pitchFamily="34" charset="0"/>
                <a:cs typeface="Calibri" panose="020F0502020204030204" pitchFamily="34" charset="0"/>
              </a:rPr>
              <a:t>All of the Holiday Inn hotels have Starbucks (real not “we proudly serve”) and free </a:t>
            </a:r>
            <a:r>
              <a:rPr lang="en-GB" sz="1200" dirty="0" err="1">
                <a:effectLst/>
                <a:latin typeface="Calibri" panose="020F0502020204030204" pitchFamily="34" charset="0"/>
                <a:ea typeface="Calibri" panose="020F0502020204030204" pitchFamily="34" charset="0"/>
                <a:cs typeface="Calibri" panose="020F0502020204030204" pitchFamily="34" charset="0"/>
              </a:rPr>
              <a:t>wifi</a:t>
            </a:r>
            <a:r>
              <a:rPr lang="en-GB" sz="1200" dirty="0">
                <a:effectLst/>
                <a:latin typeface="Calibri" panose="020F0502020204030204" pitchFamily="34" charset="0"/>
                <a:ea typeface="Calibri" panose="020F0502020204030204" pitchFamily="34" charset="0"/>
                <a:cs typeface="Calibri" panose="020F0502020204030204" pitchFamily="34" charset="0"/>
              </a:rPr>
              <a:t>.  It’s a brand that’s lifting itself up so worth going to see it improving!</a:t>
            </a:r>
          </a:p>
          <a:p>
            <a:r>
              <a:rPr lang="en-GB" sz="1200" dirty="0">
                <a:effectLst/>
                <a:latin typeface="Calibri" panose="020F0502020204030204" pitchFamily="34" charset="0"/>
                <a:ea typeface="Calibri" panose="020F0502020204030204" pitchFamily="34" charset="0"/>
                <a:cs typeface="Calibri" panose="020F0502020204030204" pitchFamily="34" charset="0"/>
              </a:rPr>
              <a:t> </a:t>
            </a:r>
          </a:p>
          <a:p>
            <a:r>
              <a:rPr lang="en-GB" sz="1200" kern="100" dirty="0">
                <a:effectLst/>
                <a:latin typeface="Calibri" panose="020F0502020204030204" pitchFamily="34" charset="0"/>
                <a:ea typeface="Calibri" panose="020F0502020204030204" pitchFamily="34" charset="0"/>
                <a:cs typeface="Calibri" panose="020F0502020204030204" pitchFamily="34" charset="0"/>
              </a:rPr>
              <a:t>Most </a:t>
            </a:r>
            <a:r>
              <a:rPr lang="en-GB" sz="1200" kern="100" dirty="0" err="1">
                <a:effectLst/>
                <a:latin typeface="Calibri" panose="020F0502020204030204" pitchFamily="34" charset="0"/>
                <a:ea typeface="Calibri" panose="020F0502020204030204" pitchFamily="34" charset="0"/>
                <a:cs typeface="Calibri" panose="020F0502020204030204" pitchFamily="34" charset="0"/>
              </a:rPr>
              <a:t>Prets</a:t>
            </a:r>
            <a:r>
              <a:rPr lang="en-GB" sz="1200" kern="100" dirty="0">
                <a:effectLst/>
                <a:latin typeface="Calibri" panose="020F0502020204030204" pitchFamily="34" charset="0"/>
                <a:ea typeface="Calibri" panose="020F0502020204030204" pitchFamily="34" charset="0"/>
                <a:cs typeface="Calibri" panose="020F0502020204030204" pitchFamily="34" charset="0"/>
              </a:rPr>
              <a:t> have table space if you avoid 12.30-2.30pm, and they all have power sockets near most of the tables.  </a:t>
            </a:r>
          </a:p>
          <a:p>
            <a:r>
              <a:rPr lang="en-GB" sz="1200" kern="100" dirty="0">
                <a:effectLst/>
                <a:latin typeface="Calibri" panose="020F0502020204030204" pitchFamily="34" charset="0"/>
                <a:ea typeface="Calibri" panose="020F0502020204030204" pitchFamily="34" charset="0"/>
                <a:cs typeface="Calibri" panose="020F0502020204030204" pitchFamily="34" charset="0"/>
              </a:rPr>
              <a:t>Try the branch at 95 Cannon Street, The </a:t>
            </a:r>
            <a:r>
              <a:rPr lang="en-GB" sz="1200" kern="100" dirty="0" err="1">
                <a:effectLst/>
                <a:latin typeface="Calibri" panose="020F0502020204030204" pitchFamily="34" charset="0"/>
                <a:ea typeface="Calibri" panose="020F0502020204030204" pitchFamily="34" charset="0"/>
                <a:cs typeface="Calibri" panose="020F0502020204030204" pitchFamily="34" charset="0"/>
              </a:rPr>
              <a:t>Walbrook</a:t>
            </a:r>
            <a:r>
              <a:rPr lang="en-GB" sz="1200" kern="100" dirty="0">
                <a:effectLst/>
                <a:latin typeface="Calibri" panose="020F0502020204030204" pitchFamily="34" charset="0"/>
                <a:ea typeface="Calibri" panose="020F0502020204030204" pitchFamily="34" charset="0"/>
                <a:cs typeface="Calibri" panose="020F0502020204030204" pitchFamily="34" charset="0"/>
              </a:rPr>
              <a:t> Building, London EC4N 5AE which has a large basement seating area.</a:t>
            </a:r>
          </a:p>
          <a:p>
            <a:endParaRPr lang="en-GB" sz="1200" kern="100" dirty="0">
              <a:effectLst/>
              <a:latin typeface="Calibri" panose="020F0502020204030204" pitchFamily="34" charset="0"/>
              <a:ea typeface="Calibri" panose="020F0502020204030204" pitchFamily="34" charset="0"/>
              <a:cs typeface="Calibri" panose="020F0502020204030204" pitchFamily="34" charset="0"/>
            </a:endParaRPr>
          </a:p>
          <a:p>
            <a:r>
              <a:rPr lang="en-GB" sz="1200" b="1" kern="100" dirty="0">
                <a:effectLst/>
                <a:latin typeface="Calibri" panose="020F0502020204030204" pitchFamily="34" charset="0"/>
                <a:ea typeface="Calibri" panose="020F0502020204030204" pitchFamily="34" charset="0"/>
                <a:cs typeface="Calibri" panose="020F0502020204030204" pitchFamily="34" charset="0"/>
              </a:rPr>
              <a:t>LABS </a:t>
            </a:r>
            <a:r>
              <a:rPr lang="en-GB" sz="1200" kern="100" dirty="0">
                <a:effectLst/>
                <a:latin typeface="Calibri" panose="020F0502020204030204" pitchFamily="34" charset="0"/>
                <a:ea typeface="Calibri" panose="020F0502020204030204" pitchFamily="34" charset="0"/>
                <a:cs typeface="Calibri" panose="020F0502020204030204" pitchFamily="34" charset="0"/>
                <a:hlinkClick r:id="rId3"/>
              </a:rPr>
              <a:t>https://labs.com/</a:t>
            </a:r>
            <a:r>
              <a:rPr lang="en-GB" sz="1200" kern="100" dirty="0">
                <a:effectLst/>
                <a:latin typeface="Calibri" panose="020F0502020204030204" pitchFamily="34" charset="0"/>
                <a:ea typeface="Calibri" panose="020F0502020204030204" pitchFamily="34" charset="0"/>
                <a:cs typeface="Calibri" panose="020F0502020204030204" pitchFamily="34" charset="0"/>
              </a:rPr>
              <a:t>  </a:t>
            </a:r>
            <a:r>
              <a:rPr lang="en-GB" sz="1200" kern="100" dirty="0">
                <a:latin typeface="Calibri" panose="020F0502020204030204" pitchFamily="34" charset="0"/>
                <a:ea typeface="Calibri" panose="020F0502020204030204" pitchFamily="34" charset="0"/>
                <a:cs typeface="Calibri" panose="020F0502020204030204" pitchFamily="34" charset="0"/>
              </a:rPr>
              <a:t>Requires a day pass</a:t>
            </a:r>
          </a:p>
          <a:p>
            <a:endParaRPr lang="en-GB" sz="1200" kern="100" dirty="0">
              <a:effectLst/>
              <a:latin typeface="Calibri" panose="020F0502020204030204" pitchFamily="34" charset="0"/>
              <a:ea typeface="Calibri" panose="020F0502020204030204" pitchFamily="34" charset="0"/>
              <a:cs typeface="Calibri" panose="020F0502020204030204" pitchFamily="34" charset="0"/>
            </a:endParaRPr>
          </a:p>
          <a:p>
            <a:r>
              <a:rPr lang="en-GB" sz="1200" kern="100" dirty="0">
                <a:effectLst/>
                <a:latin typeface="Calibri" panose="020F0502020204030204" pitchFamily="34" charset="0"/>
                <a:ea typeface="Calibri" panose="020F0502020204030204" pitchFamily="34" charset="0"/>
                <a:cs typeface="Calibri" panose="020F0502020204030204" pitchFamily="34" charset="0"/>
              </a:rPr>
              <a:t>I recently used -3 cafe/restaurant at national portrait gallery but didn’t see electric points</a:t>
            </a:r>
          </a:p>
          <a:p>
            <a:r>
              <a:rPr lang="en-GB" sz="1200" dirty="0">
                <a:hlinkClick r:id="rId4"/>
              </a:rPr>
              <a:t>Eat and drink - National Portrait Gallery (npg.org.uk)</a:t>
            </a:r>
            <a:endParaRPr lang="en-GB" sz="1200" dirty="0"/>
          </a:p>
          <a:p>
            <a:endParaRPr lang="en-GB" sz="1200" kern="100" dirty="0">
              <a:effectLst/>
              <a:latin typeface="Calibri" panose="020F0502020204030204" pitchFamily="34" charset="0"/>
              <a:ea typeface="Calibri" panose="020F0502020204030204" pitchFamily="34" charset="0"/>
              <a:cs typeface="Calibri" panose="020F0502020204030204" pitchFamily="34" charset="0"/>
            </a:endParaRPr>
          </a:p>
          <a:p>
            <a:endParaRPr lang="en-GB" sz="1200" kern="1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xmlns="" id="{4B497DDB-1681-3EDF-3478-5FCDD20ED785}"/>
              </a:ext>
            </a:extLst>
          </p:cNvPr>
          <p:cNvSpPr txBox="1"/>
          <p:nvPr/>
        </p:nvSpPr>
        <p:spPr>
          <a:xfrm>
            <a:off x="0" y="0"/>
            <a:ext cx="11592877" cy="369332"/>
          </a:xfrm>
          <a:prstGeom prst="rect">
            <a:avLst/>
          </a:prstGeom>
          <a:noFill/>
        </p:spPr>
        <p:txBody>
          <a:bodyPr wrap="square">
            <a:spAutoFit/>
          </a:bodyPr>
          <a:lstStyle/>
          <a:p>
            <a:r>
              <a:rPr lang="en-GB" sz="1800" b="1" dirty="0">
                <a:effectLst/>
                <a:latin typeface="Calibri" panose="020F0502020204030204" pitchFamily="34" charset="0"/>
                <a:ea typeface="Calibri" panose="020F0502020204030204" pitchFamily="34" charset="0"/>
                <a:cs typeface="Calibri" panose="020F0502020204030204" pitchFamily="34" charset="0"/>
              </a:rPr>
              <a:t>Other options are also available…</a:t>
            </a:r>
            <a:endParaRPr lang="en-GB" sz="18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48593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D2624D3B-A2AD-2F9D-8269-FD5EEF278410}"/>
              </a:ext>
            </a:extLst>
          </p:cNvPr>
          <p:cNvSpPr txBox="1"/>
          <p:nvPr/>
        </p:nvSpPr>
        <p:spPr>
          <a:xfrm>
            <a:off x="0" y="0"/>
            <a:ext cx="11592877" cy="1015663"/>
          </a:xfrm>
          <a:prstGeom prst="rect">
            <a:avLst/>
          </a:prstGeom>
          <a:noFill/>
        </p:spPr>
        <p:txBody>
          <a:bodyPr wrap="square">
            <a:spAutoFit/>
          </a:bodyPr>
          <a:lstStyle/>
          <a:p>
            <a:r>
              <a:rPr lang="en-GB" sz="1800" b="1" dirty="0">
                <a:effectLst/>
                <a:latin typeface="Calibri" panose="020F0502020204030204" pitchFamily="34" charset="0"/>
                <a:ea typeface="Calibri" panose="020F0502020204030204" pitchFamily="34" charset="0"/>
                <a:cs typeface="Calibri" panose="020F0502020204030204" pitchFamily="34" charset="0"/>
              </a:rPr>
              <a:t>The Pilgrim Hotel at Paddington    </a:t>
            </a:r>
            <a:r>
              <a:rPr lang="en-GB" sz="1400" dirty="0">
                <a:effectLst/>
                <a:latin typeface="Calibri" panose="020F0502020204030204" pitchFamily="34" charset="0"/>
                <a:ea typeface="Calibri" panose="020F0502020204030204" pitchFamily="34" charset="0"/>
                <a:cs typeface="Calibri" panose="020F0502020204030204" pitchFamily="34" charset="0"/>
                <a:hlinkClick r:id="rId2"/>
              </a:rPr>
              <a:t>https://thepilgrm.com/</a:t>
            </a:r>
            <a:endParaRPr lang="en-GB" sz="1400" dirty="0">
              <a:effectLst/>
              <a:latin typeface="Calibri" panose="020F0502020204030204" pitchFamily="34" charset="0"/>
              <a:ea typeface="Calibri" panose="020F0502020204030204" pitchFamily="34" charset="0"/>
              <a:cs typeface="Calibri" panose="020F0502020204030204" pitchFamily="34" charset="0"/>
            </a:endParaRPr>
          </a:p>
          <a:p>
            <a:endParaRPr lang="en-GB" sz="1400" dirty="0">
              <a:effectLst/>
              <a:latin typeface="Calibri" panose="020F0502020204030204" pitchFamily="34" charset="0"/>
              <a:ea typeface="Calibri" panose="020F0502020204030204" pitchFamily="34" charset="0"/>
              <a:cs typeface="Calibri" panose="020F0502020204030204" pitchFamily="34" charset="0"/>
            </a:endParaRPr>
          </a:p>
          <a:p>
            <a:r>
              <a:rPr lang="en-GB" sz="1400" kern="100" dirty="0" err="1">
                <a:effectLst/>
                <a:latin typeface="Calibri" panose="020F0502020204030204" pitchFamily="34" charset="0"/>
                <a:ea typeface="Calibri" panose="020F0502020204030204" pitchFamily="34" charset="0"/>
                <a:cs typeface="Calibri" panose="020F0502020204030204" pitchFamily="34" charset="0"/>
              </a:rPr>
              <a:t>ICGer</a:t>
            </a:r>
            <a:r>
              <a:rPr lang="en-GB" sz="1400" kern="100" dirty="0">
                <a:effectLst/>
                <a:latin typeface="Calibri" panose="020F0502020204030204" pitchFamily="34" charset="0"/>
                <a:ea typeface="Calibri" panose="020F0502020204030204" pitchFamily="34" charset="0"/>
                <a:cs typeface="Calibri" panose="020F0502020204030204" pitchFamily="34" charset="0"/>
              </a:rPr>
              <a:t> notes:  There's a great one in Paddington for anyone who comes in by train from the West.  They do all day brunch and it is really quiet during the day, lots of plug points and the staff let you get on with it.  </a:t>
            </a:r>
            <a:endParaRPr lang="en-GB" sz="14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xmlns="" id="{39B80132-FB1E-9811-85DC-AAFCF6C4914D}"/>
              </a:ext>
            </a:extLst>
          </p:cNvPr>
          <p:cNvSpPr txBox="1"/>
          <p:nvPr/>
        </p:nvSpPr>
        <p:spPr>
          <a:xfrm>
            <a:off x="8455179" y="1870841"/>
            <a:ext cx="3137698" cy="1200329"/>
          </a:xfrm>
          <a:prstGeom prst="rect">
            <a:avLst/>
          </a:prstGeom>
          <a:noFill/>
        </p:spPr>
        <p:txBody>
          <a:bodyPr wrap="square">
            <a:spAutoFit/>
          </a:bodyPr>
          <a:lstStyle/>
          <a:p>
            <a:r>
              <a:rPr lang="en-GB" dirty="0">
                <a:latin typeface="Calibri" panose="020F0502020204030204" pitchFamily="34" charset="0"/>
                <a:ea typeface="Calibri" panose="020F0502020204030204" pitchFamily="34" charset="0"/>
                <a:cs typeface="Calibri" panose="020F0502020204030204" pitchFamily="34" charset="0"/>
              </a:rPr>
              <a:t>The Pilgrim</a:t>
            </a:r>
          </a:p>
          <a:p>
            <a:r>
              <a:rPr lang="en-GB" dirty="0">
                <a:latin typeface="Calibri" panose="020F0502020204030204" pitchFamily="34" charset="0"/>
                <a:ea typeface="Calibri" panose="020F0502020204030204" pitchFamily="34" charset="0"/>
                <a:cs typeface="Calibri" panose="020F0502020204030204" pitchFamily="34" charset="0"/>
              </a:rPr>
              <a:t>25 London Street</a:t>
            </a:r>
          </a:p>
          <a:p>
            <a:r>
              <a:rPr lang="en-GB" dirty="0">
                <a:latin typeface="Calibri" panose="020F0502020204030204" pitchFamily="34" charset="0"/>
                <a:ea typeface="Calibri" panose="020F0502020204030204" pitchFamily="34" charset="0"/>
                <a:cs typeface="Calibri" panose="020F0502020204030204" pitchFamily="34" charset="0"/>
              </a:rPr>
              <a:t>London</a:t>
            </a:r>
          </a:p>
          <a:p>
            <a:r>
              <a:rPr lang="en-GB" dirty="0">
                <a:latin typeface="Calibri" panose="020F0502020204030204" pitchFamily="34" charset="0"/>
                <a:ea typeface="Calibri" panose="020F0502020204030204" pitchFamily="34" charset="0"/>
                <a:cs typeface="Calibri" panose="020F0502020204030204" pitchFamily="34" charset="0"/>
              </a:rPr>
              <a:t>W2 1HH</a:t>
            </a:r>
          </a:p>
        </p:txBody>
      </p:sp>
      <p:pic>
        <p:nvPicPr>
          <p:cNvPr id="3" name="Picture 2">
            <a:extLst>
              <a:ext uri="{FF2B5EF4-FFF2-40B4-BE49-F238E27FC236}">
                <a16:creationId xmlns:a16="http://schemas.microsoft.com/office/drawing/2014/main" xmlns="" id="{D45DDA3D-DF07-AB2B-5C30-08D246D11179}"/>
              </a:ext>
            </a:extLst>
          </p:cNvPr>
          <p:cNvPicPr>
            <a:picLocks noChangeAspect="1"/>
          </p:cNvPicPr>
          <p:nvPr/>
        </p:nvPicPr>
        <p:blipFill>
          <a:blip r:embed="rId3"/>
          <a:stretch>
            <a:fillRect/>
          </a:stretch>
        </p:blipFill>
        <p:spPr>
          <a:xfrm>
            <a:off x="156210" y="1870841"/>
            <a:ext cx="8205482" cy="4846613"/>
          </a:xfrm>
          <a:prstGeom prst="rect">
            <a:avLst/>
          </a:prstGeom>
        </p:spPr>
      </p:pic>
    </p:spTree>
    <p:extLst>
      <p:ext uri="{BB962C8B-B14F-4D97-AF65-F5344CB8AC3E}">
        <p14:creationId xmlns:p14="http://schemas.microsoft.com/office/powerpoint/2010/main" val="512522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D2624D3B-A2AD-2F9D-8269-FD5EEF278410}"/>
              </a:ext>
            </a:extLst>
          </p:cNvPr>
          <p:cNvSpPr txBox="1"/>
          <p:nvPr/>
        </p:nvSpPr>
        <p:spPr>
          <a:xfrm>
            <a:off x="0" y="0"/>
            <a:ext cx="11841480" cy="1015663"/>
          </a:xfrm>
          <a:prstGeom prst="rect">
            <a:avLst/>
          </a:prstGeom>
          <a:noFill/>
        </p:spPr>
        <p:txBody>
          <a:bodyPr wrap="square">
            <a:spAutoFit/>
          </a:bodyPr>
          <a:lstStyle/>
          <a:p>
            <a:r>
              <a:rPr lang="en-GB" sz="1800" b="1" dirty="0">
                <a:effectLst/>
                <a:latin typeface="Calibri" panose="020F0502020204030204" pitchFamily="34" charset="0"/>
                <a:ea typeface="Calibri" panose="020F0502020204030204" pitchFamily="34" charset="0"/>
                <a:cs typeface="Calibri" panose="020F0502020204030204" pitchFamily="34" charset="0"/>
              </a:rPr>
              <a:t>Lansdown by Marylebone    </a:t>
            </a:r>
            <a:r>
              <a:rPr lang="en-GB" sz="1400" dirty="0">
                <a:latin typeface="Calibri" panose="020F0502020204030204" pitchFamily="34" charset="0"/>
                <a:ea typeface="Calibri" panose="020F0502020204030204" pitchFamily="34" charset="0"/>
                <a:cs typeface="Calibri" panose="020F0502020204030204" pitchFamily="34" charset="0"/>
                <a:hlinkClick r:id="rId2"/>
              </a:rPr>
              <a:t>https://www.landmarklondon.co.uk/</a:t>
            </a:r>
            <a:endParaRPr lang="en-GB" sz="1400" dirty="0">
              <a:latin typeface="Calibri" panose="020F0502020204030204" pitchFamily="34" charset="0"/>
              <a:ea typeface="Calibri" panose="020F0502020204030204" pitchFamily="34" charset="0"/>
              <a:cs typeface="Calibri" panose="020F0502020204030204" pitchFamily="34" charset="0"/>
            </a:endParaRPr>
          </a:p>
          <a:p>
            <a:endParaRPr lang="en-GB" sz="1400" dirty="0">
              <a:effectLst/>
              <a:latin typeface="Calibri" panose="020F0502020204030204" pitchFamily="34" charset="0"/>
              <a:ea typeface="Calibri" panose="020F0502020204030204" pitchFamily="34" charset="0"/>
              <a:cs typeface="Calibri" panose="020F0502020204030204" pitchFamily="34" charset="0"/>
            </a:endParaRPr>
          </a:p>
          <a:p>
            <a:r>
              <a:rPr lang="en-GB" sz="1400" kern="100" dirty="0" err="1">
                <a:effectLst/>
                <a:latin typeface="Calibri" panose="020F0502020204030204" pitchFamily="34" charset="0"/>
                <a:ea typeface="Calibri" panose="020F0502020204030204" pitchFamily="34" charset="0"/>
                <a:cs typeface="Calibri" panose="020F0502020204030204" pitchFamily="34" charset="0"/>
              </a:rPr>
              <a:t>ICGer</a:t>
            </a:r>
            <a:r>
              <a:rPr lang="en-GB" sz="1400" kern="100" dirty="0">
                <a:effectLst/>
                <a:latin typeface="Calibri" panose="020F0502020204030204" pitchFamily="34" charset="0"/>
                <a:ea typeface="Calibri" panose="020F0502020204030204" pitchFamily="34" charset="0"/>
                <a:cs typeface="Calibri" panose="020F0502020204030204" pitchFamily="34" charset="0"/>
              </a:rPr>
              <a:t> notes:  </a:t>
            </a:r>
            <a:r>
              <a:rPr lang="en-GB" sz="1400" dirty="0">
                <a:effectLst/>
                <a:latin typeface="Calibri" panose="020F0502020204030204" pitchFamily="34" charset="0"/>
                <a:ea typeface="Calibri" panose="020F0502020204030204" pitchFamily="34" charset="0"/>
                <a:cs typeface="Calibri" panose="020F0502020204030204" pitchFamily="34" charset="0"/>
              </a:rPr>
              <a:t>5* hotel.  The main coffee table can be a min charge of £12 but worth it for such a lovely space - can easily stay there 2-3hrs and there are a few table around where you can just have coffee.  </a:t>
            </a:r>
            <a:r>
              <a:rPr lang="en-GB" sz="1400" kern="0" dirty="0">
                <a:effectLst/>
                <a:latin typeface="Calibri" panose="020F0502020204030204" pitchFamily="34" charset="0"/>
                <a:ea typeface="Calibri" panose="020F0502020204030204" pitchFamily="34" charset="0"/>
                <a:cs typeface="Calibri" panose="020F0502020204030204" pitchFamily="34" charset="0"/>
              </a:rPr>
              <a:t>The Landmark right by Marylebone has a great bar/lounge.  I've had meetings there and just bought drinks</a:t>
            </a:r>
            <a:endParaRPr lang="en-GB" sz="14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xmlns="" id="{39B80132-FB1E-9811-85DC-AAFCF6C4914D}"/>
              </a:ext>
            </a:extLst>
          </p:cNvPr>
          <p:cNvSpPr txBox="1"/>
          <p:nvPr/>
        </p:nvSpPr>
        <p:spPr>
          <a:xfrm>
            <a:off x="8129949" y="1756164"/>
            <a:ext cx="3843337" cy="1200329"/>
          </a:xfrm>
          <a:prstGeom prst="rect">
            <a:avLst/>
          </a:prstGeom>
          <a:noFill/>
        </p:spPr>
        <p:txBody>
          <a:bodyPr wrap="square">
            <a:spAutoFit/>
          </a:bodyPr>
          <a:lstStyle/>
          <a:p>
            <a:r>
              <a:rPr lang="en-GB" dirty="0">
                <a:latin typeface="Calibri" panose="020F0502020204030204" pitchFamily="34" charset="0"/>
                <a:ea typeface="Calibri" panose="020F0502020204030204" pitchFamily="34" charset="0"/>
                <a:cs typeface="Calibri" panose="020F0502020204030204" pitchFamily="34" charset="0"/>
              </a:rPr>
              <a:t>The Landmark London</a:t>
            </a:r>
          </a:p>
          <a:p>
            <a:r>
              <a:rPr lang="en-GB" dirty="0">
                <a:latin typeface="Calibri" panose="020F0502020204030204" pitchFamily="34" charset="0"/>
                <a:ea typeface="Calibri" panose="020F0502020204030204" pitchFamily="34" charset="0"/>
                <a:cs typeface="Calibri" panose="020F0502020204030204" pitchFamily="34" charset="0"/>
              </a:rPr>
              <a:t>222 Marylebone Road</a:t>
            </a:r>
          </a:p>
          <a:p>
            <a:r>
              <a:rPr lang="en-GB" dirty="0">
                <a:latin typeface="Calibri" panose="020F0502020204030204" pitchFamily="34" charset="0"/>
                <a:ea typeface="Calibri" panose="020F0502020204030204" pitchFamily="34" charset="0"/>
                <a:cs typeface="Calibri" panose="020F0502020204030204" pitchFamily="34" charset="0"/>
              </a:rPr>
              <a:t>London </a:t>
            </a:r>
          </a:p>
          <a:p>
            <a:r>
              <a:rPr lang="en-GB" dirty="0">
                <a:latin typeface="Calibri" panose="020F0502020204030204" pitchFamily="34" charset="0"/>
                <a:ea typeface="Calibri" panose="020F0502020204030204" pitchFamily="34" charset="0"/>
                <a:cs typeface="Calibri" panose="020F0502020204030204" pitchFamily="34" charset="0"/>
              </a:rPr>
              <a:t>NW1 6JQ</a:t>
            </a:r>
          </a:p>
        </p:txBody>
      </p:sp>
      <p:pic>
        <p:nvPicPr>
          <p:cNvPr id="13" name="Picture 12">
            <a:extLst>
              <a:ext uri="{FF2B5EF4-FFF2-40B4-BE49-F238E27FC236}">
                <a16:creationId xmlns:a16="http://schemas.microsoft.com/office/drawing/2014/main" xmlns="" id="{643B9DEB-9F8F-B212-0E50-15A873F333F5}"/>
              </a:ext>
            </a:extLst>
          </p:cNvPr>
          <p:cNvPicPr>
            <a:picLocks noChangeAspect="1"/>
          </p:cNvPicPr>
          <p:nvPr/>
        </p:nvPicPr>
        <p:blipFill>
          <a:blip r:embed="rId3"/>
          <a:stretch>
            <a:fillRect/>
          </a:stretch>
        </p:blipFill>
        <p:spPr>
          <a:xfrm>
            <a:off x="218714" y="1756164"/>
            <a:ext cx="7872641" cy="4912794"/>
          </a:xfrm>
          <a:prstGeom prst="rect">
            <a:avLst/>
          </a:prstGeom>
        </p:spPr>
      </p:pic>
    </p:spTree>
    <p:extLst>
      <p:ext uri="{BB962C8B-B14F-4D97-AF65-F5344CB8AC3E}">
        <p14:creationId xmlns:p14="http://schemas.microsoft.com/office/powerpoint/2010/main" val="23882792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D2624D3B-A2AD-2F9D-8269-FD5EEF278410}"/>
              </a:ext>
            </a:extLst>
          </p:cNvPr>
          <p:cNvSpPr txBox="1"/>
          <p:nvPr/>
        </p:nvSpPr>
        <p:spPr>
          <a:xfrm>
            <a:off x="0" y="0"/>
            <a:ext cx="11592877" cy="1231106"/>
          </a:xfrm>
          <a:prstGeom prst="rect">
            <a:avLst/>
          </a:prstGeom>
          <a:noFill/>
        </p:spPr>
        <p:txBody>
          <a:bodyPr wrap="square">
            <a:spAutoFit/>
          </a:bodyPr>
          <a:lstStyle/>
          <a:p>
            <a:r>
              <a:rPr lang="en-GB" sz="1800" b="1" dirty="0">
                <a:effectLst/>
                <a:latin typeface="Calibri" panose="020F0502020204030204" pitchFamily="34" charset="0"/>
                <a:ea typeface="Calibri" panose="020F0502020204030204" pitchFamily="34" charset="0"/>
                <a:cs typeface="Calibri" panose="020F0502020204030204" pitchFamily="34" charset="0"/>
              </a:rPr>
              <a:t>Pullman Hotel St Pancras    </a:t>
            </a:r>
            <a:r>
              <a:rPr lang="en-GB" sz="1400" dirty="0">
                <a:effectLst/>
                <a:latin typeface="Calibri" panose="020F0502020204030204" pitchFamily="34" charset="0"/>
                <a:ea typeface="Calibri" panose="020F0502020204030204" pitchFamily="34" charset="0"/>
                <a:cs typeface="Calibri" panose="020F0502020204030204" pitchFamily="34" charset="0"/>
                <a:hlinkClick r:id="rId2"/>
              </a:rPr>
              <a:t>https://www.pullmanlondonstpancras.com/</a:t>
            </a:r>
            <a:endParaRPr lang="en-GB" sz="1400" dirty="0">
              <a:effectLst/>
              <a:latin typeface="Calibri" panose="020F0502020204030204" pitchFamily="34" charset="0"/>
              <a:ea typeface="Calibri" panose="020F0502020204030204" pitchFamily="34" charset="0"/>
              <a:cs typeface="Calibri" panose="020F0502020204030204" pitchFamily="34" charset="0"/>
            </a:endParaRPr>
          </a:p>
          <a:p>
            <a:endParaRPr lang="en-GB" sz="1400" dirty="0">
              <a:effectLst/>
              <a:latin typeface="Calibri" panose="020F0502020204030204" pitchFamily="34" charset="0"/>
              <a:ea typeface="Calibri" panose="020F0502020204030204" pitchFamily="34" charset="0"/>
              <a:cs typeface="Calibri" panose="020F0502020204030204" pitchFamily="34" charset="0"/>
            </a:endParaRPr>
          </a:p>
          <a:p>
            <a:r>
              <a:rPr lang="en-GB" sz="1400" kern="100" dirty="0" err="1">
                <a:effectLst/>
                <a:latin typeface="Calibri" panose="020F0502020204030204" pitchFamily="34" charset="0"/>
                <a:ea typeface="Calibri" panose="020F0502020204030204" pitchFamily="34" charset="0"/>
                <a:cs typeface="Calibri" panose="020F0502020204030204" pitchFamily="34" charset="0"/>
              </a:rPr>
              <a:t>ICGer</a:t>
            </a:r>
            <a:r>
              <a:rPr lang="en-GB" sz="1400" kern="100" dirty="0">
                <a:effectLst/>
                <a:latin typeface="Calibri" panose="020F0502020204030204" pitchFamily="34" charset="0"/>
                <a:ea typeface="Calibri" panose="020F0502020204030204" pitchFamily="34" charset="0"/>
                <a:cs typeface="Calibri" panose="020F0502020204030204" pitchFamily="34" charset="0"/>
              </a:rPr>
              <a:t> notes:  You could try </a:t>
            </a:r>
            <a:r>
              <a:rPr lang="en-GB" sz="1400" dirty="0">
                <a:effectLst/>
                <a:latin typeface="Calibri" panose="020F0502020204030204" pitchFamily="34" charset="0"/>
                <a:ea typeface="Calibri" panose="020F0502020204030204" pitchFamily="34" charset="0"/>
                <a:cs typeface="Calibri" panose="020F0502020204030204" pitchFamily="34" charset="0"/>
              </a:rPr>
              <a:t>the ground floor space at the Pullman St Pancras hotel next to the British Library</a:t>
            </a:r>
            <a:br>
              <a:rPr lang="en-GB" sz="1400" dirty="0">
                <a:effectLst/>
                <a:latin typeface="Calibri" panose="020F0502020204030204" pitchFamily="34" charset="0"/>
                <a:ea typeface="Calibri" panose="020F0502020204030204" pitchFamily="34" charset="0"/>
                <a:cs typeface="Calibri" panose="020F0502020204030204" pitchFamily="34" charset="0"/>
              </a:rPr>
            </a:br>
            <a:endParaRPr lang="en-GB" sz="1400" dirty="0">
              <a:effectLst/>
              <a:latin typeface="Calibri" panose="020F0502020204030204" pitchFamily="34" charset="0"/>
              <a:ea typeface="Calibri" panose="020F0502020204030204" pitchFamily="34" charset="0"/>
              <a:cs typeface="Calibri" panose="020F0502020204030204" pitchFamily="34" charset="0"/>
            </a:endParaRPr>
          </a:p>
          <a:p>
            <a:endParaRPr lang="en-GB" sz="14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xmlns="" id="{39B80132-FB1E-9811-85DC-AAFCF6C4914D}"/>
              </a:ext>
            </a:extLst>
          </p:cNvPr>
          <p:cNvSpPr txBox="1"/>
          <p:nvPr/>
        </p:nvSpPr>
        <p:spPr>
          <a:xfrm>
            <a:off x="8770489" y="1881351"/>
            <a:ext cx="3137698" cy="1200329"/>
          </a:xfrm>
          <a:prstGeom prst="rect">
            <a:avLst/>
          </a:prstGeom>
          <a:noFill/>
        </p:spPr>
        <p:txBody>
          <a:bodyPr wrap="square">
            <a:spAutoFit/>
          </a:bodyPr>
          <a:lstStyle/>
          <a:p>
            <a:r>
              <a:rPr lang="en-GB" dirty="0">
                <a:latin typeface="Calibri" panose="020F0502020204030204" pitchFamily="34" charset="0"/>
                <a:ea typeface="Calibri" panose="020F0502020204030204" pitchFamily="34" charset="0"/>
                <a:cs typeface="Calibri" panose="020F0502020204030204" pitchFamily="34" charset="0"/>
              </a:rPr>
              <a:t>Pullman London St Pancras</a:t>
            </a:r>
          </a:p>
          <a:p>
            <a:r>
              <a:rPr lang="en-GB" dirty="0">
                <a:latin typeface="Calibri" panose="020F0502020204030204" pitchFamily="34" charset="0"/>
                <a:ea typeface="Calibri" panose="020F0502020204030204" pitchFamily="34" charset="0"/>
                <a:cs typeface="Calibri" panose="020F0502020204030204" pitchFamily="34" charset="0"/>
              </a:rPr>
              <a:t>100 - 110 Euston Road</a:t>
            </a:r>
          </a:p>
          <a:p>
            <a:r>
              <a:rPr lang="en-GB" dirty="0">
                <a:latin typeface="Calibri" panose="020F0502020204030204" pitchFamily="34" charset="0"/>
                <a:ea typeface="Calibri" panose="020F0502020204030204" pitchFamily="34" charset="0"/>
                <a:cs typeface="Calibri" panose="020F0502020204030204" pitchFamily="34" charset="0"/>
              </a:rPr>
              <a:t>London</a:t>
            </a:r>
          </a:p>
          <a:p>
            <a:r>
              <a:rPr lang="en-GB" dirty="0">
                <a:latin typeface="Calibri" panose="020F0502020204030204" pitchFamily="34" charset="0"/>
                <a:ea typeface="Calibri" panose="020F0502020204030204" pitchFamily="34" charset="0"/>
                <a:cs typeface="Calibri" panose="020F0502020204030204" pitchFamily="34" charset="0"/>
              </a:rPr>
              <a:t>NW1 2AJ</a:t>
            </a:r>
          </a:p>
        </p:txBody>
      </p:sp>
      <p:pic>
        <p:nvPicPr>
          <p:cNvPr id="4" name="Picture 3">
            <a:extLst>
              <a:ext uri="{FF2B5EF4-FFF2-40B4-BE49-F238E27FC236}">
                <a16:creationId xmlns:a16="http://schemas.microsoft.com/office/drawing/2014/main" xmlns="" id="{1F3D4930-C461-B3D9-577D-BFD48A1B561D}"/>
              </a:ext>
            </a:extLst>
          </p:cNvPr>
          <p:cNvPicPr>
            <a:picLocks noChangeAspect="1"/>
          </p:cNvPicPr>
          <p:nvPr/>
        </p:nvPicPr>
        <p:blipFill>
          <a:blip r:embed="rId3"/>
          <a:stretch>
            <a:fillRect/>
          </a:stretch>
        </p:blipFill>
        <p:spPr>
          <a:xfrm>
            <a:off x="163377" y="1881351"/>
            <a:ext cx="8375885" cy="4801079"/>
          </a:xfrm>
          <a:prstGeom prst="rect">
            <a:avLst/>
          </a:prstGeom>
        </p:spPr>
      </p:pic>
    </p:spTree>
    <p:extLst>
      <p:ext uri="{BB962C8B-B14F-4D97-AF65-F5344CB8AC3E}">
        <p14:creationId xmlns:p14="http://schemas.microsoft.com/office/powerpoint/2010/main" val="700924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D2624D3B-A2AD-2F9D-8269-FD5EEF278410}"/>
              </a:ext>
            </a:extLst>
          </p:cNvPr>
          <p:cNvSpPr txBox="1"/>
          <p:nvPr/>
        </p:nvSpPr>
        <p:spPr>
          <a:xfrm>
            <a:off x="0" y="0"/>
            <a:ext cx="12192000" cy="1015663"/>
          </a:xfrm>
          <a:prstGeom prst="rect">
            <a:avLst/>
          </a:prstGeom>
          <a:noFill/>
        </p:spPr>
        <p:txBody>
          <a:bodyPr wrap="square">
            <a:spAutoFit/>
          </a:bodyPr>
          <a:lstStyle/>
          <a:p>
            <a:r>
              <a:rPr lang="en-GB" b="1" i="0" dirty="0">
                <a:solidFill>
                  <a:srgbClr val="1C1C1C"/>
                </a:solidFill>
                <a:effectLst/>
                <a:highlight>
                  <a:srgbClr val="FFFFFF"/>
                </a:highlight>
              </a:rPr>
              <a:t>Renaissance Hotel St. Pancras</a:t>
            </a:r>
            <a:r>
              <a:rPr lang="en-GB" b="1" i="0" dirty="0">
                <a:solidFill>
                  <a:srgbClr val="1C1C1C"/>
                </a:solidFill>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GB" sz="1400" dirty="0">
                <a:effectLst/>
                <a:latin typeface="Calibri" panose="020F0502020204030204" pitchFamily="34" charset="0"/>
                <a:ea typeface="Calibri" panose="020F0502020204030204" pitchFamily="34" charset="0"/>
                <a:cs typeface="Calibri" panose="020F0502020204030204" pitchFamily="34" charset="0"/>
                <a:hlinkClick r:id="rId2"/>
              </a:rPr>
              <a:t>https://www.marriott.com/en-us/hotels/lonpr-st-pancras-renaissance-hotel-london/overview/?scid=f2ae0541-1279-4f24-b197-a979c79310b0</a:t>
            </a:r>
            <a:endParaRPr lang="en-GB" sz="1400" dirty="0">
              <a:effectLst/>
              <a:latin typeface="Calibri" panose="020F0502020204030204" pitchFamily="34" charset="0"/>
              <a:ea typeface="Calibri" panose="020F0502020204030204" pitchFamily="34" charset="0"/>
              <a:cs typeface="Calibri" panose="020F0502020204030204" pitchFamily="34" charset="0"/>
            </a:endParaRPr>
          </a:p>
          <a:p>
            <a:endParaRPr lang="en-GB" sz="1400" dirty="0">
              <a:effectLst/>
              <a:latin typeface="Calibri" panose="020F0502020204030204" pitchFamily="34" charset="0"/>
              <a:ea typeface="Calibri" panose="020F0502020204030204" pitchFamily="34" charset="0"/>
              <a:cs typeface="Calibri" panose="020F0502020204030204" pitchFamily="34" charset="0"/>
            </a:endParaRPr>
          </a:p>
          <a:p>
            <a:r>
              <a:rPr lang="en-GB" sz="1400" kern="100" dirty="0" err="1">
                <a:effectLst/>
                <a:latin typeface="Calibri" panose="020F0502020204030204" pitchFamily="34" charset="0"/>
                <a:ea typeface="Calibri" panose="020F0502020204030204" pitchFamily="34" charset="0"/>
                <a:cs typeface="Calibri" panose="020F0502020204030204" pitchFamily="34" charset="0"/>
              </a:rPr>
              <a:t>ICGer</a:t>
            </a:r>
            <a:r>
              <a:rPr lang="en-GB" sz="1400" kern="100" dirty="0">
                <a:effectLst/>
                <a:latin typeface="Calibri" panose="020F0502020204030204" pitchFamily="34" charset="0"/>
                <a:ea typeface="Calibri" panose="020F0502020204030204" pitchFamily="34" charset="0"/>
                <a:cs typeface="Calibri" panose="020F0502020204030204" pitchFamily="34" charset="0"/>
              </a:rPr>
              <a:t> notes:  You could try </a:t>
            </a:r>
            <a:r>
              <a:rPr lang="en-GB" sz="1400" dirty="0">
                <a:effectLst/>
                <a:latin typeface="Calibri" panose="020F0502020204030204" pitchFamily="34" charset="0"/>
                <a:ea typeface="Calibri" panose="020F0502020204030204" pitchFamily="34" charset="0"/>
                <a:cs typeface="Calibri" panose="020F0502020204030204" pitchFamily="34" charset="0"/>
              </a:rPr>
              <a:t>the foyer of the Renaissance St Pancras hotel (fallback: the champagne bar on the first floor!)</a:t>
            </a:r>
          </a:p>
        </p:txBody>
      </p:sp>
      <p:sp>
        <p:nvSpPr>
          <p:cNvPr id="9" name="TextBox 8">
            <a:extLst>
              <a:ext uri="{FF2B5EF4-FFF2-40B4-BE49-F238E27FC236}">
                <a16:creationId xmlns:a16="http://schemas.microsoft.com/office/drawing/2014/main" xmlns="" id="{39B80132-FB1E-9811-85DC-AAFCF6C4914D}"/>
              </a:ext>
            </a:extLst>
          </p:cNvPr>
          <p:cNvSpPr txBox="1"/>
          <p:nvPr/>
        </p:nvSpPr>
        <p:spPr>
          <a:xfrm>
            <a:off x="8455179" y="1881351"/>
            <a:ext cx="3137698" cy="1200329"/>
          </a:xfrm>
          <a:prstGeom prst="rect">
            <a:avLst/>
          </a:prstGeom>
          <a:noFill/>
        </p:spPr>
        <p:txBody>
          <a:bodyPr wrap="square">
            <a:spAutoFit/>
          </a:bodyPr>
          <a:lstStyle/>
          <a:p>
            <a:r>
              <a:rPr lang="en-GB" dirty="0">
                <a:latin typeface="Calibri" panose="020F0502020204030204" pitchFamily="34" charset="0"/>
                <a:ea typeface="Calibri" panose="020F0502020204030204" pitchFamily="34" charset="0"/>
                <a:cs typeface="Calibri" panose="020F0502020204030204" pitchFamily="34" charset="0"/>
              </a:rPr>
              <a:t>St. Pancras Renaissance Hotel</a:t>
            </a:r>
          </a:p>
          <a:p>
            <a:r>
              <a:rPr lang="en-GB" dirty="0">
                <a:latin typeface="Calibri" panose="020F0502020204030204" pitchFamily="34" charset="0"/>
                <a:ea typeface="Calibri" panose="020F0502020204030204" pitchFamily="34" charset="0"/>
                <a:cs typeface="Calibri" panose="020F0502020204030204" pitchFamily="34" charset="0"/>
              </a:rPr>
              <a:t>Euston Rd</a:t>
            </a:r>
          </a:p>
          <a:p>
            <a:r>
              <a:rPr lang="en-GB" dirty="0">
                <a:latin typeface="Calibri" panose="020F0502020204030204" pitchFamily="34" charset="0"/>
                <a:ea typeface="Calibri" panose="020F0502020204030204" pitchFamily="34" charset="0"/>
                <a:cs typeface="Calibri" panose="020F0502020204030204" pitchFamily="34" charset="0"/>
              </a:rPr>
              <a:t>London </a:t>
            </a:r>
          </a:p>
          <a:p>
            <a:r>
              <a:rPr lang="en-GB" dirty="0">
                <a:latin typeface="Calibri" panose="020F0502020204030204" pitchFamily="34" charset="0"/>
                <a:ea typeface="Calibri" panose="020F0502020204030204" pitchFamily="34" charset="0"/>
                <a:cs typeface="Calibri" panose="020F0502020204030204" pitchFamily="34" charset="0"/>
              </a:rPr>
              <a:t>NW1 2AR</a:t>
            </a:r>
          </a:p>
        </p:txBody>
      </p:sp>
      <p:pic>
        <p:nvPicPr>
          <p:cNvPr id="3" name="Picture 2">
            <a:extLst>
              <a:ext uri="{FF2B5EF4-FFF2-40B4-BE49-F238E27FC236}">
                <a16:creationId xmlns:a16="http://schemas.microsoft.com/office/drawing/2014/main" xmlns="" id="{43820E1F-3EEE-59B4-7C4D-DA56CEA3A387}"/>
              </a:ext>
            </a:extLst>
          </p:cNvPr>
          <p:cNvPicPr>
            <a:picLocks noChangeAspect="1"/>
          </p:cNvPicPr>
          <p:nvPr/>
        </p:nvPicPr>
        <p:blipFill>
          <a:blip r:embed="rId3"/>
          <a:stretch>
            <a:fillRect/>
          </a:stretch>
        </p:blipFill>
        <p:spPr>
          <a:xfrm>
            <a:off x="176495" y="1881351"/>
            <a:ext cx="8127637" cy="4770929"/>
          </a:xfrm>
          <a:prstGeom prst="rect">
            <a:avLst/>
          </a:prstGeom>
        </p:spPr>
      </p:pic>
    </p:spTree>
    <p:extLst>
      <p:ext uri="{BB962C8B-B14F-4D97-AF65-F5344CB8AC3E}">
        <p14:creationId xmlns:p14="http://schemas.microsoft.com/office/powerpoint/2010/main" val="36527113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D2624D3B-A2AD-2F9D-8269-FD5EEF278410}"/>
              </a:ext>
            </a:extLst>
          </p:cNvPr>
          <p:cNvSpPr txBox="1"/>
          <p:nvPr/>
        </p:nvSpPr>
        <p:spPr>
          <a:xfrm>
            <a:off x="0" y="0"/>
            <a:ext cx="11592877" cy="1015663"/>
          </a:xfrm>
          <a:prstGeom prst="rect">
            <a:avLst/>
          </a:prstGeom>
          <a:noFill/>
        </p:spPr>
        <p:txBody>
          <a:bodyPr wrap="square">
            <a:spAutoFit/>
          </a:bodyPr>
          <a:lstStyle/>
          <a:p>
            <a:r>
              <a:rPr lang="en-GB" b="1" i="0" dirty="0">
                <a:solidFill>
                  <a:srgbClr val="1C1C1C"/>
                </a:solidFill>
                <a:effectLst/>
                <a:highlight>
                  <a:srgbClr val="FFFFFF"/>
                </a:highlight>
              </a:rPr>
              <a:t>Caravan at Kings Cross</a:t>
            </a:r>
            <a:r>
              <a:rPr lang="en-GB" b="1" i="0" dirty="0">
                <a:solidFill>
                  <a:srgbClr val="1C1C1C"/>
                </a:solidFill>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GB" sz="1400" dirty="0">
                <a:effectLst/>
                <a:latin typeface="Calibri" panose="020F0502020204030204" pitchFamily="34" charset="0"/>
                <a:ea typeface="Calibri" panose="020F0502020204030204" pitchFamily="34" charset="0"/>
                <a:cs typeface="Calibri" panose="020F0502020204030204" pitchFamily="34" charset="0"/>
                <a:hlinkClick r:id="rId2"/>
              </a:rPr>
              <a:t>https://caravanandco.com/pages/kings-cross</a:t>
            </a:r>
            <a:endParaRPr lang="en-GB" sz="1400" dirty="0">
              <a:effectLst/>
              <a:latin typeface="Calibri" panose="020F0502020204030204" pitchFamily="34" charset="0"/>
              <a:ea typeface="Calibri" panose="020F0502020204030204" pitchFamily="34" charset="0"/>
              <a:cs typeface="Calibri" panose="020F0502020204030204" pitchFamily="34" charset="0"/>
            </a:endParaRPr>
          </a:p>
          <a:p>
            <a:endParaRPr lang="en-GB" sz="1400" dirty="0">
              <a:effectLst/>
              <a:latin typeface="Calibri" panose="020F0502020204030204" pitchFamily="34" charset="0"/>
              <a:ea typeface="Calibri" panose="020F0502020204030204" pitchFamily="34" charset="0"/>
              <a:cs typeface="Calibri" panose="020F0502020204030204" pitchFamily="34" charset="0"/>
            </a:endParaRPr>
          </a:p>
          <a:p>
            <a:r>
              <a:rPr lang="en-GB" sz="1400" kern="100" dirty="0" err="1">
                <a:effectLst/>
                <a:latin typeface="Calibri" panose="020F0502020204030204" pitchFamily="34" charset="0"/>
                <a:ea typeface="Calibri" panose="020F0502020204030204" pitchFamily="34" charset="0"/>
                <a:cs typeface="Calibri" panose="020F0502020204030204" pitchFamily="34" charset="0"/>
              </a:rPr>
              <a:t>ICGer</a:t>
            </a:r>
            <a:r>
              <a:rPr lang="en-GB" sz="1400" kern="100" dirty="0">
                <a:effectLst/>
                <a:latin typeface="Calibri" panose="020F0502020204030204" pitchFamily="34" charset="0"/>
                <a:ea typeface="Calibri" panose="020F0502020204030204" pitchFamily="34" charset="0"/>
                <a:cs typeface="Calibri" panose="020F0502020204030204" pitchFamily="34" charset="0"/>
              </a:rPr>
              <a:t> notes:  Caravan Restaurant near Kings Cross, the back has some quite area, and is great for meetings.   Tends to be </a:t>
            </a:r>
            <a:r>
              <a:rPr lang="en-GB" sz="1400" kern="100" dirty="0">
                <a:latin typeface="Calibri" panose="020F0502020204030204" pitchFamily="34" charset="0"/>
                <a:ea typeface="Calibri" panose="020F0502020204030204" pitchFamily="34" charset="0"/>
                <a:cs typeface="Calibri" panose="020F0502020204030204" pitchFamily="34" charset="0"/>
              </a:rPr>
              <a:t>quiet until </a:t>
            </a:r>
            <a:r>
              <a:rPr lang="en-GB" sz="1400" kern="100" dirty="0">
                <a:effectLst/>
                <a:latin typeface="Calibri" panose="020F0502020204030204" pitchFamily="34" charset="0"/>
                <a:ea typeface="Calibri" panose="020F0502020204030204" pitchFamily="34" charset="0"/>
                <a:cs typeface="Calibri" panose="020F0502020204030204" pitchFamily="34" charset="0"/>
              </a:rPr>
              <a:t>around 5pm but then it gets busy.</a:t>
            </a:r>
          </a:p>
        </p:txBody>
      </p:sp>
      <p:sp>
        <p:nvSpPr>
          <p:cNvPr id="9" name="TextBox 8">
            <a:extLst>
              <a:ext uri="{FF2B5EF4-FFF2-40B4-BE49-F238E27FC236}">
                <a16:creationId xmlns:a16="http://schemas.microsoft.com/office/drawing/2014/main" xmlns="" id="{39B80132-FB1E-9811-85DC-AAFCF6C4914D}"/>
              </a:ext>
            </a:extLst>
          </p:cNvPr>
          <p:cNvSpPr txBox="1"/>
          <p:nvPr/>
        </p:nvSpPr>
        <p:spPr>
          <a:xfrm>
            <a:off x="7551930" y="1504675"/>
            <a:ext cx="3137698" cy="1200329"/>
          </a:xfrm>
          <a:prstGeom prst="rect">
            <a:avLst/>
          </a:prstGeom>
          <a:noFill/>
        </p:spPr>
        <p:txBody>
          <a:bodyPr wrap="square">
            <a:spAutoFit/>
          </a:bodyPr>
          <a:lstStyle/>
          <a:p>
            <a:r>
              <a:rPr lang="en-GB" dirty="0">
                <a:latin typeface="Calibri" panose="020F0502020204030204" pitchFamily="34" charset="0"/>
                <a:ea typeface="Calibri" panose="020F0502020204030204" pitchFamily="34" charset="0"/>
                <a:cs typeface="Calibri" panose="020F0502020204030204" pitchFamily="34" charset="0"/>
              </a:rPr>
              <a:t>Caravan</a:t>
            </a:r>
          </a:p>
          <a:p>
            <a:r>
              <a:rPr lang="en-GB" dirty="0">
                <a:latin typeface="Calibri" panose="020F0502020204030204" pitchFamily="34" charset="0"/>
                <a:ea typeface="Calibri" panose="020F0502020204030204" pitchFamily="34" charset="0"/>
                <a:cs typeface="Calibri" panose="020F0502020204030204" pitchFamily="34" charset="0"/>
              </a:rPr>
              <a:t>1 Granary Square</a:t>
            </a:r>
          </a:p>
          <a:p>
            <a:r>
              <a:rPr lang="en-GB" dirty="0">
                <a:latin typeface="Calibri" panose="020F0502020204030204" pitchFamily="34" charset="0"/>
                <a:ea typeface="Calibri" panose="020F0502020204030204" pitchFamily="34" charset="0"/>
                <a:cs typeface="Calibri" panose="020F0502020204030204" pitchFamily="34" charset="0"/>
              </a:rPr>
              <a:t>London </a:t>
            </a:r>
          </a:p>
          <a:p>
            <a:r>
              <a:rPr lang="en-GB" dirty="0">
                <a:latin typeface="Calibri" panose="020F0502020204030204" pitchFamily="34" charset="0"/>
                <a:ea typeface="Calibri" panose="020F0502020204030204" pitchFamily="34" charset="0"/>
                <a:cs typeface="Calibri" panose="020F0502020204030204" pitchFamily="34" charset="0"/>
              </a:rPr>
              <a:t>N1C 4AA</a:t>
            </a:r>
          </a:p>
        </p:txBody>
      </p:sp>
      <p:pic>
        <p:nvPicPr>
          <p:cNvPr id="4" name="Picture 3">
            <a:extLst>
              <a:ext uri="{FF2B5EF4-FFF2-40B4-BE49-F238E27FC236}">
                <a16:creationId xmlns:a16="http://schemas.microsoft.com/office/drawing/2014/main" xmlns="" id="{F029751F-F0BE-D9B5-2CDD-B3A1CBC5549E}"/>
              </a:ext>
            </a:extLst>
          </p:cNvPr>
          <p:cNvPicPr>
            <a:picLocks noChangeAspect="1"/>
          </p:cNvPicPr>
          <p:nvPr/>
        </p:nvPicPr>
        <p:blipFill>
          <a:blip r:embed="rId3"/>
          <a:stretch>
            <a:fillRect/>
          </a:stretch>
        </p:blipFill>
        <p:spPr>
          <a:xfrm>
            <a:off x="75859" y="1504675"/>
            <a:ext cx="7321926" cy="5353325"/>
          </a:xfrm>
          <a:prstGeom prst="rect">
            <a:avLst/>
          </a:prstGeom>
        </p:spPr>
      </p:pic>
    </p:spTree>
    <p:extLst>
      <p:ext uri="{BB962C8B-B14F-4D97-AF65-F5344CB8AC3E}">
        <p14:creationId xmlns:p14="http://schemas.microsoft.com/office/powerpoint/2010/main" val="3799050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D2624D3B-A2AD-2F9D-8269-FD5EEF278410}"/>
              </a:ext>
            </a:extLst>
          </p:cNvPr>
          <p:cNvSpPr txBox="1"/>
          <p:nvPr/>
        </p:nvSpPr>
        <p:spPr>
          <a:xfrm>
            <a:off x="0" y="0"/>
            <a:ext cx="11592877" cy="800219"/>
          </a:xfrm>
          <a:prstGeom prst="rect">
            <a:avLst/>
          </a:prstGeom>
          <a:noFill/>
        </p:spPr>
        <p:txBody>
          <a:bodyPr wrap="square">
            <a:spAutoFit/>
          </a:bodyPr>
          <a:lstStyle/>
          <a:p>
            <a:r>
              <a:rPr lang="en-GB" b="1" i="0" dirty="0">
                <a:solidFill>
                  <a:srgbClr val="1C1C1C"/>
                </a:solidFill>
                <a:effectLst/>
                <a:highlight>
                  <a:srgbClr val="FFFFFF"/>
                </a:highlight>
              </a:rPr>
              <a:t>Hart Shoreditch Hotel</a:t>
            </a:r>
            <a:r>
              <a:rPr lang="en-GB" b="1" i="0" dirty="0">
                <a:solidFill>
                  <a:srgbClr val="1C1C1C"/>
                </a:solidFill>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GB" sz="1400" dirty="0">
                <a:effectLst/>
                <a:latin typeface="Calibri" panose="020F0502020204030204" pitchFamily="34" charset="0"/>
                <a:ea typeface="Calibri" panose="020F0502020204030204" pitchFamily="34" charset="0"/>
                <a:cs typeface="Calibri" panose="020F0502020204030204" pitchFamily="34" charset="0"/>
                <a:hlinkClick r:id="rId2"/>
              </a:rPr>
              <a:t>https://www.hilton.com/en/hotels/lonsdqq-hart-shoreditch-hotel-london/?SEO_id=GMB-EMEA-QQ-LONSDQQ</a:t>
            </a:r>
            <a:endParaRPr lang="en-GB" sz="1400" dirty="0">
              <a:effectLst/>
              <a:latin typeface="Calibri" panose="020F0502020204030204" pitchFamily="34" charset="0"/>
              <a:ea typeface="Calibri" panose="020F0502020204030204" pitchFamily="34" charset="0"/>
              <a:cs typeface="Calibri" panose="020F0502020204030204" pitchFamily="34" charset="0"/>
            </a:endParaRPr>
          </a:p>
          <a:p>
            <a:endParaRPr lang="en-GB" sz="1400" dirty="0">
              <a:effectLst/>
              <a:latin typeface="Calibri" panose="020F0502020204030204" pitchFamily="34" charset="0"/>
              <a:ea typeface="Calibri" panose="020F0502020204030204" pitchFamily="34" charset="0"/>
              <a:cs typeface="Calibri" panose="020F0502020204030204" pitchFamily="34" charset="0"/>
            </a:endParaRPr>
          </a:p>
          <a:p>
            <a:r>
              <a:rPr lang="en-GB" sz="1400" kern="100" dirty="0" err="1">
                <a:effectLst/>
                <a:latin typeface="Calibri" panose="020F0502020204030204" pitchFamily="34" charset="0"/>
                <a:ea typeface="Calibri" panose="020F0502020204030204" pitchFamily="34" charset="0"/>
                <a:cs typeface="Calibri" panose="020F0502020204030204" pitchFamily="34" charset="0"/>
              </a:rPr>
              <a:t>ICGer</a:t>
            </a:r>
            <a:r>
              <a:rPr lang="en-GB" sz="1400" kern="100" dirty="0">
                <a:effectLst/>
                <a:latin typeface="Calibri" panose="020F0502020204030204" pitchFamily="34" charset="0"/>
                <a:ea typeface="Calibri" panose="020F0502020204030204" pitchFamily="34" charset="0"/>
                <a:cs typeface="Calibri" panose="020F0502020204030204" pitchFamily="34" charset="0"/>
              </a:rPr>
              <a:t> notes:  Hart Hotel near Old Street - it's cosy and usually pretty quiet, and the decor makes for a relaxed atmosphere.</a:t>
            </a:r>
          </a:p>
        </p:txBody>
      </p:sp>
      <p:sp>
        <p:nvSpPr>
          <p:cNvPr id="9" name="TextBox 8">
            <a:extLst>
              <a:ext uri="{FF2B5EF4-FFF2-40B4-BE49-F238E27FC236}">
                <a16:creationId xmlns:a16="http://schemas.microsoft.com/office/drawing/2014/main" xmlns="" id="{39B80132-FB1E-9811-85DC-AAFCF6C4914D}"/>
              </a:ext>
            </a:extLst>
          </p:cNvPr>
          <p:cNvSpPr txBox="1"/>
          <p:nvPr/>
        </p:nvSpPr>
        <p:spPr>
          <a:xfrm>
            <a:off x="8998547" y="1962615"/>
            <a:ext cx="3137698" cy="1200329"/>
          </a:xfrm>
          <a:prstGeom prst="rect">
            <a:avLst/>
          </a:prstGeom>
          <a:noFill/>
        </p:spPr>
        <p:txBody>
          <a:bodyPr wrap="square">
            <a:spAutoFit/>
          </a:bodyPr>
          <a:lstStyle/>
          <a:p>
            <a:r>
              <a:rPr lang="en-GB" dirty="0">
                <a:latin typeface="Calibri" panose="020F0502020204030204" pitchFamily="34" charset="0"/>
                <a:ea typeface="Calibri" panose="020F0502020204030204" pitchFamily="34" charset="0"/>
                <a:cs typeface="Calibri" panose="020F0502020204030204" pitchFamily="34" charset="0"/>
              </a:rPr>
              <a:t>Hart Shoreditch Hotel</a:t>
            </a:r>
          </a:p>
          <a:p>
            <a:r>
              <a:rPr lang="en-GB" dirty="0">
                <a:latin typeface="Calibri" panose="020F0502020204030204" pitchFamily="34" charset="0"/>
                <a:ea typeface="Calibri" panose="020F0502020204030204" pitchFamily="34" charset="0"/>
                <a:cs typeface="Calibri" panose="020F0502020204030204" pitchFamily="34" charset="0"/>
              </a:rPr>
              <a:t>61 - 67 Great Eastern St </a:t>
            </a:r>
          </a:p>
          <a:p>
            <a:r>
              <a:rPr lang="en-GB" dirty="0">
                <a:latin typeface="Calibri" panose="020F0502020204030204" pitchFamily="34" charset="0"/>
                <a:ea typeface="Calibri" panose="020F0502020204030204" pitchFamily="34" charset="0"/>
                <a:cs typeface="Calibri" panose="020F0502020204030204" pitchFamily="34" charset="0"/>
              </a:rPr>
              <a:t>London </a:t>
            </a:r>
          </a:p>
          <a:p>
            <a:r>
              <a:rPr lang="en-GB" dirty="0">
                <a:latin typeface="Calibri" panose="020F0502020204030204" pitchFamily="34" charset="0"/>
                <a:ea typeface="Calibri" panose="020F0502020204030204" pitchFamily="34" charset="0"/>
                <a:cs typeface="Calibri" panose="020F0502020204030204" pitchFamily="34" charset="0"/>
              </a:rPr>
              <a:t>EC2A 3HU</a:t>
            </a:r>
          </a:p>
        </p:txBody>
      </p:sp>
      <p:pic>
        <p:nvPicPr>
          <p:cNvPr id="4" name="Picture 3">
            <a:extLst>
              <a:ext uri="{FF2B5EF4-FFF2-40B4-BE49-F238E27FC236}">
                <a16:creationId xmlns:a16="http://schemas.microsoft.com/office/drawing/2014/main" xmlns="" id="{DBA80EC8-9AC2-72C2-6EC6-441A3B1A1B47}"/>
              </a:ext>
            </a:extLst>
          </p:cNvPr>
          <p:cNvPicPr>
            <a:picLocks noChangeAspect="1"/>
          </p:cNvPicPr>
          <p:nvPr/>
        </p:nvPicPr>
        <p:blipFill>
          <a:blip r:embed="rId3"/>
          <a:stretch>
            <a:fillRect/>
          </a:stretch>
        </p:blipFill>
        <p:spPr>
          <a:xfrm>
            <a:off x="116757" y="1962615"/>
            <a:ext cx="8647183" cy="4738634"/>
          </a:xfrm>
          <a:prstGeom prst="rect">
            <a:avLst/>
          </a:prstGeom>
        </p:spPr>
      </p:pic>
    </p:spTree>
    <p:extLst>
      <p:ext uri="{BB962C8B-B14F-4D97-AF65-F5344CB8AC3E}">
        <p14:creationId xmlns:p14="http://schemas.microsoft.com/office/powerpoint/2010/main" val="377724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D2624D3B-A2AD-2F9D-8269-FD5EEF278410}"/>
              </a:ext>
            </a:extLst>
          </p:cNvPr>
          <p:cNvSpPr txBox="1"/>
          <p:nvPr/>
        </p:nvSpPr>
        <p:spPr>
          <a:xfrm>
            <a:off x="0" y="0"/>
            <a:ext cx="11592877" cy="1446550"/>
          </a:xfrm>
          <a:prstGeom prst="rect">
            <a:avLst/>
          </a:prstGeom>
          <a:noFill/>
        </p:spPr>
        <p:txBody>
          <a:bodyPr wrap="square">
            <a:spAutoFit/>
          </a:bodyPr>
          <a:lstStyle/>
          <a:p>
            <a:r>
              <a:rPr lang="en-GB" b="1" i="0" dirty="0">
                <a:solidFill>
                  <a:srgbClr val="1C1C1C"/>
                </a:solidFill>
                <a:effectLst/>
                <a:highlight>
                  <a:srgbClr val="FFFFFF"/>
                </a:highlight>
              </a:rPr>
              <a:t>Coco Di Mama Liverpool Street Station</a:t>
            </a:r>
            <a:r>
              <a:rPr lang="en-GB" b="1" i="0" dirty="0">
                <a:solidFill>
                  <a:srgbClr val="1C1C1C"/>
                </a:solidFill>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GB" sz="1400" dirty="0">
                <a:effectLst/>
                <a:latin typeface="Calibri" panose="020F0502020204030204" pitchFamily="34" charset="0"/>
                <a:ea typeface="Calibri" panose="020F0502020204030204" pitchFamily="34" charset="0"/>
                <a:cs typeface="Calibri" panose="020F0502020204030204" pitchFamily="34" charset="0"/>
                <a:hlinkClick r:id="rId2"/>
              </a:rPr>
              <a:t>https://www.cocodimama.co.uk/locations/london-liverpool-street-station</a:t>
            </a:r>
            <a:endParaRPr lang="en-GB" sz="1400" dirty="0">
              <a:effectLst/>
              <a:latin typeface="Calibri" panose="020F0502020204030204" pitchFamily="34" charset="0"/>
              <a:ea typeface="Calibri" panose="020F0502020204030204" pitchFamily="34" charset="0"/>
              <a:cs typeface="Calibri" panose="020F0502020204030204" pitchFamily="34" charset="0"/>
            </a:endParaRPr>
          </a:p>
          <a:p>
            <a:endParaRPr lang="en-GB" sz="1400" dirty="0">
              <a:effectLst/>
              <a:latin typeface="Calibri" panose="020F0502020204030204" pitchFamily="34" charset="0"/>
              <a:ea typeface="Calibri" panose="020F0502020204030204" pitchFamily="34" charset="0"/>
              <a:cs typeface="Calibri" panose="020F0502020204030204" pitchFamily="34" charset="0"/>
            </a:endParaRPr>
          </a:p>
          <a:p>
            <a:r>
              <a:rPr lang="en-GB" sz="1400" kern="100" dirty="0" err="1">
                <a:effectLst/>
                <a:latin typeface="Calibri" panose="020F0502020204030204" pitchFamily="34" charset="0"/>
                <a:ea typeface="Calibri" panose="020F0502020204030204" pitchFamily="34" charset="0"/>
                <a:cs typeface="Calibri" panose="020F0502020204030204" pitchFamily="34" charset="0"/>
              </a:rPr>
              <a:t>ICGer</a:t>
            </a:r>
            <a:r>
              <a:rPr lang="en-GB" sz="1400" kern="100" dirty="0">
                <a:effectLst/>
                <a:latin typeface="Calibri" panose="020F0502020204030204" pitchFamily="34" charset="0"/>
                <a:ea typeface="Calibri" panose="020F0502020204030204" pitchFamily="34" charset="0"/>
                <a:cs typeface="Calibri" panose="020F0502020204030204" pitchFamily="34" charset="0"/>
              </a:rPr>
              <a:t> notes:  I'd recommend Coco Di Mama at Liverpool Street station), as there's power sockets by every table and outside of peak hours (8-9am and 12-1:30) it's pretty quiet. Only downside is it can get quite chilly on a windy day as it's by the Broadgate exit so you get the odd crosswind, but you can sit there for ages without feeling pressured to mosey on (plus their coffee/pastry/pasta selection is also great for when hunger strikes)!</a:t>
            </a:r>
          </a:p>
          <a:p>
            <a:endParaRPr lang="en-GB" sz="1400" kern="1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xmlns="" id="{39B80132-FB1E-9811-85DC-AAFCF6C4914D}"/>
              </a:ext>
            </a:extLst>
          </p:cNvPr>
          <p:cNvSpPr txBox="1"/>
          <p:nvPr/>
        </p:nvSpPr>
        <p:spPr>
          <a:xfrm>
            <a:off x="7965374" y="1775937"/>
            <a:ext cx="2405440" cy="1200329"/>
          </a:xfrm>
          <a:prstGeom prst="rect">
            <a:avLst/>
          </a:prstGeom>
          <a:noFill/>
        </p:spPr>
        <p:txBody>
          <a:bodyPr wrap="square">
            <a:spAutoFit/>
          </a:bodyPr>
          <a:lstStyle/>
          <a:p>
            <a:r>
              <a:rPr lang="en-GB" b="0" i="0" dirty="0">
                <a:solidFill>
                  <a:srgbClr val="333333"/>
                </a:solidFill>
                <a:effectLst/>
                <a:latin typeface="Johnston Itc Webfont"/>
              </a:rPr>
              <a:t>R2 West Mall</a:t>
            </a:r>
          </a:p>
          <a:p>
            <a:r>
              <a:rPr lang="en-GB" b="0" i="0" dirty="0">
                <a:solidFill>
                  <a:srgbClr val="333333"/>
                </a:solidFill>
                <a:effectLst/>
                <a:latin typeface="Johnston Itc Webfont"/>
              </a:rPr>
              <a:t>Liverpool St Station</a:t>
            </a:r>
          </a:p>
          <a:p>
            <a:r>
              <a:rPr lang="en-GB" b="0" i="0" dirty="0">
                <a:solidFill>
                  <a:srgbClr val="333333"/>
                </a:solidFill>
                <a:effectLst/>
                <a:latin typeface="Johnston Itc Webfont"/>
              </a:rPr>
              <a:t>Liverpool St</a:t>
            </a:r>
          </a:p>
          <a:p>
            <a:r>
              <a:rPr lang="en-GB" b="0" i="0" dirty="0">
                <a:solidFill>
                  <a:srgbClr val="333333"/>
                </a:solidFill>
                <a:effectLst/>
                <a:latin typeface="Johnston Itc Webfont"/>
              </a:rPr>
              <a:t>EC2M 7PY</a:t>
            </a:r>
            <a:endParaRPr lang="en-GB" dirty="0">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xmlns="" id="{1B90C6E2-F43E-E6D2-AA60-154A99478CB8}"/>
              </a:ext>
            </a:extLst>
          </p:cNvPr>
          <p:cNvPicPr>
            <a:picLocks noChangeAspect="1"/>
          </p:cNvPicPr>
          <p:nvPr/>
        </p:nvPicPr>
        <p:blipFill>
          <a:blip r:embed="rId3"/>
          <a:stretch>
            <a:fillRect/>
          </a:stretch>
        </p:blipFill>
        <p:spPr>
          <a:xfrm>
            <a:off x="141242" y="1775937"/>
            <a:ext cx="7607691" cy="4953255"/>
          </a:xfrm>
          <a:prstGeom prst="rect">
            <a:avLst/>
          </a:prstGeom>
        </p:spPr>
      </p:pic>
    </p:spTree>
    <p:extLst>
      <p:ext uri="{BB962C8B-B14F-4D97-AF65-F5344CB8AC3E}">
        <p14:creationId xmlns:p14="http://schemas.microsoft.com/office/powerpoint/2010/main" val="87384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D2624D3B-A2AD-2F9D-8269-FD5EEF278410}"/>
              </a:ext>
            </a:extLst>
          </p:cNvPr>
          <p:cNvSpPr txBox="1"/>
          <p:nvPr/>
        </p:nvSpPr>
        <p:spPr>
          <a:xfrm>
            <a:off x="0" y="0"/>
            <a:ext cx="11592877" cy="800219"/>
          </a:xfrm>
          <a:prstGeom prst="rect">
            <a:avLst/>
          </a:prstGeom>
          <a:noFill/>
        </p:spPr>
        <p:txBody>
          <a:bodyPr wrap="square">
            <a:spAutoFit/>
          </a:bodyPr>
          <a:lstStyle/>
          <a:p>
            <a:r>
              <a:rPr lang="en-GB" b="1" i="0" dirty="0">
                <a:solidFill>
                  <a:srgbClr val="1C1C1C"/>
                </a:solidFill>
                <a:effectLst/>
                <a:highlight>
                  <a:srgbClr val="FFFFFF"/>
                </a:highlight>
              </a:rPr>
              <a:t>Lobby Bar / Downstairs at One Aldwych</a:t>
            </a:r>
            <a:r>
              <a:rPr lang="en-GB" b="1" i="0" dirty="0">
                <a:solidFill>
                  <a:srgbClr val="1C1C1C"/>
                </a:solidFill>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GB" sz="1400" dirty="0">
                <a:effectLst/>
                <a:latin typeface="Calibri" panose="020F0502020204030204" pitchFamily="34" charset="0"/>
                <a:ea typeface="Calibri" panose="020F0502020204030204" pitchFamily="34" charset="0"/>
                <a:cs typeface="Calibri" panose="020F0502020204030204" pitchFamily="34" charset="0"/>
                <a:hlinkClick r:id="rId2"/>
              </a:rPr>
              <a:t>https://www.onealdwych.com/</a:t>
            </a:r>
            <a:endParaRPr lang="en-GB" sz="1400" dirty="0">
              <a:effectLst/>
              <a:latin typeface="Calibri" panose="020F0502020204030204" pitchFamily="34" charset="0"/>
              <a:ea typeface="Calibri" panose="020F0502020204030204" pitchFamily="34" charset="0"/>
              <a:cs typeface="Calibri" panose="020F0502020204030204" pitchFamily="34" charset="0"/>
            </a:endParaRPr>
          </a:p>
          <a:p>
            <a:endParaRPr lang="en-GB" sz="1400" dirty="0">
              <a:effectLst/>
              <a:latin typeface="Calibri" panose="020F0502020204030204" pitchFamily="34" charset="0"/>
              <a:ea typeface="Calibri" panose="020F0502020204030204" pitchFamily="34" charset="0"/>
              <a:cs typeface="Calibri" panose="020F0502020204030204" pitchFamily="34" charset="0"/>
            </a:endParaRPr>
          </a:p>
          <a:p>
            <a:r>
              <a:rPr lang="en-GB" sz="1400" kern="100" dirty="0" err="1">
                <a:effectLst/>
                <a:latin typeface="Calibri" panose="020F0502020204030204" pitchFamily="34" charset="0"/>
                <a:ea typeface="Calibri" panose="020F0502020204030204" pitchFamily="34" charset="0"/>
                <a:cs typeface="Calibri" panose="020F0502020204030204" pitchFamily="34" charset="0"/>
              </a:rPr>
              <a:t>ICGer</a:t>
            </a:r>
            <a:r>
              <a:rPr lang="en-GB" sz="1400" kern="100" dirty="0">
                <a:effectLst/>
                <a:latin typeface="Calibri" panose="020F0502020204030204" pitchFamily="34" charset="0"/>
                <a:ea typeface="Calibri" panose="020F0502020204030204" pitchFamily="34" charset="0"/>
                <a:cs typeface="Calibri" panose="020F0502020204030204" pitchFamily="34" charset="0"/>
              </a:rPr>
              <a:t> notes:</a:t>
            </a:r>
            <a:r>
              <a:rPr lang="en-GB" sz="1400" kern="100" dirty="0">
                <a:latin typeface="Calibri" panose="020F0502020204030204" pitchFamily="34" charset="0"/>
                <a:ea typeface="Calibri" panose="020F0502020204030204" pitchFamily="34" charset="0"/>
                <a:cs typeface="Calibri" panose="020F0502020204030204" pitchFamily="34" charset="0"/>
              </a:rPr>
              <a:t>  T</a:t>
            </a:r>
            <a:r>
              <a:rPr lang="en-GB" sz="1400" kern="100" dirty="0">
                <a:effectLst/>
                <a:latin typeface="Calibri" panose="020F0502020204030204" pitchFamily="34" charset="0"/>
                <a:ea typeface="Calibri" panose="020F0502020204030204" pitchFamily="34" charset="0"/>
                <a:cs typeface="Calibri" panose="020F0502020204030204" pitchFamily="34" charset="0"/>
              </a:rPr>
              <a:t>he main downstairs lounge at One Aldwych</a:t>
            </a:r>
          </a:p>
        </p:txBody>
      </p:sp>
      <p:sp>
        <p:nvSpPr>
          <p:cNvPr id="9" name="TextBox 8">
            <a:extLst>
              <a:ext uri="{FF2B5EF4-FFF2-40B4-BE49-F238E27FC236}">
                <a16:creationId xmlns:a16="http://schemas.microsoft.com/office/drawing/2014/main" xmlns="" id="{39B80132-FB1E-9811-85DC-AAFCF6C4914D}"/>
              </a:ext>
            </a:extLst>
          </p:cNvPr>
          <p:cNvSpPr txBox="1"/>
          <p:nvPr/>
        </p:nvSpPr>
        <p:spPr>
          <a:xfrm>
            <a:off x="9645318" y="1775937"/>
            <a:ext cx="2405440" cy="923330"/>
          </a:xfrm>
          <a:prstGeom prst="rect">
            <a:avLst/>
          </a:prstGeom>
          <a:noFill/>
        </p:spPr>
        <p:txBody>
          <a:bodyPr wrap="square">
            <a:spAutoFit/>
          </a:bodyPr>
          <a:lstStyle/>
          <a:p>
            <a:r>
              <a:rPr lang="en-GB" b="0" i="0" dirty="0">
                <a:solidFill>
                  <a:srgbClr val="333333"/>
                </a:solidFill>
                <a:effectLst/>
                <a:latin typeface="Johnston Itc Webfont"/>
              </a:rPr>
              <a:t>1 Aldwych</a:t>
            </a:r>
          </a:p>
          <a:p>
            <a:r>
              <a:rPr lang="en-GB" b="0" i="0" dirty="0">
                <a:solidFill>
                  <a:srgbClr val="333333"/>
                </a:solidFill>
                <a:effectLst/>
                <a:latin typeface="Johnston Itc Webfont"/>
              </a:rPr>
              <a:t>London</a:t>
            </a:r>
          </a:p>
          <a:p>
            <a:r>
              <a:rPr lang="en-GB" b="0" i="0" dirty="0">
                <a:solidFill>
                  <a:srgbClr val="333333"/>
                </a:solidFill>
                <a:effectLst/>
                <a:latin typeface="Johnston Itc Webfont"/>
              </a:rPr>
              <a:t>WC2B 4BZ</a:t>
            </a:r>
            <a:endParaRPr lang="en-GB" dirty="0">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xmlns="" id="{726B1F11-7186-E433-9565-60DB45A9D810}"/>
              </a:ext>
            </a:extLst>
          </p:cNvPr>
          <p:cNvPicPr>
            <a:picLocks noChangeAspect="1"/>
          </p:cNvPicPr>
          <p:nvPr/>
        </p:nvPicPr>
        <p:blipFill>
          <a:blip r:embed="rId3"/>
          <a:stretch>
            <a:fillRect/>
          </a:stretch>
        </p:blipFill>
        <p:spPr>
          <a:xfrm>
            <a:off x="141242" y="1775937"/>
            <a:ext cx="9277827" cy="4934204"/>
          </a:xfrm>
          <a:prstGeom prst="rect">
            <a:avLst/>
          </a:prstGeom>
        </p:spPr>
      </p:pic>
    </p:spTree>
    <p:extLst>
      <p:ext uri="{BB962C8B-B14F-4D97-AF65-F5344CB8AC3E}">
        <p14:creationId xmlns:p14="http://schemas.microsoft.com/office/powerpoint/2010/main" val="30902911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393</TotalTime>
  <Words>850</Words>
  <Application>Microsoft Office PowerPoint</Application>
  <PresentationFormat>Custom</PresentationFormat>
  <Paragraphs>103</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Powell</dc:creator>
  <cp:lastModifiedBy>Lucie Gilbert</cp:lastModifiedBy>
  <cp:revision>2</cp:revision>
  <dcterms:created xsi:type="dcterms:W3CDTF">2024-04-23T08:54:21Z</dcterms:created>
  <dcterms:modified xsi:type="dcterms:W3CDTF">2024-06-20T13:24:20Z</dcterms:modified>
</cp:coreProperties>
</file>