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30" r:id="rId5"/>
    <p:sldMasterId id="2147483759" r:id="rId6"/>
  </p:sldMasterIdLst>
  <p:notesMasterIdLst>
    <p:notesMasterId r:id="rId26"/>
  </p:notesMasterIdLst>
  <p:handoutMasterIdLst>
    <p:handoutMasterId r:id="rId27"/>
  </p:handoutMasterIdLst>
  <p:sldIdLst>
    <p:sldId id="259" r:id="rId7"/>
    <p:sldId id="265" r:id="rId8"/>
    <p:sldId id="833" r:id="rId9"/>
    <p:sldId id="823" r:id="rId10"/>
    <p:sldId id="836" r:id="rId11"/>
    <p:sldId id="827" r:id="rId12"/>
    <p:sldId id="308" r:id="rId13"/>
    <p:sldId id="825" r:id="rId14"/>
    <p:sldId id="832" r:id="rId15"/>
    <p:sldId id="314" r:id="rId16"/>
    <p:sldId id="281" r:id="rId17"/>
    <p:sldId id="817" r:id="rId18"/>
    <p:sldId id="803" r:id="rId19"/>
    <p:sldId id="805" r:id="rId20"/>
    <p:sldId id="311" r:id="rId21"/>
    <p:sldId id="828" r:id="rId22"/>
    <p:sldId id="304" r:id="rId23"/>
    <p:sldId id="334" r:id="rId24"/>
    <p:sldId id="8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5E6572B7-AD74-485A-9D22-3E725B93C072}">
          <p14:sldIdLst/>
        </p14:section>
        <p14:section name="Presentation" id="{17B9E337-6CEC-4BD3-9292-3539EDAF181F}">
          <p14:sldIdLst>
            <p14:sldId id="259"/>
            <p14:sldId id="265"/>
            <p14:sldId id="833"/>
            <p14:sldId id="823"/>
            <p14:sldId id="836"/>
            <p14:sldId id="827"/>
            <p14:sldId id="308"/>
            <p14:sldId id="825"/>
            <p14:sldId id="832"/>
            <p14:sldId id="314"/>
            <p14:sldId id="281"/>
            <p14:sldId id="817"/>
            <p14:sldId id="803"/>
            <p14:sldId id="805"/>
            <p14:sldId id="311"/>
            <p14:sldId id="828"/>
            <p14:sldId id="304"/>
            <p14:sldId id="334"/>
            <p14:sldId id="81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FFD"/>
    <a:srgbClr val="FEBA13"/>
    <a:srgbClr val="121212"/>
    <a:srgbClr val="810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CA1791-E589-4199-869F-FB393703E6FF}" v="1" dt="2024-11-20T14:52:08.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Campbell" userId="622cb704-abc0-4597-a73f-b949fb70e59a" providerId="ADAL" clId="{5DCA1791-E589-4199-869F-FB393703E6FF}"/>
    <pc:docChg chg="delSld modSld modSection">
      <pc:chgData name="Ashley Campbell" userId="622cb704-abc0-4597-a73f-b949fb70e59a" providerId="ADAL" clId="{5DCA1791-E589-4199-869F-FB393703E6FF}" dt="2024-11-20T14:52:47.007" v="9" actId="20577"/>
      <pc:docMkLst>
        <pc:docMk/>
      </pc:docMkLst>
      <pc:sldChg chg="modSp mod">
        <pc:chgData name="Ashley Campbell" userId="622cb704-abc0-4597-a73f-b949fb70e59a" providerId="ADAL" clId="{5DCA1791-E589-4199-869F-FB393703E6FF}" dt="2024-11-20T14:52:47.007" v="9" actId="20577"/>
        <pc:sldMkLst>
          <pc:docMk/>
          <pc:sldMk cId="3848196021" sldId="259"/>
        </pc:sldMkLst>
        <pc:spChg chg="mod">
          <ac:chgData name="Ashley Campbell" userId="622cb704-abc0-4597-a73f-b949fb70e59a" providerId="ADAL" clId="{5DCA1791-E589-4199-869F-FB393703E6FF}" dt="2024-11-20T14:52:47.007" v="9" actId="20577"/>
          <ac:spMkLst>
            <pc:docMk/>
            <pc:sldMk cId="3848196021" sldId="259"/>
            <ac:spMk id="4" creationId="{80FAB00C-0A4A-C0B9-F9C6-C079A7449D31}"/>
          </ac:spMkLst>
        </pc:spChg>
      </pc:sldChg>
      <pc:sldChg chg="del">
        <pc:chgData name="Ashley Campbell" userId="622cb704-abc0-4597-a73f-b949fb70e59a" providerId="ADAL" clId="{5DCA1791-E589-4199-869F-FB393703E6FF}" dt="2024-11-20T14:51:36.079" v="0" actId="47"/>
        <pc:sldMkLst>
          <pc:docMk/>
          <pc:sldMk cId="1975073634" sldId="8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3C2719-3280-ABA5-741C-03547D614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EC99D18-DBA4-1928-A264-5BC516AD1D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E1F533-EED4-490D-A11C-10D25026D875}" type="datetimeFigureOut">
              <a:rPr lang="en-GB" smtClean="0"/>
              <a:t>20/11/2024</a:t>
            </a:fld>
            <a:endParaRPr lang="en-GB"/>
          </a:p>
        </p:txBody>
      </p:sp>
      <p:sp>
        <p:nvSpPr>
          <p:cNvPr id="4" name="Footer Placeholder 3">
            <a:extLst>
              <a:ext uri="{FF2B5EF4-FFF2-40B4-BE49-F238E27FC236}">
                <a16:creationId xmlns:a16="http://schemas.microsoft.com/office/drawing/2014/main" id="{D81AAD84-2195-FBD4-E7CD-007FCDE12B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4F756E-91D8-2476-608A-9A8A797C9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D5873-CEF8-4842-A0DC-5CA7086B6D52}" type="slidenum">
              <a:rPr lang="en-GB" smtClean="0"/>
              <a:t>‹#›</a:t>
            </a:fld>
            <a:endParaRPr lang="en-GB"/>
          </a:p>
        </p:txBody>
      </p:sp>
    </p:spTree>
    <p:extLst>
      <p:ext uri="{BB962C8B-B14F-4D97-AF65-F5344CB8AC3E}">
        <p14:creationId xmlns:p14="http://schemas.microsoft.com/office/powerpoint/2010/main" val="1299961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35D9-C622-4B5D-97D0-D3B8DD4D43DF}" type="datetimeFigureOut">
              <a:rPr lang="en-US" smtClean="0"/>
              <a:t>11/20/2024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525252"/>
                </a:solidFill>
                <a:effectLst/>
                <a:highlight>
                  <a:srgbClr val="FFFFFF"/>
                </a:highlight>
                <a:uLnTx/>
                <a:uFillTx/>
                <a:latin typeface="Avenir Next LT Pro"/>
                <a:ea typeface="+mn-ea"/>
                <a:cs typeface="+mn-cs"/>
              </a:rPr>
              <a:t>When it comes to getting true answers, representativity cannot be underestimated. A representative panel means a group of people can be interviewed to get the truth of what an entire population thinks. This is only possible if those people represent the population. Otherwise, your data gets skewed and you risk making the wrong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525252"/>
              </a:solidFill>
              <a:effectLst/>
              <a:highlight>
                <a:srgbClr val="FFFFFF"/>
              </a:highligh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C999"/>
                </a:solidFill>
                <a:effectLst/>
                <a:highlight>
                  <a:srgbClr val="FFFFFF"/>
                </a:highlight>
                <a:uLnTx/>
                <a:uFillTx/>
                <a:latin typeface="Avenir Next LT Pro"/>
                <a:ea typeface="+mn-ea"/>
                <a:cs typeface="+mn-cs"/>
              </a:rPr>
              <a:t>This is why Norstat invests so heavily in creating – and curating – the consumer panels. </a:t>
            </a:r>
            <a:r>
              <a:rPr kumimoji="0" lang="en-US" sz="1050" b="0" i="0" u="none" strike="noStrike" kern="1200" cap="none" spc="0" normalizeH="0" baseline="0" noProof="0">
                <a:ln>
                  <a:noFill/>
                </a:ln>
                <a:solidFill>
                  <a:srgbClr val="031C1C"/>
                </a:solidFill>
                <a:effectLst/>
                <a:highlight>
                  <a:srgbClr val="FFFFFF"/>
                </a:highlight>
                <a:uLnTx/>
                <a:uFillTx/>
                <a:latin typeface="Avenir Next LT Pro"/>
                <a:ea typeface="+mn-ea"/>
                <a:cs typeface="+mn-cs"/>
              </a:rPr>
              <a:t>We collect and maintain profile information on each panel member, from regular demographics to what car they drive and their family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C999"/>
              </a:solidFill>
              <a:effectLst/>
              <a:highlight>
                <a:srgbClr val="FFFFFF"/>
              </a:highligh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C999"/>
                </a:solidFill>
                <a:effectLst/>
                <a:highlight>
                  <a:srgbClr val="FFFFFF"/>
                </a:highlight>
                <a:uLnTx/>
                <a:uFillTx/>
                <a:latin typeface="Avenir Next LT Pro"/>
                <a:ea typeface="+mn-ea"/>
                <a:cs typeface="+mn-cs"/>
              </a:rPr>
              <a:t>Our response to ESOMAR’s 37 questions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highlight>
                  <a:srgbClr val="FFFFFF"/>
                </a:highlight>
                <a:uLnTx/>
                <a:uFillTx/>
                <a:latin typeface="Avenir Next LT Pro"/>
                <a:ea typeface="+mn-ea"/>
                <a:cs typeface="+mn-cs"/>
              </a:rPr>
              <a:t>To ensure credible and trustworthy research, Norstat embraces ESOMAR industry guidelines, strong data management principles and sound business ethics.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highlight>
                  <a:srgbClr val="FFFFFF"/>
                </a:highlight>
                <a:uLnTx/>
                <a:uFillTx/>
                <a:latin typeface="Avenir Next LT Pro"/>
                <a:ea typeface="+mn-ea"/>
                <a:cs typeface="+mn-cs"/>
              </a:rPr>
              <a:t>Read our answers when you search for ESOMAR37 on Norstat.co</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3599A-B860-4459-8435-0DA526491C60}" type="slidenum">
              <a:rPr lang="en-US" smtClean="0"/>
              <a:t>‹#›</a:t>
            </a:fld>
            <a:endParaRPr lang="en-US"/>
          </a:p>
        </p:txBody>
      </p:sp>
    </p:spTree>
    <p:extLst>
      <p:ext uri="{BB962C8B-B14F-4D97-AF65-F5344CB8AC3E}">
        <p14:creationId xmlns:p14="http://schemas.microsoft.com/office/powerpoint/2010/main" val="29088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1</a:t>
            </a:fld>
            <a:endParaRPr lang="en-US"/>
          </a:p>
        </p:txBody>
      </p:sp>
    </p:spTree>
    <p:extLst>
      <p:ext uri="{BB962C8B-B14F-4D97-AF65-F5344CB8AC3E}">
        <p14:creationId xmlns:p14="http://schemas.microsoft.com/office/powerpoint/2010/main" val="4076931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BCA3599A-B860-4459-8435-0DA526491C60}" type="slidenum">
              <a:rPr lang="en-US" smtClean="0"/>
              <a:t>2</a:t>
            </a:fld>
            <a:endParaRPr lang="en-US"/>
          </a:p>
        </p:txBody>
      </p:sp>
    </p:spTree>
    <p:extLst>
      <p:ext uri="{BB962C8B-B14F-4D97-AF65-F5344CB8AC3E}">
        <p14:creationId xmlns:p14="http://schemas.microsoft.com/office/powerpoint/2010/main" val="370114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4</a:t>
            </a:fld>
            <a:endParaRPr lang="en-US"/>
          </a:p>
        </p:txBody>
      </p:sp>
    </p:spTree>
    <p:extLst>
      <p:ext uri="{BB962C8B-B14F-4D97-AF65-F5344CB8AC3E}">
        <p14:creationId xmlns:p14="http://schemas.microsoft.com/office/powerpoint/2010/main" val="1051762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6</a:t>
            </a:fld>
            <a:endParaRPr lang="en-US"/>
          </a:p>
        </p:txBody>
      </p:sp>
    </p:spTree>
    <p:extLst>
      <p:ext uri="{BB962C8B-B14F-4D97-AF65-F5344CB8AC3E}">
        <p14:creationId xmlns:p14="http://schemas.microsoft.com/office/powerpoint/2010/main" val="1444784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4.sv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5.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1.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9.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A picture containing laser&#10;&#10;Description automatically generated">
            <a:extLst>
              <a:ext uri="{FF2B5EF4-FFF2-40B4-BE49-F238E27FC236}">
                <a16:creationId xmlns:a16="http://schemas.microsoft.com/office/drawing/2014/main" id="{D5A477DF-F970-29D3-4637-3A43178B2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6157913" y="1907539"/>
            <a:ext cx="4743450" cy="727076"/>
          </a:xfrm>
        </p:spPr>
        <p:txBody>
          <a:bodyPr anchor="t" anchorCtr="0"/>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6157913" y="2646679"/>
            <a:ext cx="4743450" cy="727076"/>
          </a:xfrm>
        </p:spPr>
        <p:txBody>
          <a:bodyPr/>
          <a:lstStyle>
            <a:lvl1pPr marL="0" indent="0" algn="l">
              <a:buNone/>
              <a:defRPr sz="1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10060883" y="430205"/>
            <a:ext cx="1250055" cy="186526"/>
          </a:xfrm>
        </p:spPr>
        <p:txBody>
          <a:bodyPr anchor="t" anchorCtr="0"/>
          <a:lstStyle>
            <a:lvl1pPr>
              <a:defRPr>
                <a:solidFill>
                  <a:schemeClr val="accent2"/>
                </a:solidFill>
              </a:defRPr>
            </a:lvl1pPr>
          </a:lstStyle>
          <a:p>
            <a:fld id="{389D9672-4ACF-496F-82F0-F58CDF84CE16}"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p:spPr>
        <p:txBody>
          <a:bodyPr/>
          <a:lstStyle>
            <a:lvl1pPr>
              <a:defRPr>
                <a:no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
        <p:nvSpPr>
          <p:cNvPr id="11" name="Text Placeholder 10">
            <a:extLst>
              <a:ext uri="{FF2B5EF4-FFF2-40B4-BE49-F238E27FC236}">
                <a16:creationId xmlns:a16="http://schemas.microsoft.com/office/drawing/2014/main" id="{DCBCDF46-1808-2F25-5432-9990C9023A40}"/>
              </a:ext>
            </a:extLst>
          </p:cNvPr>
          <p:cNvSpPr>
            <a:spLocks noGrp="1"/>
          </p:cNvSpPr>
          <p:nvPr>
            <p:ph type="body" sz="quarter" idx="13" hasCustomPrompt="1"/>
          </p:nvPr>
        </p:nvSpPr>
        <p:spPr>
          <a:xfrm>
            <a:off x="6178550" y="430205"/>
            <a:ext cx="1800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Client name</a:t>
            </a:r>
          </a:p>
        </p:txBody>
      </p:sp>
      <p:sp>
        <p:nvSpPr>
          <p:cNvPr id="12" name="Text Placeholder 10">
            <a:extLst>
              <a:ext uri="{FF2B5EF4-FFF2-40B4-BE49-F238E27FC236}">
                <a16:creationId xmlns:a16="http://schemas.microsoft.com/office/drawing/2014/main" id="{8890E4FE-54A2-2228-0BF1-ADB2E633AE29}"/>
              </a:ext>
            </a:extLst>
          </p:cNvPr>
          <p:cNvSpPr>
            <a:spLocks noGrp="1"/>
          </p:cNvSpPr>
          <p:nvPr>
            <p:ph type="body" sz="quarter" idx="14" hasCustomPrompt="1"/>
          </p:nvPr>
        </p:nvSpPr>
        <p:spPr>
          <a:xfrm>
            <a:off x="8123707" y="430205"/>
            <a:ext cx="1818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Presenter’s name</a:t>
            </a:r>
          </a:p>
        </p:txBody>
      </p:sp>
      <p:cxnSp>
        <p:nvCxnSpPr>
          <p:cNvPr id="20" name="Straight Connector 19">
            <a:extLst>
              <a:ext uri="{FF2B5EF4-FFF2-40B4-BE49-F238E27FC236}">
                <a16:creationId xmlns:a16="http://schemas.microsoft.com/office/drawing/2014/main" id="{68D5C1F5-78D0-AF4E-D39A-5A8B7650BCB7}"/>
              </a:ext>
            </a:extLst>
          </p:cNvPr>
          <p:cNvCxnSpPr/>
          <p:nvPr userDrawn="1"/>
        </p:nvCxnSpPr>
        <p:spPr>
          <a:xfrm>
            <a:off x="6157913" y="1876402"/>
            <a:ext cx="572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54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fferings">
    <p:bg>
      <p:bgPr>
        <a:solidFill>
          <a:schemeClr val="accent3">
            <a:alpha val="20000"/>
          </a:schemeClr>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641941D6-FC26-9B3D-12D8-373C6D31740C}"/>
              </a:ext>
            </a:extLst>
          </p:cNvPr>
          <p:cNvSpPr>
            <a:spLocks noGrp="1"/>
          </p:cNvSpPr>
          <p:nvPr>
            <p:ph type="body" sz="quarter" idx="37" hasCustomPrompt="1"/>
          </p:nvPr>
        </p:nvSpPr>
        <p:spPr>
          <a:xfrm>
            <a:off x="315120"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hasCustomPrompt="1"/>
          </p:nvPr>
        </p:nvSpPr>
        <p:spPr>
          <a:xfrm>
            <a:off x="315120" y="1178858"/>
            <a:ext cx="3769518" cy="338760"/>
          </a:xfrm>
        </p:spPr>
        <p:txBody>
          <a:bodyPr/>
          <a:lstStyle>
            <a:lvl1pPr marL="0" algn="l" defTabSz="914400" rtl="0" eaLnBrk="1" latinLnBrk="0" hangingPunct="1">
              <a:defRPr lang="en-GB" sz="1000" kern="1200" spc="-10" baseline="0" dirty="0">
                <a:solidFill>
                  <a:schemeClr val="accent2"/>
                </a:solidFill>
                <a:latin typeface="+mn-lt"/>
                <a:ea typeface="+mn-ea"/>
                <a:cs typeface="+mn-cs"/>
              </a:defRPr>
            </a:lvl1pPr>
          </a:lstStyle>
          <a:p>
            <a:r>
              <a:rPr lang="en-GB"/>
              <a:t>Text</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9" name="Text Placeholder 10">
            <a:extLst>
              <a:ext uri="{FF2B5EF4-FFF2-40B4-BE49-F238E27FC236}">
                <a16:creationId xmlns:a16="http://schemas.microsoft.com/office/drawing/2014/main" id="{EF612A97-7F8B-A6F9-F7A6-1DE0BDEC312A}"/>
              </a:ext>
            </a:extLst>
          </p:cNvPr>
          <p:cNvSpPr>
            <a:spLocks noGrp="1"/>
          </p:cNvSpPr>
          <p:nvPr>
            <p:ph type="body" sz="quarter" idx="26"/>
          </p:nvPr>
        </p:nvSpPr>
        <p:spPr>
          <a:xfrm>
            <a:off x="319883"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943EFFB2-7F6E-B80C-BE65-FD8AF9249297}"/>
              </a:ext>
            </a:extLst>
          </p:cNvPr>
          <p:cNvSpPr>
            <a:spLocks noGrp="1"/>
          </p:cNvSpPr>
          <p:nvPr>
            <p:ph type="body" sz="quarter" idx="27"/>
          </p:nvPr>
        </p:nvSpPr>
        <p:spPr>
          <a:xfrm>
            <a:off x="4214811"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6" name="Text Placeholder 10">
            <a:extLst>
              <a:ext uri="{FF2B5EF4-FFF2-40B4-BE49-F238E27FC236}">
                <a16:creationId xmlns:a16="http://schemas.microsoft.com/office/drawing/2014/main" id="{6FECBB26-996E-1C52-5E26-8299A4CE7EDA}"/>
              </a:ext>
            </a:extLst>
          </p:cNvPr>
          <p:cNvSpPr>
            <a:spLocks noGrp="1"/>
          </p:cNvSpPr>
          <p:nvPr>
            <p:ph type="body" sz="quarter" idx="28"/>
          </p:nvPr>
        </p:nvSpPr>
        <p:spPr>
          <a:xfrm>
            <a:off x="8113714"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860007"/>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4214811"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8113713"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4">
            <a:extLst>
              <a:ext uri="{FF2B5EF4-FFF2-40B4-BE49-F238E27FC236}">
                <a16:creationId xmlns:a16="http://schemas.microsoft.com/office/drawing/2014/main" id="{80FF34DA-E95B-B259-A1D2-2868252D23FC}"/>
              </a:ext>
            </a:extLst>
          </p:cNvPr>
          <p:cNvSpPr>
            <a:spLocks noGrp="1"/>
          </p:cNvSpPr>
          <p:nvPr>
            <p:ph type="body" sz="quarter" idx="29"/>
          </p:nvPr>
        </p:nvSpPr>
        <p:spPr>
          <a:xfrm>
            <a:off x="315914"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4">
            <a:extLst>
              <a:ext uri="{FF2B5EF4-FFF2-40B4-BE49-F238E27FC236}">
                <a16:creationId xmlns:a16="http://schemas.microsoft.com/office/drawing/2014/main" id="{87595DC5-E88A-6A76-3BD5-D117C5A1F728}"/>
              </a:ext>
            </a:extLst>
          </p:cNvPr>
          <p:cNvSpPr>
            <a:spLocks noGrp="1"/>
          </p:cNvSpPr>
          <p:nvPr>
            <p:ph type="body" sz="quarter" idx="30"/>
          </p:nvPr>
        </p:nvSpPr>
        <p:spPr>
          <a:xfrm>
            <a:off x="4214811" y="4943914"/>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4">
            <a:extLst>
              <a:ext uri="{FF2B5EF4-FFF2-40B4-BE49-F238E27FC236}">
                <a16:creationId xmlns:a16="http://schemas.microsoft.com/office/drawing/2014/main" id="{BE12D7DD-2F9E-B7E9-DDF3-113D2ADA9103}"/>
              </a:ext>
            </a:extLst>
          </p:cNvPr>
          <p:cNvSpPr>
            <a:spLocks noGrp="1"/>
          </p:cNvSpPr>
          <p:nvPr>
            <p:ph type="body" sz="quarter" idx="31"/>
          </p:nvPr>
        </p:nvSpPr>
        <p:spPr>
          <a:xfrm>
            <a:off x="8113708"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4">
            <a:extLst>
              <a:ext uri="{FF2B5EF4-FFF2-40B4-BE49-F238E27FC236}">
                <a16:creationId xmlns:a16="http://schemas.microsoft.com/office/drawing/2014/main" id="{24D2EF76-74B2-B03C-CD77-4F4DB7401A03}"/>
              </a:ext>
            </a:extLst>
          </p:cNvPr>
          <p:cNvSpPr>
            <a:spLocks noGrp="1"/>
          </p:cNvSpPr>
          <p:nvPr>
            <p:ph type="body" sz="quarter" idx="38" hasCustomPrompt="1"/>
          </p:nvPr>
        </p:nvSpPr>
        <p:spPr>
          <a:xfrm>
            <a:off x="4214811"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A2BD3D32-426C-F3DA-6604-E402E8B2EB95}"/>
              </a:ext>
            </a:extLst>
          </p:cNvPr>
          <p:cNvSpPr>
            <a:spLocks noGrp="1"/>
          </p:cNvSpPr>
          <p:nvPr>
            <p:ph type="body" sz="quarter" idx="39" hasCustomPrompt="1"/>
          </p:nvPr>
        </p:nvSpPr>
        <p:spPr>
          <a:xfrm>
            <a:off x="8113714"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101757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pictures and text">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BBF34D90-1D86-29FA-5124-17DFEDBC1EDE}"/>
              </a:ext>
            </a:extLst>
          </p:cNvPr>
          <p:cNvSpPr>
            <a:spLocks noGrp="1"/>
          </p:cNvSpPr>
          <p:nvPr>
            <p:ph type="body" sz="quarter" idx="37" hasCustomPrompt="1"/>
          </p:nvPr>
        </p:nvSpPr>
        <p:spPr>
          <a:xfrm>
            <a:off x="315912"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3240406" y="2320779"/>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9092249"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7" name="Text Placeholder 24">
            <a:extLst>
              <a:ext uri="{FF2B5EF4-FFF2-40B4-BE49-F238E27FC236}">
                <a16:creationId xmlns:a16="http://schemas.microsoft.com/office/drawing/2014/main" id="{E627A561-8C71-B9CA-EBC9-FF27473F92D2}"/>
              </a:ext>
            </a:extLst>
          </p:cNvPr>
          <p:cNvSpPr>
            <a:spLocks noGrp="1"/>
          </p:cNvSpPr>
          <p:nvPr>
            <p:ph type="body" sz="quarter" idx="38" hasCustomPrompt="1"/>
          </p:nvPr>
        </p:nvSpPr>
        <p:spPr>
          <a:xfrm>
            <a:off x="323373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06D9508B-1FC9-F354-A1BA-313A1E0E6C13}"/>
              </a:ext>
            </a:extLst>
          </p:cNvPr>
          <p:cNvSpPr>
            <a:spLocks noGrp="1"/>
          </p:cNvSpPr>
          <p:nvPr>
            <p:ph type="body" sz="quarter" idx="39" hasCustomPrompt="1"/>
          </p:nvPr>
        </p:nvSpPr>
        <p:spPr>
          <a:xfrm>
            <a:off x="616108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9" name="Text Placeholder 24">
            <a:extLst>
              <a:ext uri="{FF2B5EF4-FFF2-40B4-BE49-F238E27FC236}">
                <a16:creationId xmlns:a16="http://schemas.microsoft.com/office/drawing/2014/main" id="{B22C69C5-6C8F-CA1C-F431-692DF02C2DDA}"/>
              </a:ext>
            </a:extLst>
          </p:cNvPr>
          <p:cNvSpPr>
            <a:spLocks noGrp="1"/>
          </p:cNvSpPr>
          <p:nvPr>
            <p:ph type="body" sz="quarter" idx="40" hasCustomPrompt="1"/>
          </p:nvPr>
        </p:nvSpPr>
        <p:spPr>
          <a:xfrm>
            <a:off x="9078914"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592159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s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316449" y="4422553"/>
            <a:ext cx="5732619"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a:cxnSpLocks/>
          </p:cNvCxnSpPr>
          <p:nvPr userDrawn="1"/>
        </p:nvCxnSpPr>
        <p:spPr>
          <a:xfrm>
            <a:off x="6161088" y="4422553"/>
            <a:ext cx="57326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315911" y="4510879"/>
            <a:ext cx="5732619"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161087" y="4510879"/>
            <a:ext cx="5732618"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3768726"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3765550"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5701982"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570198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4161716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gital solutions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4210587" y="2563173"/>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4210050" y="2651499"/>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4210050" y="2912636"/>
            <a:ext cx="3768139" cy="436300"/>
          </a:xfrm>
        </p:spPr>
        <p:txBody>
          <a:bodyPr/>
          <a:lstStyle>
            <a:lvl1pPr marL="0" indent="0">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4210049"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8105775"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432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210049"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5" name="Picture Placeholder 13">
            <a:extLst>
              <a:ext uri="{FF2B5EF4-FFF2-40B4-BE49-F238E27FC236}">
                <a16:creationId xmlns:a16="http://schemas.microsoft.com/office/drawing/2014/main" id="{470E7F3D-FE3B-568C-AF45-CCAF6A9BD08A}"/>
              </a:ext>
            </a:extLst>
          </p:cNvPr>
          <p:cNvSpPr>
            <a:spLocks noGrp="1"/>
          </p:cNvSpPr>
          <p:nvPr>
            <p:ph type="pic" sz="quarter" idx="32"/>
          </p:nvPr>
        </p:nvSpPr>
        <p:spPr>
          <a:xfrm>
            <a:off x="810577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27" name="Straight Connector 26">
            <a:extLst>
              <a:ext uri="{FF2B5EF4-FFF2-40B4-BE49-F238E27FC236}">
                <a16:creationId xmlns:a16="http://schemas.microsoft.com/office/drawing/2014/main" id="{162B972B-CFBF-B7D1-4C1B-E8A4EBD4EB95}"/>
              </a:ext>
            </a:extLst>
          </p:cNvPr>
          <p:cNvCxnSpPr/>
          <p:nvPr userDrawn="1"/>
        </p:nvCxnSpPr>
        <p:spPr>
          <a:xfrm>
            <a:off x="8102551" y="2563172"/>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8102014" y="2651498"/>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0" name="Text Placeholder 9">
            <a:extLst>
              <a:ext uri="{FF2B5EF4-FFF2-40B4-BE49-F238E27FC236}">
                <a16:creationId xmlns:a16="http://schemas.microsoft.com/office/drawing/2014/main" id="{531A2008-DD8B-E9A3-4538-00E2AB46330B}"/>
              </a:ext>
            </a:extLst>
          </p:cNvPr>
          <p:cNvSpPr>
            <a:spLocks noGrp="1"/>
          </p:cNvSpPr>
          <p:nvPr>
            <p:ph type="body" sz="quarter" idx="34"/>
          </p:nvPr>
        </p:nvSpPr>
        <p:spPr>
          <a:xfrm>
            <a:off x="8102014" y="2912636"/>
            <a:ext cx="3768139" cy="436300"/>
          </a:xfrm>
        </p:spPr>
        <p:txBody>
          <a:bodyPr/>
          <a:lstStyle>
            <a:lvl1pPr marL="0" indent="0">
              <a:buFontTx/>
              <a:buNone/>
              <a:defRPr/>
            </a:lvl1pPr>
          </a:lstStyle>
          <a:p>
            <a:pPr lvl="0"/>
            <a:r>
              <a:rPr lang="en-US"/>
              <a:t>Click to edit Master text styles</a:t>
            </a:r>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3" name="Text Placeholder 9">
            <a:extLst>
              <a:ext uri="{FF2B5EF4-FFF2-40B4-BE49-F238E27FC236}">
                <a16:creationId xmlns:a16="http://schemas.microsoft.com/office/drawing/2014/main" id="{FCE8B027-596B-8F86-DCF5-E20A56F90BC4}"/>
              </a:ext>
            </a:extLst>
          </p:cNvPr>
          <p:cNvSpPr>
            <a:spLocks noGrp="1"/>
          </p:cNvSpPr>
          <p:nvPr>
            <p:ph type="body" sz="quarter" idx="36"/>
          </p:nvPr>
        </p:nvSpPr>
        <p:spPr>
          <a:xfrm>
            <a:off x="314325" y="5508844"/>
            <a:ext cx="3768139" cy="436300"/>
          </a:xfrm>
        </p:spPr>
        <p:txBody>
          <a:bodyPr/>
          <a:lstStyle>
            <a:lvl1pPr marL="0" indent="0">
              <a:buFontTx/>
              <a:buNone/>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6" name="Text Placeholder 9">
            <a:extLst>
              <a:ext uri="{FF2B5EF4-FFF2-40B4-BE49-F238E27FC236}">
                <a16:creationId xmlns:a16="http://schemas.microsoft.com/office/drawing/2014/main" id="{E3F59295-EE12-D9CC-A684-D6A564F2EF99}"/>
              </a:ext>
            </a:extLst>
          </p:cNvPr>
          <p:cNvSpPr>
            <a:spLocks noGrp="1"/>
          </p:cNvSpPr>
          <p:nvPr>
            <p:ph type="body" sz="quarter" idx="38"/>
          </p:nvPr>
        </p:nvSpPr>
        <p:spPr>
          <a:xfrm>
            <a:off x="4211930" y="5508844"/>
            <a:ext cx="3768139" cy="436300"/>
          </a:xfrm>
        </p:spPr>
        <p:txBody>
          <a:bodyPr/>
          <a:lstStyle>
            <a:lvl1pPr marL="0" indent="0">
              <a:buFontTx/>
              <a:buNone/>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41" name="Text Placeholder 9">
            <a:extLst>
              <a:ext uri="{FF2B5EF4-FFF2-40B4-BE49-F238E27FC236}">
                <a16:creationId xmlns:a16="http://schemas.microsoft.com/office/drawing/2014/main" id="{3CB231CC-82EB-F9C2-2EBE-0B11C71C0037}"/>
              </a:ext>
            </a:extLst>
          </p:cNvPr>
          <p:cNvSpPr>
            <a:spLocks noGrp="1"/>
          </p:cNvSpPr>
          <p:nvPr>
            <p:ph type="body" sz="quarter" idx="40"/>
          </p:nvPr>
        </p:nvSpPr>
        <p:spPr>
          <a:xfrm>
            <a:off x="8102014" y="5508844"/>
            <a:ext cx="3768139" cy="4363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2648506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Express">
    <p:bg>
      <p:bgPr>
        <a:solidFill>
          <a:schemeClr val="accent1"/>
        </a:solidFill>
        <a:effectLst/>
      </p:bgPr>
    </p:bg>
    <p:spTree>
      <p:nvGrpSpPr>
        <p:cNvPr id="1" name=""/>
        <p:cNvGrpSpPr/>
        <p:nvPr/>
      </p:nvGrpSpPr>
      <p:grpSpPr>
        <a:xfrm>
          <a:off x="0" y="0"/>
          <a:ext cx="0" cy="0"/>
          <a:chOff x="0" y="0"/>
          <a:chExt cx="0" cy="0"/>
        </a:xfrm>
      </p:grpSpPr>
      <p:pic>
        <p:nvPicPr>
          <p:cNvPr id="53" name="Picture 52" descr="A picture containing laser, calliandra&#10;&#10;Description automatically generated">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29268" b="1902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810FFF"/>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3" name="Graphic 42">
            <a:extLst>
              <a:ext uri="{FF2B5EF4-FFF2-40B4-BE49-F238E27FC236}">
                <a16:creationId xmlns:a16="http://schemas.microsoft.com/office/drawing/2014/main" id="{12CF243A-1CE9-9ECA-102D-CDF63B583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62886"/>
          </a:xfrm>
          <a:prstGeom prst="rect">
            <a:avLst/>
          </a:prstGeom>
        </p:spPr>
      </p:pic>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8218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Dashboard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1" t="471" b="-1"/>
          <a:stretch/>
        </p:blipFill>
        <p:spPr>
          <a:xfrm>
            <a:off x="0" y="-1"/>
            <a:ext cx="12204000" cy="3420175"/>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EBA1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EBA1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54BAD5C2-42EB-6E7E-8069-98F059416F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3339019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stingTime">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clipart&#10;&#10;Description automatically generated">
            <a:extLst>
              <a:ext uri="{FF2B5EF4-FFF2-40B4-BE49-F238E27FC236}">
                <a16:creationId xmlns:a16="http://schemas.microsoft.com/office/drawing/2014/main" id="{D2D46BCB-9AAF-4F39-8D38-04E04E1195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1" t="561"/>
          <a:stretch/>
        </p:blipFill>
        <p:spPr>
          <a:xfrm>
            <a:off x="0" y="0"/>
            <a:ext cx="12192000" cy="341206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00A649"/>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00A649"/>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004D94B-C38F-3BC7-0B28-88DAD5780A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2739" y="317563"/>
            <a:ext cx="1835149" cy="370866"/>
          </a:xfrm>
          <a:prstGeom prst="rect">
            <a:avLst/>
          </a:prstGeom>
        </p:spPr>
      </p:pic>
    </p:spTree>
    <p:extLst>
      <p:ext uri="{BB962C8B-B14F-4D97-AF65-F5344CB8AC3E}">
        <p14:creationId xmlns:p14="http://schemas.microsoft.com/office/powerpoint/2010/main" val="3860775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Live">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751" b="2247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F455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F4553"/>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5644F34C-CD06-D6D6-B54C-ECBA6C6591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3692813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tegrated Data Service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208" b="-16"/>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26608"/>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26608"/>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1E576D0-DAB0-37EF-F961-C9B88B35C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602387"/>
          </a:xfrm>
          <a:prstGeom prst="rect">
            <a:avLst/>
          </a:prstGeom>
        </p:spPr>
      </p:pic>
    </p:spTree>
    <p:extLst>
      <p:ext uri="{BB962C8B-B14F-4D97-AF65-F5344CB8AC3E}">
        <p14:creationId xmlns:p14="http://schemas.microsoft.com/office/powerpoint/2010/main" val="136501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rgbClr val="810FFF"/>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466F0AC8-66CD-4999-7905-DD019C0C14CD}"/>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7" name="Graphic 6">
            <a:extLst>
              <a:ext uri="{FF2B5EF4-FFF2-40B4-BE49-F238E27FC236}">
                <a16:creationId xmlns:a16="http://schemas.microsoft.com/office/drawing/2014/main" id="{E3BB0F16-BABB-9FD4-68DA-CBBCE793BF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15119" y="310833"/>
            <a:ext cx="1116000" cy="462886"/>
          </a:xfrm>
          <a:prstGeom prst="rect">
            <a:avLst/>
          </a:prstGeom>
        </p:spPr>
      </p:pic>
      <p:cxnSp>
        <p:nvCxnSpPr>
          <p:cNvPr id="8" name="Straight Connector 7">
            <a:extLst>
              <a:ext uri="{FF2B5EF4-FFF2-40B4-BE49-F238E27FC236}">
                <a16:creationId xmlns:a16="http://schemas.microsoft.com/office/drawing/2014/main" id="{BD7DFC50-681F-0DE3-A731-CE8E51AF4760}"/>
              </a:ext>
            </a:extLst>
          </p:cNvPr>
          <p:cNvCxnSpPr/>
          <p:nvPr userDrawn="1"/>
        </p:nvCxnSpPr>
        <p:spPr>
          <a:xfrm>
            <a:off x="316449" y="923777"/>
            <a:ext cx="11556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94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6ED70DA6-7210-50B5-C9A9-7AC3A4B42E65}"/>
              </a:ext>
            </a:extLst>
          </p:cNvPr>
          <p:cNvSpPr>
            <a:spLocks noGrp="1"/>
          </p:cNvSpPr>
          <p:nvPr>
            <p:ph type="pic" sz="quarter" idx="13" hasCustomPrompt="1"/>
          </p:nvPr>
        </p:nvSpPr>
        <p:spPr>
          <a:xfrm>
            <a:off x="0" y="0"/>
            <a:ext cx="12192000" cy="6858000"/>
          </a:xfrm>
          <a:custGeom>
            <a:avLst/>
            <a:gdLst>
              <a:gd name="connsiteX0" fmla="*/ 1197540 w 12192000"/>
              <a:gd name="connsiteY0" fmla="*/ 6409394 h 6858000"/>
              <a:gd name="connsiteX1" fmla="*/ 1232284 w 12192000"/>
              <a:gd name="connsiteY1" fmla="*/ 6409394 h 6858000"/>
              <a:gd name="connsiteX2" fmla="*/ 1232284 w 12192000"/>
              <a:gd name="connsiteY2" fmla="*/ 6477637 h 6858000"/>
              <a:gd name="connsiteX3" fmla="*/ 1229513 w 12192000"/>
              <a:gd name="connsiteY3" fmla="*/ 6481896 h 6858000"/>
              <a:gd name="connsiteX4" fmla="*/ 1197540 w 12192000"/>
              <a:gd name="connsiteY4" fmla="*/ 6487327 h 6858000"/>
              <a:gd name="connsiteX5" fmla="*/ 1197540 w 12192000"/>
              <a:gd name="connsiteY5" fmla="*/ 6487253 h 6858000"/>
              <a:gd name="connsiteX6" fmla="*/ 1162776 w 12192000"/>
              <a:gd name="connsiteY6" fmla="*/ 6450053 h 6858000"/>
              <a:gd name="connsiteX7" fmla="*/ 1197540 w 12192000"/>
              <a:gd name="connsiteY7" fmla="*/ 6409394 h 6858000"/>
              <a:gd name="connsiteX8" fmla="*/ 588966 w 12192000"/>
              <a:gd name="connsiteY8" fmla="*/ 6404744 h 6858000"/>
              <a:gd name="connsiteX9" fmla="*/ 635373 w 12192000"/>
              <a:gd name="connsiteY9" fmla="*/ 6450091 h 6858000"/>
              <a:gd name="connsiteX10" fmla="*/ 590999 w 12192000"/>
              <a:gd name="connsiteY10" fmla="*/ 6494465 h 6858000"/>
              <a:gd name="connsiteX11" fmla="*/ 542466 w 12192000"/>
              <a:gd name="connsiteY11" fmla="*/ 6450091 h 6858000"/>
              <a:gd name="connsiteX12" fmla="*/ 588966 w 12192000"/>
              <a:gd name="connsiteY12" fmla="*/ 6404800 h 6858000"/>
              <a:gd name="connsiteX13" fmla="*/ 570608 w 12192000"/>
              <a:gd name="connsiteY13" fmla="*/ 6363266 h 6858000"/>
              <a:gd name="connsiteX14" fmla="*/ 527158 w 12192000"/>
              <a:gd name="connsiteY14" fmla="*/ 6384712 h 6858000"/>
              <a:gd name="connsiteX15" fmla="*/ 497993 w 12192000"/>
              <a:gd name="connsiteY15" fmla="*/ 6459000 h 6858000"/>
              <a:gd name="connsiteX16" fmla="*/ 516593 w 12192000"/>
              <a:gd name="connsiteY16" fmla="*/ 6504514 h 6858000"/>
              <a:gd name="connsiteX17" fmla="*/ 589301 w 12192000"/>
              <a:gd name="connsiteY17" fmla="*/ 6539333 h 6858000"/>
              <a:gd name="connsiteX18" fmla="*/ 636973 w 12192000"/>
              <a:gd name="connsiteY18" fmla="*/ 6526034 h 6858000"/>
              <a:gd name="connsiteX19" fmla="*/ 680478 w 12192000"/>
              <a:gd name="connsiteY19" fmla="*/ 6453160 h 6858000"/>
              <a:gd name="connsiteX20" fmla="*/ 653043 w 12192000"/>
              <a:gd name="connsiteY20" fmla="*/ 6386646 h 6858000"/>
              <a:gd name="connsiteX21" fmla="*/ 570608 w 12192000"/>
              <a:gd name="connsiteY21" fmla="*/ 6363266 h 6858000"/>
              <a:gd name="connsiteX22" fmla="*/ 1197540 w 12192000"/>
              <a:gd name="connsiteY22" fmla="*/ 6363117 h 6858000"/>
              <a:gd name="connsiteX23" fmla="*/ 1116425 w 12192000"/>
              <a:gd name="connsiteY23" fmla="*/ 6450016 h 6858000"/>
              <a:gd name="connsiteX24" fmla="*/ 1197540 w 12192000"/>
              <a:gd name="connsiteY24" fmla="*/ 6536896 h 6858000"/>
              <a:gd name="connsiteX25" fmla="*/ 1205761 w 12192000"/>
              <a:gd name="connsiteY25" fmla="*/ 6536431 h 6858000"/>
              <a:gd name="connsiteX26" fmla="*/ 1209332 w 12192000"/>
              <a:gd name="connsiteY26" fmla="*/ 6533901 h 6858000"/>
              <a:gd name="connsiteX27" fmla="*/ 1228992 w 12192000"/>
              <a:gd name="connsiteY27" fmla="*/ 6494507 h 6858000"/>
              <a:gd name="connsiteX28" fmla="*/ 1231297 w 12192000"/>
              <a:gd name="connsiteY28" fmla="*/ 6493685 h 6858000"/>
              <a:gd name="connsiteX29" fmla="*/ 1232284 w 12192000"/>
              <a:gd name="connsiteY29" fmla="*/ 6495288 h 6858000"/>
              <a:gd name="connsiteX30" fmla="*/ 1232284 w 12192000"/>
              <a:gd name="connsiteY30" fmla="*/ 6536896 h 6858000"/>
              <a:gd name="connsiteX31" fmla="*/ 1278598 w 12192000"/>
              <a:gd name="connsiteY31" fmla="*/ 6536896 h 6858000"/>
              <a:gd name="connsiteX32" fmla="*/ 1278598 w 12192000"/>
              <a:gd name="connsiteY32" fmla="*/ 6363117 h 6858000"/>
              <a:gd name="connsiteX33" fmla="*/ 699320 w 12192000"/>
              <a:gd name="connsiteY33" fmla="*/ 6363117 h 6858000"/>
              <a:gd name="connsiteX34" fmla="*/ 699320 w 12192000"/>
              <a:gd name="connsiteY34" fmla="*/ 6536896 h 6858000"/>
              <a:gd name="connsiteX35" fmla="*/ 747513 w 12192000"/>
              <a:gd name="connsiteY35" fmla="*/ 6536896 h 6858000"/>
              <a:gd name="connsiteX36" fmla="*/ 747513 w 12192000"/>
              <a:gd name="connsiteY36" fmla="*/ 6411849 h 6858000"/>
              <a:gd name="connsiteX37" fmla="*/ 803610 w 12192000"/>
              <a:gd name="connsiteY37" fmla="*/ 6411849 h 6858000"/>
              <a:gd name="connsiteX38" fmla="*/ 803610 w 12192000"/>
              <a:gd name="connsiteY38" fmla="*/ 6363117 h 6858000"/>
              <a:gd name="connsiteX39" fmla="*/ 750005 w 12192000"/>
              <a:gd name="connsiteY39" fmla="*/ 6397490 h 6858000"/>
              <a:gd name="connsiteX40" fmla="*/ 747769 w 12192000"/>
              <a:gd name="connsiteY40" fmla="*/ 6397002 h 6858000"/>
              <a:gd name="connsiteX41" fmla="*/ 747513 w 12192000"/>
              <a:gd name="connsiteY41" fmla="*/ 6396113 h 6858000"/>
              <a:gd name="connsiteX42" fmla="*/ 747513 w 12192000"/>
              <a:gd name="connsiteY42" fmla="*/ 6363117 h 6858000"/>
              <a:gd name="connsiteX43" fmla="*/ 316979 w 12192000"/>
              <a:gd name="connsiteY43" fmla="*/ 6363117 h 6858000"/>
              <a:gd name="connsiteX44" fmla="*/ 316979 w 12192000"/>
              <a:gd name="connsiteY44" fmla="*/ 6536970 h 6858000"/>
              <a:gd name="connsiteX45" fmla="*/ 363330 w 12192000"/>
              <a:gd name="connsiteY45" fmla="*/ 6536970 h 6858000"/>
              <a:gd name="connsiteX46" fmla="*/ 363330 w 12192000"/>
              <a:gd name="connsiteY46" fmla="*/ 6421093 h 6858000"/>
              <a:gd name="connsiteX47" fmla="*/ 367199 w 12192000"/>
              <a:gd name="connsiteY47" fmla="*/ 6413709 h 6858000"/>
              <a:gd name="connsiteX48" fmla="*/ 397498 w 12192000"/>
              <a:gd name="connsiteY48" fmla="*/ 6405506 h 6858000"/>
              <a:gd name="connsiteX49" fmla="*/ 432838 w 12192000"/>
              <a:gd name="connsiteY49" fmla="*/ 6447616 h 6858000"/>
              <a:gd name="connsiteX50" fmla="*/ 432838 w 12192000"/>
              <a:gd name="connsiteY50" fmla="*/ 6536896 h 6858000"/>
              <a:gd name="connsiteX51" fmla="*/ 479190 w 12192000"/>
              <a:gd name="connsiteY51" fmla="*/ 6536896 h 6858000"/>
              <a:gd name="connsiteX52" fmla="*/ 479190 w 12192000"/>
              <a:gd name="connsiteY52" fmla="*/ 6444213 h 6858000"/>
              <a:gd name="connsiteX53" fmla="*/ 398075 w 12192000"/>
              <a:gd name="connsiteY53" fmla="*/ 6363117 h 6858000"/>
              <a:gd name="connsiteX54" fmla="*/ 388663 w 12192000"/>
              <a:gd name="connsiteY54" fmla="*/ 6363749 h 6858000"/>
              <a:gd name="connsiteX55" fmla="*/ 384943 w 12192000"/>
              <a:gd name="connsiteY55" fmla="*/ 6366279 h 6858000"/>
              <a:gd name="connsiteX56" fmla="*/ 366622 w 12192000"/>
              <a:gd name="connsiteY56" fmla="*/ 6402958 h 6858000"/>
              <a:gd name="connsiteX57" fmla="*/ 365020 w 12192000"/>
              <a:gd name="connsiteY57" fmla="*/ 6403946 h 6858000"/>
              <a:gd name="connsiteX58" fmla="*/ 363330 w 12192000"/>
              <a:gd name="connsiteY58" fmla="*/ 6402177 h 6858000"/>
              <a:gd name="connsiteX59" fmla="*/ 363330 w 12192000"/>
              <a:gd name="connsiteY59" fmla="*/ 6363117 h 6858000"/>
              <a:gd name="connsiteX60" fmla="*/ 876411 w 12192000"/>
              <a:gd name="connsiteY60" fmla="*/ 6360494 h 6858000"/>
              <a:gd name="connsiteX61" fmla="*/ 820369 w 12192000"/>
              <a:gd name="connsiteY61" fmla="*/ 6419865 h 6858000"/>
              <a:gd name="connsiteX62" fmla="*/ 866181 w 12192000"/>
              <a:gd name="connsiteY62" fmla="*/ 6466514 h 6858000"/>
              <a:gd name="connsiteX63" fmla="*/ 893467 w 12192000"/>
              <a:gd name="connsiteY63" fmla="*/ 6472912 h 6858000"/>
              <a:gd name="connsiteX64" fmla="*/ 910374 w 12192000"/>
              <a:gd name="connsiteY64" fmla="*/ 6482212 h 6858000"/>
              <a:gd name="connsiteX65" fmla="*/ 908737 w 12192000"/>
              <a:gd name="connsiteY65" fmla="*/ 6490266 h 6858000"/>
              <a:gd name="connsiteX66" fmla="*/ 887273 w 12192000"/>
              <a:gd name="connsiteY66" fmla="*/ 6496943 h 6858000"/>
              <a:gd name="connsiteX67" fmla="*/ 825502 w 12192000"/>
              <a:gd name="connsiteY67" fmla="*/ 6484258 h 6858000"/>
              <a:gd name="connsiteX68" fmla="*/ 824758 w 12192000"/>
              <a:gd name="connsiteY68" fmla="*/ 6484016 h 6858000"/>
              <a:gd name="connsiteX69" fmla="*/ 824758 w 12192000"/>
              <a:gd name="connsiteY69" fmla="*/ 6530126 h 6858000"/>
              <a:gd name="connsiteX70" fmla="*/ 883386 w 12192000"/>
              <a:gd name="connsiteY70" fmla="*/ 6539426 h 6858000"/>
              <a:gd name="connsiteX71" fmla="*/ 889431 w 12192000"/>
              <a:gd name="connsiteY71" fmla="*/ 6539295 h 6858000"/>
              <a:gd name="connsiteX72" fmla="*/ 941976 w 12192000"/>
              <a:gd name="connsiteY72" fmla="*/ 6518594 h 6858000"/>
              <a:gd name="connsiteX73" fmla="*/ 953582 w 12192000"/>
              <a:gd name="connsiteY73" fmla="*/ 6478939 h 6858000"/>
              <a:gd name="connsiteX74" fmla="*/ 901242 w 12192000"/>
              <a:gd name="connsiteY74" fmla="*/ 6430579 h 6858000"/>
              <a:gd name="connsiteX75" fmla="*/ 880875 w 12192000"/>
              <a:gd name="connsiteY75" fmla="*/ 6426859 h 6858000"/>
              <a:gd name="connsiteX76" fmla="*/ 863149 w 12192000"/>
              <a:gd name="connsiteY76" fmla="*/ 6415922 h 6858000"/>
              <a:gd name="connsiteX77" fmla="*/ 881321 w 12192000"/>
              <a:gd name="connsiteY77" fmla="*/ 6402381 h 6858000"/>
              <a:gd name="connsiteX78" fmla="*/ 939725 w 12192000"/>
              <a:gd name="connsiteY78" fmla="*/ 6412388 h 6858000"/>
              <a:gd name="connsiteX79" fmla="*/ 940729 w 12192000"/>
              <a:gd name="connsiteY79" fmla="*/ 6412704 h 6858000"/>
              <a:gd name="connsiteX80" fmla="*/ 940729 w 12192000"/>
              <a:gd name="connsiteY80" fmla="*/ 6366725 h 6858000"/>
              <a:gd name="connsiteX81" fmla="*/ 876411 w 12192000"/>
              <a:gd name="connsiteY81" fmla="*/ 6360494 h 6858000"/>
              <a:gd name="connsiteX82" fmla="*/ 1382908 w 12192000"/>
              <a:gd name="connsiteY82" fmla="*/ 6316841 h 6858000"/>
              <a:gd name="connsiteX83" fmla="*/ 1336575 w 12192000"/>
              <a:gd name="connsiteY83" fmla="*/ 6363118 h 6858000"/>
              <a:gd name="connsiteX84" fmla="*/ 1290224 w 12192000"/>
              <a:gd name="connsiteY84" fmla="*/ 6409617 h 6858000"/>
              <a:gd name="connsiteX85" fmla="*/ 1336575 w 12192000"/>
              <a:gd name="connsiteY85" fmla="*/ 6409617 h 6858000"/>
              <a:gd name="connsiteX86" fmla="*/ 1336575 w 12192000"/>
              <a:gd name="connsiteY86" fmla="*/ 6467277 h 6858000"/>
              <a:gd name="connsiteX87" fmla="*/ 1408892 w 12192000"/>
              <a:gd name="connsiteY87" fmla="*/ 6539612 h 6858000"/>
              <a:gd name="connsiteX88" fmla="*/ 1429352 w 12192000"/>
              <a:gd name="connsiteY88" fmla="*/ 6536859 h 6858000"/>
              <a:gd name="connsiteX89" fmla="*/ 1429352 w 12192000"/>
              <a:gd name="connsiteY89" fmla="*/ 6485635 h 6858000"/>
              <a:gd name="connsiteX90" fmla="*/ 1408892 w 12192000"/>
              <a:gd name="connsiteY90" fmla="*/ 6493317 h 6858000"/>
              <a:gd name="connsiteX91" fmla="*/ 1382852 w 12192000"/>
              <a:gd name="connsiteY91" fmla="*/ 6467277 h 6858000"/>
              <a:gd name="connsiteX92" fmla="*/ 1382852 w 12192000"/>
              <a:gd name="connsiteY92" fmla="*/ 6409617 h 6858000"/>
              <a:gd name="connsiteX93" fmla="*/ 1429259 w 12192000"/>
              <a:gd name="connsiteY93" fmla="*/ 6409617 h 6858000"/>
              <a:gd name="connsiteX94" fmla="*/ 1429259 w 12192000"/>
              <a:gd name="connsiteY94" fmla="*/ 6360867 h 6858000"/>
              <a:gd name="connsiteX95" fmla="*/ 1385735 w 12192000"/>
              <a:gd name="connsiteY95" fmla="*/ 6395686 h 6858000"/>
              <a:gd name="connsiteX96" fmla="*/ 1383280 w 12192000"/>
              <a:gd name="connsiteY96" fmla="*/ 6395389 h 6858000"/>
              <a:gd name="connsiteX97" fmla="*/ 1382908 w 12192000"/>
              <a:gd name="connsiteY97" fmla="*/ 6394328 h 6858000"/>
              <a:gd name="connsiteX98" fmla="*/ 1051827 w 12192000"/>
              <a:gd name="connsiteY98" fmla="*/ 6316841 h 6858000"/>
              <a:gd name="connsiteX99" fmla="*/ 1005457 w 12192000"/>
              <a:gd name="connsiteY99" fmla="*/ 6363118 h 6858000"/>
              <a:gd name="connsiteX100" fmla="*/ 959106 w 12192000"/>
              <a:gd name="connsiteY100" fmla="*/ 6409617 h 6858000"/>
              <a:gd name="connsiteX101" fmla="*/ 1005457 w 12192000"/>
              <a:gd name="connsiteY101" fmla="*/ 6409617 h 6858000"/>
              <a:gd name="connsiteX102" fmla="*/ 1005457 w 12192000"/>
              <a:gd name="connsiteY102" fmla="*/ 6467277 h 6858000"/>
              <a:gd name="connsiteX103" fmla="*/ 1077718 w 12192000"/>
              <a:gd name="connsiteY103" fmla="*/ 6539594 h 6858000"/>
              <a:gd name="connsiteX104" fmla="*/ 1098178 w 12192000"/>
              <a:gd name="connsiteY104" fmla="*/ 6536097 h 6858000"/>
              <a:gd name="connsiteX105" fmla="*/ 1098178 w 12192000"/>
              <a:gd name="connsiteY105" fmla="*/ 6487737 h 6858000"/>
              <a:gd name="connsiteX106" fmla="*/ 1077718 w 12192000"/>
              <a:gd name="connsiteY106" fmla="*/ 6493317 h 6858000"/>
              <a:gd name="connsiteX107" fmla="*/ 1051678 w 12192000"/>
              <a:gd name="connsiteY107" fmla="*/ 6467277 h 6858000"/>
              <a:gd name="connsiteX108" fmla="*/ 1051678 w 12192000"/>
              <a:gd name="connsiteY108" fmla="*/ 6409617 h 6858000"/>
              <a:gd name="connsiteX109" fmla="*/ 1098178 w 12192000"/>
              <a:gd name="connsiteY109" fmla="*/ 6409617 h 6858000"/>
              <a:gd name="connsiteX110" fmla="*/ 1098178 w 12192000"/>
              <a:gd name="connsiteY110" fmla="*/ 6360867 h 6858000"/>
              <a:gd name="connsiteX111" fmla="*/ 1054654 w 12192000"/>
              <a:gd name="connsiteY111" fmla="*/ 6395686 h 6858000"/>
              <a:gd name="connsiteX112" fmla="*/ 1052199 w 12192000"/>
              <a:gd name="connsiteY112" fmla="*/ 6395389 h 6858000"/>
              <a:gd name="connsiteX113" fmla="*/ 1051827 w 12192000"/>
              <a:gd name="connsiteY113" fmla="*/ 6394328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1197540" y="6409394"/>
                </a:moveTo>
                <a:lnTo>
                  <a:pt x="1232284" y="6409394"/>
                </a:lnTo>
                <a:lnTo>
                  <a:pt x="1232284" y="6477637"/>
                </a:lnTo>
                <a:cubicBezTo>
                  <a:pt x="1232283" y="6479479"/>
                  <a:pt x="1231196" y="6481147"/>
                  <a:pt x="1229513" y="6481896"/>
                </a:cubicBezTo>
                <a:cubicBezTo>
                  <a:pt x="1220083" y="6486100"/>
                  <a:pt x="1207695" y="6487327"/>
                  <a:pt x="1197540" y="6487327"/>
                </a:cubicBezTo>
                <a:lnTo>
                  <a:pt x="1197540" y="6487253"/>
                </a:lnTo>
                <a:cubicBezTo>
                  <a:pt x="1178363" y="6487253"/>
                  <a:pt x="1162776" y="6470513"/>
                  <a:pt x="1162776" y="6450053"/>
                </a:cubicBezTo>
                <a:cubicBezTo>
                  <a:pt x="1162776" y="6425873"/>
                  <a:pt x="1178363" y="6409394"/>
                  <a:pt x="1197540" y="6409394"/>
                </a:cubicBezTo>
                <a:close/>
                <a:moveTo>
                  <a:pt x="588966" y="6404744"/>
                </a:moveTo>
                <a:cubicBezTo>
                  <a:pt x="614578" y="6404726"/>
                  <a:pt x="635354" y="6424962"/>
                  <a:pt x="635373" y="6450091"/>
                </a:cubicBezTo>
                <a:cubicBezTo>
                  <a:pt x="634296" y="6474138"/>
                  <a:pt x="615045" y="6493389"/>
                  <a:pt x="590999" y="6494465"/>
                </a:cubicBezTo>
                <a:cubicBezTo>
                  <a:pt x="565342" y="6495613"/>
                  <a:pt x="543614" y="6475746"/>
                  <a:pt x="542466" y="6450091"/>
                </a:cubicBezTo>
                <a:cubicBezTo>
                  <a:pt x="542466" y="6425260"/>
                  <a:pt x="563465" y="6404800"/>
                  <a:pt x="588966" y="6404800"/>
                </a:cubicBezTo>
                <a:close/>
                <a:moveTo>
                  <a:pt x="570608" y="6363266"/>
                </a:moveTo>
                <a:cubicBezTo>
                  <a:pt x="554383" y="6366145"/>
                  <a:pt x="539311" y="6373583"/>
                  <a:pt x="527158" y="6384712"/>
                </a:cubicBezTo>
                <a:cubicBezTo>
                  <a:pt x="505043" y="6404633"/>
                  <a:pt x="495538" y="6429631"/>
                  <a:pt x="497993" y="6459000"/>
                </a:cubicBezTo>
                <a:cubicBezTo>
                  <a:pt x="499420" y="6475710"/>
                  <a:pt x="505909" y="6491587"/>
                  <a:pt x="516593" y="6504514"/>
                </a:cubicBezTo>
                <a:cubicBezTo>
                  <a:pt x="535361" y="6527615"/>
                  <a:pt x="559801" y="6539054"/>
                  <a:pt x="589301" y="6539333"/>
                </a:cubicBezTo>
                <a:cubicBezTo>
                  <a:pt x="606143" y="6539608"/>
                  <a:pt x="622704" y="6534988"/>
                  <a:pt x="636973" y="6526034"/>
                </a:cubicBezTo>
                <a:cubicBezTo>
                  <a:pt x="664984" y="6508513"/>
                  <a:pt x="679306" y="6483087"/>
                  <a:pt x="680478" y="6453160"/>
                </a:cubicBezTo>
                <a:cubicBezTo>
                  <a:pt x="680162" y="6425148"/>
                  <a:pt x="671271" y="6403665"/>
                  <a:pt x="653043" y="6386646"/>
                </a:cubicBezTo>
                <a:cubicBezTo>
                  <a:pt x="629700" y="6364903"/>
                  <a:pt x="601800" y="6357686"/>
                  <a:pt x="570608" y="6363266"/>
                </a:cubicBezTo>
                <a:close/>
                <a:moveTo>
                  <a:pt x="1197540" y="6363117"/>
                </a:moveTo>
                <a:cubicBezTo>
                  <a:pt x="1152807" y="6363117"/>
                  <a:pt x="1116425" y="6402177"/>
                  <a:pt x="1116425" y="6450016"/>
                </a:cubicBezTo>
                <a:cubicBezTo>
                  <a:pt x="1116425" y="6497855"/>
                  <a:pt x="1152807" y="6536896"/>
                  <a:pt x="1197540" y="6536896"/>
                </a:cubicBezTo>
                <a:cubicBezTo>
                  <a:pt x="1200287" y="6536892"/>
                  <a:pt x="1203030" y="6536736"/>
                  <a:pt x="1205761" y="6536431"/>
                </a:cubicBezTo>
                <a:cubicBezTo>
                  <a:pt x="1207306" y="6536256"/>
                  <a:pt x="1208653" y="6535300"/>
                  <a:pt x="1209332" y="6533901"/>
                </a:cubicBezTo>
                <a:lnTo>
                  <a:pt x="1228992" y="6494507"/>
                </a:lnTo>
                <a:cubicBezTo>
                  <a:pt x="1229401" y="6493644"/>
                  <a:pt x="1230434" y="6493276"/>
                  <a:pt x="1231297" y="6493685"/>
                </a:cubicBezTo>
                <a:cubicBezTo>
                  <a:pt x="1231912" y="6493978"/>
                  <a:pt x="1232299" y="6494606"/>
                  <a:pt x="1232284" y="6495288"/>
                </a:cubicBezTo>
                <a:lnTo>
                  <a:pt x="1232284" y="6536896"/>
                </a:lnTo>
                <a:lnTo>
                  <a:pt x="1278598" y="6536896"/>
                </a:lnTo>
                <a:lnTo>
                  <a:pt x="1278598" y="6363117"/>
                </a:lnTo>
                <a:close/>
                <a:moveTo>
                  <a:pt x="699320" y="6363117"/>
                </a:moveTo>
                <a:lnTo>
                  <a:pt x="699320" y="6536896"/>
                </a:lnTo>
                <a:lnTo>
                  <a:pt x="747513" y="6536896"/>
                </a:lnTo>
                <a:lnTo>
                  <a:pt x="747513" y="6411849"/>
                </a:lnTo>
                <a:lnTo>
                  <a:pt x="803610" y="6411849"/>
                </a:lnTo>
                <a:lnTo>
                  <a:pt x="803610" y="6363117"/>
                </a:lnTo>
                <a:lnTo>
                  <a:pt x="750005" y="6397490"/>
                </a:lnTo>
                <a:cubicBezTo>
                  <a:pt x="749254" y="6397973"/>
                  <a:pt x="748251" y="6397754"/>
                  <a:pt x="747769" y="6397002"/>
                </a:cubicBezTo>
                <a:cubicBezTo>
                  <a:pt x="747598" y="6396737"/>
                  <a:pt x="747509" y="6396428"/>
                  <a:pt x="747513" y="6396113"/>
                </a:cubicBezTo>
                <a:lnTo>
                  <a:pt x="747513" y="6363117"/>
                </a:lnTo>
                <a:close/>
                <a:moveTo>
                  <a:pt x="316979" y="6363117"/>
                </a:moveTo>
                <a:lnTo>
                  <a:pt x="316979" y="6536970"/>
                </a:lnTo>
                <a:lnTo>
                  <a:pt x="363330" y="6536970"/>
                </a:lnTo>
                <a:lnTo>
                  <a:pt x="363330" y="6421093"/>
                </a:lnTo>
                <a:cubicBezTo>
                  <a:pt x="363301" y="6418139"/>
                  <a:pt x="364754" y="6415367"/>
                  <a:pt x="367199" y="6413709"/>
                </a:cubicBezTo>
                <a:cubicBezTo>
                  <a:pt x="375929" y="6407306"/>
                  <a:pt x="386730" y="6404382"/>
                  <a:pt x="397498" y="6405506"/>
                </a:cubicBezTo>
                <a:cubicBezTo>
                  <a:pt x="423538" y="6408092"/>
                  <a:pt x="432838" y="6428105"/>
                  <a:pt x="432838" y="6447616"/>
                </a:cubicBezTo>
                <a:lnTo>
                  <a:pt x="432838" y="6536896"/>
                </a:lnTo>
                <a:lnTo>
                  <a:pt x="479190" y="6536896"/>
                </a:lnTo>
                <a:lnTo>
                  <a:pt x="479190" y="6444213"/>
                </a:lnTo>
                <a:cubicBezTo>
                  <a:pt x="479190" y="6399498"/>
                  <a:pt x="458153" y="6363117"/>
                  <a:pt x="398075" y="6363117"/>
                </a:cubicBezTo>
                <a:cubicBezTo>
                  <a:pt x="394928" y="6363144"/>
                  <a:pt x="391786" y="6363355"/>
                  <a:pt x="388663" y="6363749"/>
                </a:cubicBezTo>
                <a:cubicBezTo>
                  <a:pt x="387073" y="6363904"/>
                  <a:pt x="385671" y="6364857"/>
                  <a:pt x="384943" y="6366279"/>
                </a:cubicBezTo>
                <a:lnTo>
                  <a:pt x="366622" y="6402958"/>
                </a:lnTo>
                <a:cubicBezTo>
                  <a:pt x="366330" y="6403575"/>
                  <a:pt x="365702" y="6403962"/>
                  <a:pt x="365020" y="6403946"/>
                </a:cubicBezTo>
                <a:cubicBezTo>
                  <a:pt x="364065" y="6403924"/>
                  <a:pt x="363308" y="6403132"/>
                  <a:pt x="363330" y="6402177"/>
                </a:cubicBezTo>
                <a:lnTo>
                  <a:pt x="363330" y="6363117"/>
                </a:lnTo>
                <a:close/>
                <a:moveTo>
                  <a:pt x="876411" y="6360494"/>
                </a:moveTo>
                <a:cubicBezTo>
                  <a:pt x="831213" y="6365014"/>
                  <a:pt x="817821" y="6394123"/>
                  <a:pt x="820369" y="6419865"/>
                </a:cubicBezTo>
                <a:cubicBezTo>
                  <a:pt x="823382" y="6450406"/>
                  <a:pt x="851226" y="6460897"/>
                  <a:pt x="866181" y="6466514"/>
                </a:cubicBezTo>
                <a:cubicBezTo>
                  <a:pt x="874420" y="6469620"/>
                  <a:pt x="883386" y="6471089"/>
                  <a:pt x="893467" y="6472912"/>
                </a:cubicBezTo>
                <a:cubicBezTo>
                  <a:pt x="909202" y="6475758"/>
                  <a:pt x="909909" y="6479552"/>
                  <a:pt x="910374" y="6482212"/>
                </a:cubicBezTo>
                <a:cubicBezTo>
                  <a:pt x="910804" y="6485006"/>
                  <a:pt x="910224" y="6487861"/>
                  <a:pt x="908737" y="6490266"/>
                </a:cubicBezTo>
                <a:cubicBezTo>
                  <a:pt x="906208" y="6493986"/>
                  <a:pt x="900442" y="6496516"/>
                  <a:pt x="887273" y="6496943"/>
                </a:cubicBezTo>
                <a:cubicBezTo>
                  <a:pt x="866515" y="6497631"/>
                  <a:pt x="846613" y="6490917"/>
                  <a:pt x="825502" y="6484258"/>
                </a:cubicBezTo>
                <a:lnTo>
                  <a:pt x="824758" y="6484016"/>
                </a:lnTo>
                <a:lnTo>
                  <a:pt x="824758" y="6530126"/>
                </a:lnTo>
                <a:cubicBezTo>
                  <a:pt x="843770" y="6535955"/>
                  <a:pt x="863504" y="6539085"/>
                  <a:pt x="883386" y="6539426"/>
                </a:cubicBezTo>
                <a:cubicBezTo>
                  <a:pt x="885376" y="6539426"/>
                  <a:pt x="887385" y="6539426"/>
                  <a:pt x="889431" y="6539295"/>
                </a:cubicBezTo>
                <a:cubicBezTo>
                  <a:pt x="913183" y="6538328"/>
                  <a:pt x="930853" y="6531353"/>
                  <a:pt x="941976" y="6518594"/>
                </a:cubicBezTo>
                <a:cubicBezTo>
                  <a:pt x="948318" y="6511321"/>
                  <a:pt x="955479" y="6498524"/>
                  <a:pt x="953582" y="6478939"/>
                </a:cubicBezTo>
                <a:cubicBezTo>
                  <a:pt x="952150" y="6464170"/>
                  <a:pt x="943445" y="6438223"/>
                  <a:pt x="901242" y="6430579"/>
                </a:cubicBezTo>
                <a:cubicBezTo>
                  <a:pt x="893802" y="6429240"/>
                  <a:pt x="886845" y="6428068"/>
                  <a:pt x="880875" y="6426859"/>
                </a:cubicBezTo>
                <a:cubicBezTo>
                  <a:pt x="869919" y="6424497"/>
                  <a:pt x="863725" y="6420646"/>
                  <a:pt x="863149" y="6415922"/>
                </a:cubicBezTo>
                <a:cubicBezTo>
                  <a:pt x="862647" y="6411700"/>
                  <a:pt x="865306" y="6403163"/>
                  <a:pt x="881321" y="6402381"/>
                </a:cubicBezTo>
                <a:cubicBezTo>
                  <a:pt x="898191" y="6401544"/>
                  <a:pt x="917963" y="6405525"/>
                  <a:pt x="939725" y="6412388"/>
                </a:cubicBezTo>
                <a:lnTo>
                  <a:pt x="940729" y="6412704"/>
                </a:lnTo>
                <a:lnTo>
                  <a:pt x="940729" y="6366725"/>
                </a:lnTo>
                <a:cubicBezTo>
                  <a:pt x="917610" y="6360643"/>
                  <a:pt x="896015" y="6358523"/>
                  <a:pt x="876411" y="6360494"/>
                </a:cubicBezTo>
                <a:close/>
                <a:moveTo>
                  <a:pt x="1382908" y="6316841"/>
                </a:moveTo>
                <a:lnTo>
                  <a:pt x="1336575" y="6363118"/>
                </a:lnTo>
                <a:lnTo>
                  <a:pt x="1290224" y="6409617"/>
                </a:lnTo>
                <a:lnTo>
                  <a:pt x="1336575" y="6409617"/>
                </a:lnTo>
                <a:lnTo>
                  <a:pt x="1336575" y="6467277"/>
                </a:lnTo>
                <a:cubicBezTo>
                  <a:pt x="1336607" y="6507207"/>
                  <a:pt x="1368961" y="6539571"/>
                  <a:pt x="1408892" y="6539612"/>
                </a:cubicBezTo>
                <a:cubicBezTo>
                  <a:pt x="1415806" y="6539623"/>
                  <a:pt x="1422688" y="6538697"/>
                  <a:pt x="1429352" y="6536859"/>
                </a:cubicBezTo>
                <a:lnTo>
                  <a:pt x="1429352" y="6485635"/>
                </a:lnTo>
                <a:cubicBezTo>
                  <a:pt x="1424349" y="6490546"/>
                  <a:pt x="1415848" y="6493317"/>
                  <a:pt x="1408892" y="6493317"/>
                </a:cubicBezTo>
                <a:cubicBezTo>
                  <a:pt x="1394510" y="6493317"/>
                  <a:pt x="1382852" y="6481659"/>
                  <a:pt x="1382852" y="6467277"/>
                </a:cubicBezTo>
                <a:lnTo>
                  <a:pt x="1382852" y="6409617"/>
                </a:lnTo>
                <a:lnTo>
                  <a:pt x="1429259" y="6409617"/>
                </a:lnTo>
                <a:lnTo>
                  <a:pt x="1429259" y="6360867"/>
                </a:lnTo>
                <a:lnTo>
                  <a:pt x="1385735" y="6395686"/>
                </a:lnTo>
                <a:cubicBezTo>
                  <a:pt x="1384974" y="6396282"/>
                  <a:pt x="1383877" y="6396149"/>
                  <a:pt x="1383280" y="6395389"/>
                </a:cubicBezTo>
                <a:cubicBezTo>
                  <a:pt x="1383042" y="6395086"/>
                  <a:pt x="1382911" y="6394713"/>
                  <a:pt x="1382908" y="6394328"/>
                </a:cubicBezTo>
                <a:close/>
                <a:moveTo>
                  <a:pt x="1051827" y="6316841"/>
                </a:moveTo>
                <a:lnTo>
                  <a:pt x="1005457" y="6363118"/>
                </a:lnTo>
                <a:lnTo>
                  <a:pt x="959106" y="6409617"/>
                </a:lnTo>
                <a:lnTo>
                  <a:pt x="1005457" y="6409617"/>
                </a:lnTo>
                <a:lnTo>
                  <a:pt x="1005457" y="6467277"/>
                </a:lnTo>
                <a:cubicBezTo>
                  <a:pt x="1005498" y="6507178"/>
                  <a:pt x="1037817" y="6539521"/>
                  <a:pt x="1077718" y="6539594"/>
                </a:cubicBezTo>
                <a:cubicBezTo>
                  <a:pt x="1084684" y="6539560"/>
                  <a:pt x="1091598" y="6538379"/>
                  <a:pt x="1098178" y="6536097"/>
                </a:cubicBezTo>
                <a:lnTo>
                  <a:pt x="1098178" y="6487737"/>
                </a:lnTo>
                <a:cubicBezTo>
                  <a:pt x="1091968" y="6491363"/>
                  <a:pt x="1084911" y="6493287"/>
                  <a:pt x="1077718" y="6493317"/>
                </a:cubicBezTo>
                <a:cubicBezTo>
                  <a:pt x="1063337" y="6493317"/>
                  <a:pt x="1051678" y="6481659"/>
                  <a:pt x="1051678" y="6467277"/>
                </a:cubicBezTo>
                <a:lnTo>
                  <a:pt x="1051678" y="6409617"/>
                </a:lnTo>
                <a:lnTo>
                  <a:pt x="1098178" y="6409617"/>
                </a:lnTo>
                <a:lnTo>
                  <a:pt x="1098178" y="6360867"/>
                </a:lnTo>
                <a:lnTo>
                  <a:pt x="1054654" y="6395686"/>
                </a:lnTo>
                <a:cubicBezTo>
                  <a:pt x="1053893" y="6396282"/>
                  <a:pt x="1052796" y="6396149"/>
                  <a:pt x="1052199" y="6395389"/>
                </a:cubicBezTo>
                <a:cubicBezTo>
                  <a:pt x="1051963" y="6395086"/>
                  <a:pt x="1051831" y="6394713"/>
                  <a:pt x="1051827" y="6394328"/>
                </a:cubicBezTo>
                <a:close/>
                <a:moveTo>
                  <a:pt x="0" y="0"/>
                </a:moveTo>
                <a:lnTo>
                  <a:pt x="12192000" y="0"/>
                </a:lnTo>
                <a:lnTo>
                  <a:pt x="12192000" y="6858000"/>
                </a:lnTo>
                <a:lnTo>
                  <a:pt x="0" y="6858000"/>
                </a:lnTo>
                <a:close/>
              </a:path>
            </a:pathLst>
          </a:custGeom>
          <a:solidFill>
            <a:schemeClr val="accent3">
              <a:alpha val="20000"/>
            </a:schemeClr>
          </a:solidFill>
        </p:spPr>
        <p:txBody>
          <a:bodyPr wrap="square">
            <a:noAutofit/>
          </a:bodyPr>
          <a:lstStyle>
            <a:lvl1pPr marL="0" indent="0">
              <a:buFontTx/>
              <a:buNone/>
              <a:defRPr/>
            </a:lvl1pPr>
          </a:lstStyle>
          <a:p>
            <a:r>
              <a:rPr lang="sv-SE"/>
              <a:t> </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a:noFill/>
        </p:spPr>
        <p:txBody>
          <a:bodyPr/>
          <a:lstStyle>
            <a:lvl1pPr>
              <a:defRPr>
                <a:noFill/>
              </a:defRPr>
            </a:lvl1pPr>
          </a:lstStyle>
          <a:p>
            <a:fld id="{8AC0EC50-0908-4AED-A495-B50550EE6E75}"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a:noFill/>
        </p:spPr>
        <p:txBody>
          <a:bodyPr/>
          <a:lstStyle>
            <a:lvl1pPr>
              <a:defRPr>
                <a:noFill/>
              </a:defRPr>
            </a:lvl1p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a:noFill/>
        </p:spPr>
        <p:txBody>
          <a:bodyPr/>
          <a:lstStyle>
            <a:lvl1pPr>
              <a:defRPr>
                <a:noFill/>
              </a:defRPr>
            </a:lvl1pPr>
          </a:lstStyle>
          <a:p>
            <a:fld id="{20F5467F-CA83-4951-87CD-A29B72857444}" type="slidenum">
              <a:rPr lang="en-GB" smtClean="0"/>
              <a:pPr/>
              <a:t>‹#›</a:t>
            </a:fld>
            <a:endParaRPr lang="en-GB"/>
          </a:p>
        </p:txBody>
      </p:sp>
    </p:spTree>
    <p:extLst>
      <p:ext uri="{BB962C8B-B14F-4D97-AF65-F5344CB8AC3E}">
        <p14:creationId xmlns:p14="http://schemas.microsoft.com/office/powerpoint/2010/main" val="16888892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ght textboxes">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C9AABE0D-6B03-4A14-A81B-C159D0BCCA13}"/>
              </a:ext>
            </a:extLst>
          </p:cNvPr>
          <p:cNvSpPr>
            <a:spLocks noGrp="1"/>
          </p:cNvSpPr>
          <p:nvPr>
            <p:ph type="body" sz="quarter" idx="37" hasCustomPrompt="1"/>
          </p:nvPr>
        </p:nvSpPr>
        <p:spPr>
          <a:xfrm>
            <a:off x="325337" y="2471662"/>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B1D05FAE-5F90-4D70-2E6D-56109860D010}"/>
              </a:ext>
            </a:extLst>
          </p:cNvPr>
          <p:cNvSpPr>
            <a:spLocks noGrp="1"/>
          </p:cNvSpPr>
          <p:nvPr>
            <p:ph type="body" sz="quarter" idx="38" hasCustomPrompt="1"/>
          </p:nvPr>
        </p:nvSpPr>
        <p:spPr>
          <a:xfrm>
            <a:off x="3241551"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72F950F2-61EE-1904-0E3C-3138B161102C}"/>
              </a:ext>
            </a:extLst>
          </p:cNvPr>
          <p:cNvSpPr>
            <a:spLocks noGrp="1"/>
          </p:cNvSpPr>
          <p:nvPr>
            <p:ph type="body" sz="quarter" idx="40" hasCustomPrompt="1"/>
          </p:nvPr>
        </p:nvSpPr>
        <p:spPr>
          <a:xfrm>
            <a:off x="6172302"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4" name="Text Placeholder 24">
            <a:extLst>
              <a:ext uri="{FF2B5EF4-FFF2-40B4-BE49-F238E27FC236}">
                <a16:creationId xmlns:a16="http://schemas.microsoft.com/office/drawing/2014/main" id="{9D9B9221-7ECA-E760-8A3F-195324921F72}"/>
              </a:ext>
            </a:extLst>
          </p:cNvPr>
          <p:cNvSpPr>
            <a:spLocks noGrp="1"/>
          </p:cNvSpPr>
          <p:nvPr>
            <p:ph type="body" sz="quarter" idx="39" hasCustomPrompt="1"/>
          </p:nvPr>
        </p:nvSpPr>
        <p:spPr>
          <a:xfrm>
            <a:off x="9088515"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4" name="Text Placeholder 24">
            <a:extLst>
              <a:ext uri="{FF2B5EF4-FFF2-40B4-BE49-F238E27FC236}">
                <a16:creationId xmlns:a16="http://schemas.microsoft.com/office/drawing/2014/main" id="{A9A8337B-6FA6-077B-256B-C1340A8B8FBD}"/>
              </a:ext>
            </a:extLst>
          </p:cNvPr>
          <p:cNvSpPr>
            <a:spLocks noGrp="1"/>
          </p:cNvSpPr>
          <p:nvPr>
            <p:ph type="body" sz="quarter" idx="42" hasCustomPrompt="1"/>
          </p:nvPr>
        </p:nvSpPr>
        <p:spPr>
          <a:xfrm>
            <a:off x="334861" y="45105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3" name="Text Placeholder 24">
            <a:extLst>
              <a:ext uri="{FF2B5EF4-FFF2-40B4-BE49-F238E27FC236}">
                <a16:creationId xmlns:a16="http://schemas.microsoft.com/office/drawing/2014/main" id="{D897A04F-F80F-0924-88B8-7CDABA3BEB67}"/>
              </a:ext>
            </a:extLst>
          </p:cNvPr>
          <p:cNvSpPr>
            <a:spLocks noGrp="1"/>
          </p:cNvSpPr>
          <p:nvPr>
            <p:ph type="body" sz="quarter" idx="41" hasCustomPrompt="1"/>
          </p:nvPr>
        </p:nvSpPr>
        <p:spPr>
          <a:xfrm>
            <a:off x="3251075"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Text Placeholder 24">
            <a:extLst>
              <a:ext uri="{FF2B5EF4-FFF2-40B4-BE49-F238E27FC236}">
                <a16:creationId xmlns:a16="http://schemas.microsoft.com/office/drawing/2014/main" id="{51C9AEC0-57A1-470B-25A3-9330354ABEFF}"/>
              </a:ext>
            </a:extLst>
          </p:cNvPr>
          <p:cNvSpPr>
            <a:spLocks noGrp="1"/>
          </p:cNvSpPr>
          <p:nvPr>
            <p:ph type="body" sz="quarter" idx="44" hasCustomPrompt="1"/>
          </p:nvPr>
        </p:nvSpPr>
        <p:spPr>
          <a:xfrm>
            <a:off x="6181826"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6" name="Text Placeholder 24">
            <a:extLst>
              <a:ext uri="{FF2B5EF4-FFF2-40B4-BE49-F238E27FC236}">
                <a16:creationId xmlns:a16="http://schemas.microsoft.com/office/drawing/2014/main" id="{D02AD3D1-99CA-3644-9EBD-907B357A55E9}"/>
              </a:ext>
            </a:extLst>
          </p:cNvPr>
          <p:cNvSpPr>
            <a:spLocks noGrp="1"/>
          </p:cNvSpPr>
          <p:nvPr>
            <p:ph type="body" sz="quarter" idx="43" hasCustomPrompt="1"/>
          </p:nvPr>
        </p:nvSpPr>
        <p:spPr>
          <a:xfrm>
            <a:off x="9098039"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38213"/>
            <a:ext cx="5710238" cy="565459"/>
          </a:xfrm>
        </p:spPr>
        <p:txBody>
          <a:bodyPr/>
          <a:lstStyle/>
          <a:p>
            <a:r>
              <a:rPr lang="en-US"/>
              <a:t>Click to edit Master title style</a:t>
            </a:r>
            <a:endParaRPr lang="en-GB"/>
          </a:p>
        </p:txBody>
      </p:sp>
      <p:sp>
        <p:nvSpPr>
          <p:cNvPr id="7" name="Text Placeholder 10">
            <a:extLst>
              <a:ext uri="{FF2B5EF4-FFF2-40B4-BE49-F238E27FC236}">
                <a16:creationId xmlns:a16="http://schemas.microsoft.com/office/drawing/2014/main" id="{C456E40F-E8FB-7C73-CA4B-5379ABBBC06C}"/>
              </a:ext>
            </a:extLst>
          </p:cNvPr>
          <p:cNvSpPr>
            <a:spLocks noGrp="1"/>
          </p:cNvSpPr>
          <p:nvPr>
            <p:ph type="body" sz="quarter" idx="28"/>
          </p:nvPr>
        </p:nvSpPr>
        <p:spPr>
          <a:xfrm>
            <a:off x="315912" y="1712112"/>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25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4316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7051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88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9">
            <a:extLst>
              <a:ext uri="{FF2B5EF4-FFF2-40B4-BE49-F238E27FC236}">
                <a16:creationId xmlns:a16="http://schemas.microsoft.com/office/drawing/2014/main" id="{A3019E76-EE92-DA3A-21C2-267E36BEEC9F}"/>
              </a:ext>
            </a:extLst>
          </p:cNvPr>
          <p:cNvSpPr>
            <a:spLocks noGrp="1"/>
          </p:cNvSpPr>
          <p:nvPr>
            <p:ph type="body" sz="quarter" idx="33"/>
          </p:nvPr>
        </p:nvSpPr>
        <p:spPr>
          <a:xfrm>
            <a:off x="334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Text Placeholder 9">
            <a:extLst>
              <a:ext uri="{FF2B5EF4-FFF2-40B4-BE49-F238E27FC236}">
                <a16:creationId xmlns:a16="http://schemas.microsoft.com/office/drawing/2014/main" id="{0933F336-F18F-C86A-CCF3-F207743A831F}"/>
              </a:ext>
            </a:extLst>
          </p:cNvPr>
          <p:cNvSpPr>
            <a:spLocks noGrp="1"/>
          </p:cNvSpPr>
          <p:nvPr>
            <p:ph type="body" sz="quarter" idx="34"/>
          </p:nvPr>
        </p:nvSpPr>
        <p:spPr>
          <a:xfrm>
            <a:off x="325278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9">
            <a:extLst>
              <a:ext uri="{FF2B5EF4-FFF2-40B4-BE49-F238E27FC236}">
                <a16:creationId xmlns:a16="http://schemas.microsoft.com/office/drawing/2014/main" id="{3B4D25E9-903B-3013-15BB-DA891F8AE13F}"/>
              </a:ext>
            </a:extLst>
          </p:cNvPr>
          <p:cNvSpPr>
            <a:spLocks noGrp="1"/>
          </p:cNvSpPr>
          <p:nvPr>
            <p:ph type="body" sz="quarter" idx="35"/>
          </p:nvPr>
        </p:nvSpPr>
        <p:spPr>
          <a:xfrm>
            <a:off x="618013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Text Placeholder 9">
            <a:extLst>
              <a:ext uri="{FF2B5EF4-FFF2-40B4-BE49-F238E27FC236}">
                <a16:creationId xmlns:a16="http://schemas.microsoft.com/office/drawing/2014/main" id="{BD9F533A-B641-8A00-C721-3E0D1A8D1B46}"/>
              </a:ext>
            </a:extLst>
          </p:cNvPr>
          <p:cNvSpPr>
            <a:spLocks noGrp="1"/>
          </p:cNvSpPr>
          <p:nvPr>
            <p:ph type="body" sz="quarter" idx="36"/>
          </p:nvPr>
        </p:nvSpPr>
        <p:spPr>
          <a:xfrm>
            <a:off x="9097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4730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3" name="Text Placeholder 24">
            <a:extLst>
              <a:ext uri="{FF2B5EF4-FFF2-40B4-BE49-F238E27FC236}">
                <a16:creationId xmlns:a16="http://schemas.microsoft.com/office/drawing/2014/main" id="{B7438B8D-AE8B-1F63-F3B3-A78390EB7986}"/>
              </a:ext>
            </a:extLst>
          </p:cNvPr>
          <p:cNvSpPr>
            <a:spLocks noGrp="1"/>
          </p:cNvSpPr>
          <p:nvPr>
            <p:ph type="body" sz="quarter" idx="37" hasCustomPrompt="1"/>
          </p:nvPr>
        </p:nvSpPr>
        <p:spPr>
          <a:xfrm>
            <a:off x="315913"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7" name="Text Placeholder 24">
            <a:extLst>
              <a:ext uri="{FF2B5EF4-FFF2-40B4-BE49-F238E27FC236}">
                <a16:creationId xmlns:a16="http://schemas.microsoft.com/office/drawing/2014/main" id="{BF10DC14-1CA7-57DE-B884-524A6F4D1660}"/>
              </a:ext>
            </a:extLst>
          </p:cNvPr>
          <p:cNvSpPr>
            <a:spLocks noGrp="1"/>
          </p:cNvSpPr>
          <p:nvPr>
            <p:ph type="body" sz="quarter" idx="38" hasCustomPrompt="1"/>
          </p:nvPr>
        </p:nvSpPr>
        <p:spPr>
          <a:xfrm>
            <a:off x="323373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048430"/>
            <a:ext cx="2795588" cy="2492069"/>
          </a:xfrm>
        </p:spPr>
        <p:txBody>
          <a:bodyPr/>
          <a:lstStyle>
            <a:lvl1pPr marL="0" indent="0">
              <a:spcBef>
                <a:spcPts val="300"/>
              </a:spcBef>
              <a:buFontTx/>
              <a:buNone/>
              <a:defRPr/>
            </a:lvl1pPr>
          </a:lstStyle>
          <a:p>
            <a:pPr lvl="0"/>
            <a:r>
              <a:rPr lang="en-US"/>
              <a:t>Click to edit Master text styles</a:t>
            </a:r>
          </a:p>
        </p:txBody>
      </p:sp>
      <p:sp>
        <p:nvSpPr>
          <p:cNvPr id="8" name="Text Placeholder 24">
            <a:extLst>
              <a:ext uri="{FF2B5EF4-FFF2-40B4-BE49-F238E27FC236}">
                <a16:creationId xmlns:a16="http://schemas.microsoft.com/office/drawing/2014/main" id="{EC7403F4-60B1-8A97-ACD6-CBD7BAB143E9}"/>
              </a:ext>
            </a:extLst>
          </p:cNvPr>
          <p:cNvSpPr>
            <a:spLocks noGrp="1"/>
          </p:cNvSpPr>
          <p:nvPr>
            <p:ph type="body" sz="quarter" idx="39" hasCustomPrompt="1"/>
          </p:nvPr>
        </p:nvSpPr>
        <p:spPr>
          <a:xfrm>
            <a:off x="616108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048430"/>
            <a:ext cx="2795588" cy="2492069"/>
          </a:xfrm>
        </p:spPr>
        <p:txBody>
          <a:bodyPr/>
          <a:lstStyle>
            <a:lvl1pPr marL="0" indent="0">
              <a:spcBef>
                <a:spcPts val="300"/>
              </a:spcBef>
              <a:buFontTx/>
              <a:buNone/>
              <a:defRPr/>
            </a:lvl1pPr>
          </a:lstStyle>
          <a:p>
            <a:pPr lvl="0"/>
            <a:r>
              <a:rPr lang="en-US"/>
              <a:t>Click to edit Master text styles</a:t>
            </a:r>
          </a:p>
        </p:txBody>
      </p:sp>
      <p:sp>
        <p:nvSpPr>
          <p:cNvPr id="9" name="Text Placeholder 24">
            <a:extLst>
              <a:ext uri="{FF2B5EF4-FFF2-40B4-BE49-F238E27FC236}">
                <a16:creationId xmlns:a16="http://schemas.microsoft.com/office/drawing/2014/main" id="{43DAFAE7-160B-1045-63A9-D76A05192819}"/>
              </a:ext>
            </a:extLst>
          </p:cNvPr>
          <p:cNvSpPr>
            <a:spLocks noGrp="1"/>
          </p:cNvSpPr>
          <p:nvPr>
            <p:ph type="body" sz="quarter" idx="40" hasCustomPrompt="1"/>
          </p:nvPr>
        </p:nvSpPr>
        <p:spPr>
          <a:xfrm>
            <a:off x="9078914"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hasCustomPrompt="1"/>
          </p:nvPr>
        </p:nvSpPr>
        <p:spPr>
          <a:xfrm>
            <a:off x="319088" y="2322516"/>
            <a:ext cx="1260000" cy="1258082"/>
          </a:xfrm>
          <a:solidFill>
            <a:schemeClr val="accent3">
              <a:alpha val="20000"/>
            </a:schemeClr>
          </a:solidFill>
        </p:spPr>
        <p:txBody>
          <a:bodyPr lIns="72000" tIns="72000"/>
          <a:lstStyle>
            <a:lvl1pPr marL="0" indent="0">
              <a:lnSpc>
                <a:spcPct val="100000"/>
              </a:lnSpc>
              <a:buFontTx/>
              <a:buNone/>
              <a:defRPr/>
            </a:lvl1pPr>
          </a:lstStyle>
          <a:p>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hasCustomPrompt="1"/>
          </p:nvPr>
        </p:nvSpPr>
        <p:spPr>
          <a:xfrm>
            <a:off x="3240406" y="2320779"/>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hasCustomPrompt="1"/>
          </p:nvPr>
        </p:nvSpPr>
        <p:spPr>
          <a:xfrm>
            <a:off x="6170931" y="2324253"/>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hasCustomPrompt="1"/>
          </p:nvPr>
        </p:nvSpPr>
        <p:spPr>
          <a:xfrm>
            <a:off x="9092249" y="2322516"/>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Tree>
    <p:extLst>
      <p:ext uri="{BB962C8B-B14F-4D97-AF65-F5344CB8AC3E}">
        <p14:creationId xmlns:p14="http://schemas.microsoft.com/office/powerpoint/2010/main" val="410910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9088" y="2322516"/>
            <a:ext cx="1809750" cy="1455180"/>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186154" y="1128588"/>
            <a:ext cx="7660397" cy="2627066"/>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1" name="Text Placeholder 10">
            <a:extLst>
              <a:ext uri="{FF2B5EF4-FFF2-40B4-BE49-F238E27FC236}">
                <a16:creationId xmlns:a16="http://schemas.microsoft.com/office/drawing/2014/main" id="{FA3DE1D6-4476-A327-598D-B10927603C95}"/>
              </a:ext>
            </a:extLst>
          </p:cNvPr>
          <p:cNvSpPr>
            <a:spLocks noGrp="1"/>
          </p:cNvSpPr>
          <p:nvPr>
            <p:ph type="body" sz="quarter" idx="41"/>
          </p:nvPr>
        </p:nvSpPr>
        <p:spPr>
          <a:xfrm>
            <a:off x="314325"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FE97B5AE-E3D1-5A65-0278-71615EB147DE}"/>
              </a:ext>
            </a:extLst>
          </p:cNvPr>
          <p:cNvSpPr>
            <a:spLocks noGrp="1"/>
          </p:cNvSpPr>
          <p:nvPr>
            <p:ph type="body" sz="quarter" idx="42"/>
          </p:nvPr>
        </p:nvSpPr>
        <p:spPr>
          <a:xfrm>
            <a:off x="4211930"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34517CB-EBB0-690F-8934-98009DAAD851}"/>
              </a:ext>
            </a:extLst>
          </p:cNvPr>
          <p:cNvSpPr>
            <a:spLocks noGrp="1"/>
          </p:cNvSpPr>
          <p:nvPr>
            <p:ph type="body" sz="quarter" idx="43"/>
          </p:nvPr>
        </p:nvSpPr>
        <p:spPr>
          <a:xfrm>
            <a:off x="8102015" y="4933950"/>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44603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lvl1pPr>
              <a:defRPr>
                <a:solidFill>
                  <a:srgbClr val="810F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9088" y="2322516"/>
            <a:ext cx="1809750" cy="1455180"/>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186154" y="1128588"/>
            <a:ext cx="7660397" cy="2627066"/>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4422553"/>
            <a:ext cx="3744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4510879"/>
            <a:ext cx="3770312"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4422553"/>
            <a:ext cx="3744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4510879"/>
            <a:ext cx="3770312"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4422553"/>
            <a:ext cx="3744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4510879"/>
            <a:ext cx="3770312"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11" name="Text Placeholder 10">
            <a:extLst>
              <a:ext uri="{FF2B5EF4-FFF2-40B4-BE49-F238E27FC236}">
                <a16:creationId xmlns:a16="http://schemas.microsoft.com/office/drawing/2014/main" id="{FA3DE1D6-4476-A327-598D-B10927603C95}"/>
              </a:ext>
            </a:extLst>
          </p:cNvPr>
          <p:cNvSpPr>
            <a:spLocks noGrp="1"/>
          </p:cNvSpPr>
          <p:nvPr>
            <p:ph type="body" sz="quarter" idx="41"/>
          </p:nvPr>
        </p:nvSpPr>
        <p:spPr>
          <a:xfrm>
            <a:off x="314325"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FE97B5AE-E3D1-5A65-0278-71615EB147DE}"/>
              </a:ext>
            </a:extLst>
          </p:cNvPr>
          <p:cNvSpPr>
            <a:spLocks noGrp="1"/>
          </p:cNvSpPr>
          <p:nvPr>
            <p:ph type="body" sz="quarter" idx="42"/>
          </p:nvPr>
        </p:nvSpPr>
        <p:spPr>
          <a:xfrm>
            <a:off x="4211930"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34517CB-EBB0-690F-8934-98009DAAD851}"/>
              </a:ext>
            </a:extLst>
          </p:cNvPr>
          <p:cNvSpPr>
            <a:spLocks noGrp="1"/>
          </p:cNvSpPr>
          <p:nvPr>
            <p:ph type="body" sz="quarter" idx="43"/>
          </p:nvPr>
        </p:nvSpPr>
        <p:spPr>
          <a:xfrm>
            <a:off x="8102015" y="4933950"/>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Graphic 5">
            <a:extLst>
              <a:ext uri="{FF2B5EF4-FFF2-40B4-BE49-F238E27FC236}">
                <a16:creationId xmlns:a16="http://schemas.microsoft.com/office/drawing/2014/main" id="{53EA705F-4646-1E73-6139-5FACA949AA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5119" y="311636"/>
            <a:ext cx="1116000" cy="461280"/>
          </a:xfrm>
          <a:prstGeom prst="rect">
            <a:avLst/>
          </a:prstGeom>
        </p:spPr>
      </p:pic>
      <p:cxnSp>
        <p:nvCxnSpPr>
          <p:cNvPr id="7" name="Straight Connector 6">
            <a:extLst>
              <a:ext uri="{FF2B5EF4-FFF2-40B4-BE49-F238E27FC236}">
                <a16:creationId xmlns:a16="http://schemas.microsoft.com/office/drawing/2014/main" id="{7E9871B5-9D81-3306-CC7E-8BF55DF359CD}"/>
              </a:ext>
            </a:extLst>
          </p:cNvPr>
          <p:cNvCxnSpPr/>
          <p:nvPr userDrawn="1"/>
        </p:nvCxnSpPr>
        <p:spPr>
          <a:xfrm>
            <a:off x="316449" y="923777"/>
            <a:ext cx="11556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8998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lvl1pPr>
              <a:defRPr>
                <a:solidFill>
                  <a:srgbClr val="810F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9088" y="2322516"/>
            <a:ext cx="1809750" cy="1455180"/>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186154" y="1128588"/>
            <a:ext cx="7660397" cy="2627066"/>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31" name="Straight Connector 30">
            <a:extLst>
              <a:ext uri="{FF2B5EF4-FFF2-40B4-BE49-F238E27FC236}">
                <a16:creationId xmlns:a16="http://schemas.microsoft.com/office/drawing/2014/main" id="{265B8727-F7C3-710B-FCD7-59FB4663C468}"/>
              </a:ext>
            </a:extLst>
          </p:cNvPr>
          <p:cNvCxnSpPr>
            <a:cxnSpLocks/>
          </p:cNvCxnSpPr>
          <p:nvPr userDrawn="1"/>
        </p:nvCxnSpPr>
        <p:spPr>
          <a:xfrm>
            <a:off x="314862" y="4422553"/>
            <a:ext cx="277357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4510879"/>
            <a:ext cx="2774107"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11" name="Text Placeholder 10">
            <a:extLst>
              <a:ext uri="{FF2B5EF4-FFF2-40B4-BE49-F238E27FC236}">
                <a16:creationId xmlns:a16="http://schemas.microsoft.com/office/drawing/2014/main" id="{FA3DE1D6-4476-A327-598D-B10927603C95}"/>
              </a:ext>
            </a:extLst>
          </p:cNvPr>
          <p:cNvSpPr>
            <a:spLocks noGrp="1"/>
          </p:cNvSpPr>
          <p:nvPr>
            <p:ph type="body" sz="quarter" idx="41"/>
          </p:nvPr>
        </p:nvSpPr>
        <p:spPr>
          <a:xfrm>
            <a:off x="314326" y="4933949"/>
            <a:ext cx="2774107"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Graphic 5">
            <a:extLst>
              <a:ext uri="{FF2B5EF4-FFF2-40B4-BE49-F238E27FC236}">
                <a16:creationId xmlns:a16="http://schemas.microsoft.com/office/drawing/2014/main" id="{53EA705F-4646-1E73-6139-5FACA949AA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5119" y="311636"/>
            <a:ext cx="1116000" cy="461280"/>
          </a:xfrm>
          <a:prstGeom prst="rect">
            <a:avLst/>
          </a:prstGeom>
        </p:spPr>
      </p:pic>
      <p:cxnSp>
        <p:nvCxnSpPr>
          <p:cNvPr id="7" name="Straight Connector 6">
            <a:extLst>
              <a:ext uri="{FF2B5EF4-FFF2-40B4-BE49-F238E27FC236}">
                <a16:creationId xmlns:a16="http://schemas.microsoft.com/office/drawing/2014/main" id="{7E9871B5-9D81-3306-CC7E-8BF55DF359CD}"/>
              </a:ext>
            </a:extLst>
          </p:cNvPr>
          <p:cNvCxnSpPr/>
          <p:nvPr userDrawn="1"/>
        </p:nvCxnSpPr>
        <p:spPr>
          <a:xfrm>
            <a:off x="316449" y="923777"/>
            <a:ext cx="11556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0C0FA4-D9BC-E437-14D5-A27B1C21D137}"/>
              </a:ext>
            </a:extLst>
          </p:cNvPr>
          <p:cNvCxnSpPr>
            <a:cxnSpLocks/>
          </p:cNvCxnSpPr>
          <p:nvPr userDrawn="1"/>
        </p:nvCxnSpPr>
        <p:spPr>
          <a:xfrm>
            <a:off x="3238268" y="4418670"/>
            <a:ext cx="277357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10" name="Text Placeholder 24">
            <a:extLst>
              <a:ext uri="{FF2B5EF4-FFF2-40B4-BE49-F238E27FC236}">
                <a16:creationId xmlns:a16="http://schemas.microsoft.com/office/drawing/2014/main" id="{FB0F9A29-D75A-8A73-2B24-02A31DA9FC33}"/>
              </a:ext>
            </a:extLst>
          </p:cNvPr>
          <p:cNvSpPr>
            <a:spLocks noGrp="1"/>
          </p:cNvSpPr>
          <p:nvPr>
            <p:ph type="body" sz="quarter" idx="42" hasCustomPrompt="1"/>
          </p:nvPr>
        </p:nvSpPr>
        <p:spPr>
          <a:xfrm>
            <a:off x="3237731" y="4506996"/>
            <a:ext cx="2774107"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12" name="Text Placeholder 10">
            <a:extLst>
              <a:ext uri="{FF2B5EF4-FFF2-40B4-BE49-F238E27FC236}">
                <a16:creationId xmlns:a16="http://schemas.microsoft.com/office/drawing/2014/main" id="{F1041BDA-A07E-1ACE-02FD-43ABE26EA91D}"/>
              </a:ext>
            </a:extLst>
          </p:cNvPr>
          <p:cNvSpPr>
            <a:spLocks noGrp="1"/>
          </p:cNvSpPr>
          <p:nvPr>
            <p:ph type="body" sz="quarter" idx="43"/>
          </p:nvPr>
        </p:nvSpPr>
        <p:spPr>
          <a:xfrm>
            <a:off x="3237732" y="4930066"/>
            <a:ext cx="2774107"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7" name="Straight Connector 16">
            <a:extLst>
              <a:ext uri="{FF2B5EF4-FFF2-40B4-BE49-F238E27FC236}">
                <a16:creationId xmlns:a16="http://schemas.microsoft.com/office/drawing/2014/main" id="{496E550C-E7BD-2C7E-B098-613BF0E3A66B}"/>
              </a:ext>
            </a:extLst>
          </p:cNvPr>
          <p:cNvCxnSpPr>
            <a:cxnSpLocks/>
          </p:cNvCxnSpPr>
          <p:nvPr userDrawn="1"/>
        </p:nvCxnSpPr>
        <p:spPr>
          <a:xfrm>
            <a:off x="6171186" y="4420742"/>
            <a:ext cx="277357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9AF71487-2D8E-35E3-2A23-7806C27A1113}"/>
              </a:ext>
            </a:extLst>
          </p:cNvPr>
          <p:cNvSpPr>
            <a:spLocks noGrp="1"/>
          </p:cNvSpPr>
          <p:nvPr>
            <p:ph type="body" sz="quarter" idx="44" hasCustomPrompt="1"/>
          </p:nvPr>
        </p:nvSpPr>
        <p:spPr>
          <a:xfrm>
            <a:off x="6170649" y="4509068"/>
            <a:ext cx="2774107"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21" name="Text Placeholder 10">
            <a:extLst>
              <a:ext uri="{FF2B5EF4-FFF2-40B4-BE49-F238E27FC236}">
                <a16:creationId xmlns:a16="http://schemas.microsoft.com/office/drawing/2014/main" id="{A72A933D-AE3F-B640-822A-17AD425F0122}"/>
              </a:ext>
            </a:extLst>
          </p:cNvPr>
          <p:cNvSpPr>
            <a:spLocks noGrp="1"/>
          </p:cNvSpPr>
          <p:nvPr>
            <p:ph type="body" sz="quarter" idx="45"/>
          </p:nvPr>
        </p:nvSpPr>
        <p:spPr>
          <a:xfrm>
            <a:off x="6170650" y="4932138"/>
            <a:ext cx="2774107"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2" name="Straight Connector 21">
            <a:extLst>
              <a:ext uri="{FF2B5EF4-FFF2-40B4-BE49-F238E27FC236}">
                <a16:creationId xmlns:a16="http://schemas.microsoft.com/office/drawing/2014/main" id="{B90C14FD-DA62-D2C1-C3BB-C11253A1DA79}"/>
              </a:ext>
            </a:extLst>
          </p:cNvPr>
          <p:cNvCxnSpPr>
            <a:cxnSpLocks/>
          </p:cNvCxnSpPr>
          <p:nvPr userDrawn="1"/>
        </p:nvCxnSpPr>
        <p:spPr>
          <a:xfrm>
            <a:off x="9104105" y="4424520"/>
            <a:ext cx="277357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24" name="Text Placeholder 24">
            <a:extLst>
              <a:ext uri="{FF2B5EF4-FFF2-40B4-BE49-F238E27FC236}">
                <a16:creationId xmlns:a16="http://schemas.microsoft.com/office/drawing/2014/main" id="{8C5A4091-F1F9-C682-C6CB-63A46161F678}"/>
              </a:ext>
            </a:extLst>
          </p:cNvPr>
          <p:cNvSpPr>
            <a:spLocks noGrp="1"/>
          </p:cNvSpPr>
          <p:nvPr>
            <p:ph type="body" sz="quarter" idx="46" hasCustomPrompt="1"/>
          </p:nvPr>
        </p:nvSpPr>
        <p:spPr>
          <a:xfrm>
            <a:off x="9103568" y="4512846"/>
            <a:ext cx="2774107"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25" name="Text Placeholder 10">
            <a:extLst>
              <a:ext uri="{FF2B5EF4-FFF2-40B4-BE49-F238E27FC236}">
                <a16:creationId xmlns:a16="http://schemas.microsoft.com/office/drawing/2014/main" id="{2EF24276-2A4F-9E98-9080-C0ACCCA6EDBF}"/>
              </a:ext>
            </a:extLst>
          </p:cNvPr>
          <p:cNvSpPr>
            <a:spLocks noGrp="1"/>
          </p:cNvSpPr>
          <p:nvPr>
            <p:ph type="body" sz="quarter" idx="47"/>
          </p:nvPr>
        </p:nvSpPr>
        <p:spPr>
          <a:xfrm>
            <a:off x="9103569" y="4935916"/>
            <a:ext cx="2774107"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8151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lvl1pPr>
              <a:defRPr>
                <a:solidFill>
                  <a:srgbClr val="810FFF"/>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pic>
        <p:nvPicPr>
          <p:cNvPr id="6" name="Graphic 5">
            <a:extLst>
              <a:ext uri="{FF2B5EF4-FFF2-40B4-BE49-F238E27FC236}">
                <a16:creationId xmlns:a16="http://schemas.microsoft.com/office/drawing/2014/main" id="{53EA705F-4646-1E73-6139-5FACA949AA5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15119" y="311636"/>
            <a:ext cx="1116000" cy="461280"/>
          </a:xfrm>
          <a:prstGeom prst="rect">
            <a:avLst/>
          </a:prstGeom>
        </p:spPr>
      </p:pic>
      <p:cxnSp>
        <p:nvCxnSpPr>
          <p:cNvPr id="7" name="Straight Connector 6">
            <a:extLst>
              <a:ext uri="{FF2B5EF4-FFF2-40B4-BE49-F238E27FC236}">
                <a16:creationId xmlns:a16="http://schemas.microsoft.com/office/drawing/2014/main" id="{7E9871B5-9D81-3306-CC7E-8BF55DF359CD}"/>
              </a:ext>
            </a:extLst>
          </p:cNvPr>
          <p:cNvCxnSpPr/>
          <p:nvPr userDrawn="1"/>
        </p:nvCxnSpPr>
        <p:spPr>
          <a:xfrm>
            <a:off x="316449" y="923777"/>
            <a:ext cx="115560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BB3989F-B6E7-82BE-B7C7-6BB3079FF9FA}"/>
              </a:ext>
            </a:extLst>
          </p:cNvPr>
          <p:cNvSpPr/>
          <p:nvPr userDrawn="1"/>
        </p:nvSpPr>
        <p:spPr>
          <a:xfrm>
            <a:off x="314326" y="2192694"/>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E65980-BAF2-F818-F2F9-A85C04C87C04}"/>
              </a:ext>
            </a:extLst>
          </p:cNvPr>
          <p:cNvSpPr/>
          <p:nvPr userDrawn="1"/>
        </p:nvSpPr>
        <p:spPr>
          <a:xfrm>
            <a:off x="2250946" y="2197442"/>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910A42D2-4664-7857-F920-5D342C75132E}"/>
              </a:ext>
            </a:extLst>
          </p:cNvPr>
          <p:cNvCxnSpPr>
            <a:cxnSpLocks/>
          </p:cNvCxnSpPr>
          <p:nvPr userDrawn="1"/>
        </p:nvCxnSpPr>
        <p:spPr>
          <a:xfrm>
            <a:off x="429213" y="2422224"/>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0" name="Text Placeholder 24">
            <a:extLst>
              <a:ext uri="{FF2B5EF4-FFF2-40B4-BE49-F238E27FC236}">
                <a16:creationId xmlns:a16="http://schemas.microsoft.com/office/drawing/2014/main" id="{993E51FB-EEE8-B46F-BA6D-48B283B33016}"/>
              </a:ext>
            </a:extLst>
          </p:cNvPr>
          <p:cNvSpPr>
            <a:spLocks noGrp="1"/>
          </p:cNvSpPr>
          <p:nvPr>
            <p:ph type="body" sz="quarter" idx="35" hasCustomPrompt="1"/>
          </p:nvPr>
        </p:nvSpPr>
        <p:spPr>
          <a:xfrm>
            <a:off x="428676" y="2510550"/>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33" name="Text Placeholder 10">
            <a:extLst>
              <a:ext uri="{FF2B5EF4-FFF2-40B4-BE49-F238E27FC236}">
                <a16:creationId xmlns:a16="http://schemas.microsoft.com/office/drawing/2014/main" id="{50AD22E4-D5B4-48D7-C654-B4B4AC7DFA3E}"/>
              </a:ext>
            </a:extLst>
          </p:cNvPr>
          <p:cNvSpPr>
            <a:spLocks noGrp="1"/>
          </p:cNvSpPr>
          <p:nvPr>
            <p:ph type="body" sz="quarter" idx="41"/>
          </p:nvPr>
        </p:nvSpPr>
        <p:spPr>
          <a:xfrm>
            <a:off x="428675" y="3416448"/>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5" name="Straight Connector 34">
            <a:extLst>
              <a:ext uri="{FF2B5EF4-FFF2-40B4-BE49-F238E27FC236}">
                <a16:creationId xmlns:a16="http://schemas.microsoft.com/office/drawing/2014/main" id="{4DA29568-329C-90A0-A311-30937FCD3F4B}"/>
              </a:ext>
            </a:extLst>
          </p:cNvPr>
          <p:cNvCxnSpPr>
            <a:cxnSpLocks/>
          </p:cNvCxnSpPr>
          <p:nvPr userDrawn="1"/>
        </p:nvCxnSpPr>
        <p:spPr>
          <a:xfrm>
            <a:off x="2371354" y="2422224"/>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7D6F847F-5D4D-C205-3681-64B36ED3B181}"/>
              </a:ext>
            </a:extLst>
          </p:cNvPr>
          <p:cNvSpPr>
            <a:spLocks noGrp="1"/>
          </p:cNvSpPr>
          <p:nvPr>
            <p:ph type="body" sz="quarter" idx="42" hasCustomPrompt="1"/>
          </p:nvPr>
        </p:nvSpPr>
        <p:spPr>
          <a:xfrm>
            <a:off x="2370817" y="2510550"/>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37" name="Text Placeholder 10">
            <a:extLst>
              <a:ext uri="{FF2B5EF4-FFF2-40B4-BE49-F238E27FC236}">
                <a16:creationId xmlns:a16="http://schemas.microsoft.com/office/drawing/2014/main" id="{EE4735D3-0FA0-FC51-2B53-0573C1E1B45E}"/>
              </a:ext>
            </a:extLst>
          </p:cNvPr>
          <p:cNvSpPr>
            <a:spLocks noGrp="1"/>
          </p:cNvSpPr>
          <p:nvPr>
            <p:ph type="body" sz="quarter" idx="43"/>
          </p:nvPr>
        </p:nvSpPr>
        <p:spPr>
          <a:xfrm>
            <a:off x="2370816" y="3416448"/>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8" name="Rectangle 37">
            <a:extLst>
              <a:ext uri="{FF2B5EF4-FFF2-40B4-BE49-F238E27FC236}">
                <a16:creationId xmlns:a16="http://schemas.microsoft.com/office/drawing/2014/main" id="{B1AB5013-4C88-3419-7799-2201086F90DA}"/>
              </a:ext>
            </a:extLst>
          </p:cNvPr>
          <p:cNvSpPr/>
          <p:nvPr userDrawn="1"/>
        </p:nvSpPr>
        <p:spPr>
          <a:xfrm>
            <a:off x="4187566" y="2192694"/>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F6A9B4C-D357-E642-2011-BCB69608A3EF}"/>
              </a:ext>
            </a:extLst>
          </p:cNvPr>
          <p:cNvSpPr/>
          <p:nvPr userDrawn="1"/>
        </p:nvSpPr>
        <p:spPr>
          <a:xfrm>
            <a:off x="6133517" y="2197442"/>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812DA2ED-F336-A446-F4BC-30CB7A906A14}"/>
              </a:ext>
            </a:extLst>
          </p:cNvPr>
          <p:cNvCxnSpPr>
            <a:cxnSpLocks/>
          </p:cNvCxnSpPr>
          <p:nvPr userDrawn="1"/>
        </p:nvCxnSpPr>
        <p:spPr>
          <a:xfrm>
            <a:off x="4302453" y="2422224"/>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41" name="Text Placeholder 24">
            <a:extLst>
              <a:ext uri="{FF2B5EF4-FFF2-40B4-BE49-F238E27FC236}">
                <a16:creationId xmlns:a16="http://schemas.microsoft.com/office/drawing/2014/main" id="{418F25D7-C37F-7FEE-6FA7-F6F825FE87B0}"/>
              </a:ext>
            </a:extLst>
          </p:cNvPr>
          <p:cNvSpPr>
            <a:spLocks noGrp="1"/>
          </p:cNvSpPr>
          <p:nvPr>
            <p:ph type="body" sz="quarter" idx="44" hasCustomPrompt="1"/>
          </p:nvPr>
        </p:nvSpPr>
        <p:spPr>
          <a:xfrm>
            <a:off x="4301916" y="2510550"/>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42" name="Text Placeholder 10">
            <a:extLst>
              <a:ext uri="{FF2B5EF4-FFF2-40B4-BE49-F238E27FC236}">
                <a16:creationId xmlns:a16="http://schemas.microsoft.com/office/drawing/2014/main" id="{C523C4BE-DF8F-5622-529C-1EE073AF11DA}"/>
              </a:ext>
            </a:extLst>
          </p:cNvPr>
          <p:cNvSpPr>
            <a:spLocks noGrp="1"/>
          </p:cNvSpPr>
          <p:nvPr>
            <p:ph type="body" sz="quarter" idx="45"/>
          </p:nvPr>
        </p:nvSpPr>
        <p:spPr>
          <a:xfrm>
            <a:off x="4301915" y="3416448"/>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43" name="Straight Connector 42">
            <a:extLst>
              <a:ext uri="{FF2B5EF4-FFF2-40B4-BE49-F238E27FC236}">
                <a16:creationId xmlns:a16="http://schemas.microsoft.com/office/drawing/2014/main" id="{1E9831A6-30BB-677D-AE97-0EB62BC7D2F8}"/>
              </a:ext>
            </a:extLst>
          </p:cNvPr>
          <p:cNvCxnSpPr>
            <a:cxnSpLocks/>
          </p:cNvCxnSpPr>
          <p:nvPr userDrawn="1"/>
        </p:nvCxnSpPr>
        <p:spPr>
          <a:xfrm>
            <a:off x="6253925" y="2422224"/>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44" name="Text Placeholder 24">
            <a:extLst>
              <a:ext uri="{FF2B5EF4-FFF2-40B4-BE49-F238E27FC236}">
                <a16:creationId xmlns:a16="http://schemas.microsoft.com/office/drawing/2014/main" id="{C340D55F-A0BC-AC82-560F-8973A9227C21}"/>
              </a:ext>
            </a:extLst>
          </p:cNvPr>
          <p:cNvSpPr>
            <a:spLocks noGrp="1"/>
          </p:cNvSpPr>
          <p:nvPr>
            <p:ph type="body" sz="quarter" idx="46" hasCustomPrompt="1"/>
          </p:nvPr>
        </p:nvSpPr>
        <p:spPr>
          <a:xfrm>
            <a:off x="6253388" y="2510550"/>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45" name="Text Placeholder 10">
            <a:extLst>
              <a:ext uri="{FF2B5EF4-FFF2-40B4-BE49-F238E27FC236}">
                <a16:creationId xmlns:a16="http://schemas.microsoft.com/office/drawing/2014/main" id="{5816647B-7EFE-3944-07A6-8F1BA49897BA}"/>
              </a:ext>
            </a:extLst>
          </p:cNvPr>
          <p:cNvSpPr>
            <a:spLocks noGrp="1"/>
          </p:cNvSpPr>
          <p:nvPr>
            <p:ph type="body" sz="quarter" idx="47"/>
          </p:nvPr>
        </p:nvSpPr>
        <p:spPr>
          <a:xfrm>
            <a:off x="6253387" y="3416448"/>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6" name="Rectangle 45">
            <a:extLst>
              <a:ext uri="{FF2B5EF4-FFF2-40B4-BE49-F238E27FC236}">
                <a16:creationId xmlns:a16="http://schemas.microsoft.com/office/drawing/2014/main" id="{0AAFE460-A011-BE5D-846D-AFCD1DFA2296}"/>
              </a:ext>
            </a:extLst>
          </p:cNvPr>
          <p:cNvSpPr/>
          <p:nvPr userDrawn="1"/>
        </p:nvSpPr>
        <p:spPr>
          <a:xfrm>
            <a:off x="8082063" y="2208086"/>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2A6C1D6-47C4-F198-BCE8-FDBD43C240EB}"/>
              </a:ext>
            </a:extLst>
          </p:cNvPr>
          <p:cNvSpPr/>
          <p:nvPr userDrawn="1"/>
        </p:nvSpPr>
        <p:spPr>
          <a:xfrm>
            <a:off x="10028014" y="2212834"/>
            <a:ext cx="1853766" cy="4343922"/>
          </a:xfrm>
          <a:prstGeom prst="rect">
            <a:avLst/>
          </a:prstGeom>
          <a:solidFill>
            <a:srgbClr val="810FFF">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5701A346-54C6-BAC4-0979-B756A7C917AD}"/>
              </a:ext>
            </a:extLst>
          </p:cNvPr>
          <p:cNvCxnSpPr>
            <a:cxnSpLocks/>
          </p:cNvCxnSpPr>
          <p:nvPr userDrawn="1"/>
        </p:nvCxnSpPr>
        <p:spPr>
          <a:xfrm>
            <a:off x="8196950" y="2437616"/>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49" name="Text Placeholder 24">
            <a:extLst>
              <a:ext uri="{FF2B5EF4-FFF2-40B4-BE49-F238E27FC236}">
                <a16:creationId xmlns:a16="http://schemas.microsoft.com/office/drawing/2014/main" id="{D1BC283D-A8A9-EE6F-4E68-A52D6327C7EF}"/>
              </a:ext>
            </a:extLst>
          </p:cNvPr>
          <p:cNvSpPr>
            <a:spLocks noGrp="1"/>
          </p:cNvSpPr>
          <p:nvPr>
            <p:ph type="body" sz="quarter" idx="48" hasCustomPrompt="1"/>
          </p:nvPr>
        </p:nvSpPr>
        <p:spPr>
          <a:xfrm>
            <a:off x="8196413" y="2525942"/>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50" name="Text Placeholder 10">
            <a:extLst>
              <a:ext uri="{FF2B5EF4-FFF2-40B4-BE49-F238E27FC236}">
                <a16:creationId xmlns:a16="http://schemas.microsoft.com/office/drawing/2014/main" id="{8D362C5A-C0C7-ADAE-CBE3-BA5458084D8C}"/>
              </a:ext>
            </a:extLst>
          </p:cNvPr>
          <p:cNvSpPr>
            <a:spLocks noGrp="1"/>
          </p:cNvSpPr>
          <p:nvPr>
            <p:ph type="body" sz="quarter" idx="49"/>
          </p:nvPr>
        </p:nvSpPr>
        <p:spPr>
          <a:xfrm>
            <a:off x="8196412" y="3431840"/>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51" name="Straight Connector 50">
            <a:extLst>
              <a:ext uri="{FF2B5EF4-FFF2-40B4-BE49-F238E27FC236}">
                <a16:creationId xmlns:a16="http://schemas.microsoft.com/office/drawing/2014/main" id="{61F38D5B-EA0D-275F-8D7C-19B6789DEE36}"/>
              </a:ext>
            </a:extLst>
          </p:cNvPr>
          <p:cNvCxnSpPr>
            <a:cxnSpLocks/>
          </p:cNvCxnSpPr>
          <p:nvPr userDrawn="1"/>
        </p:nvCxnSpPr>
        <p:spPr>
          <a:xfrm>
            <a:off x="10148422" y="2437616"/>
            <a:ext cx="15771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
        <p:nvSpPr>
          <p:cNvPr id="52" name="Text Placeholder 24">
            <a:extLst>
              <a:ext uri="{FF2B5EF4-FFF2-40B4-BE49-F238E27FC236}">
                <a16:creationId xmlns:a16="http://schemas.microsoft.com/office/drawing/2014/main" id="{4D522D93-B740-FE0D-7236-C61A5BF39E39}"/>
              </a:ext>
            </a:extLst>
          </p:cNvPr>
          <p:cNvSpPr>
            <a:spLocks noGrp="1"/>
          </p:cNvSpPr>
          <p:nvPr>
            <p:ph type="body" sz="quarter" idx="50" hasCustomPrompt="1"/>
          </p:nvPr>
        </p:nvSpPr>
        <p:spPr>
          <a:xfrm>
            <a:off x="10147885" y="2525942"/>
            <a:ext cx="1577405" cy="242740"/>
          </a:xfrm>
        </p:spPr>
        <p:txBody>
          <a:bodyPr/>
          <a:lstStyle>
            <a:lvl1pPr marL="0" indent="0">
              <a:lnSpc>
                <a:spcPct val="85000"/>
              </a:lnSpc>
              <a:spcBef>
                <a:spcPts val="0"/>
              </a:spcBef>
              <a:buFontTx/>
              <a:buNone/>
              <a:defRPr sz="1700">
                <a:solidFill>
                  <a:srgbClr val="810FFF"/>
                </a:solidFill>
                <a:latin typeface="+mj-lt"/>
              </a:defRPr>
            </a:lvl1pPr>
          </a:lstStyle>
          <a:p>
            <a:pPr lvl="0"/>
            <a:r>
              <a:rPr lang="en-GB"/>
              <a:t>Headline</a:t>
            </a:r>
          </a:p>
        </p:txBody>
      </p:sp>
      <p:sp>
        <p:nvSpPr>
          <p:cNvPr id="53" name="Text Placeholder 10">
            <a:extLst>
              <a:ext uri="{FF2B5EF4-FFF2-40B4-BE49-F238E27FC236}">
                <a16:creationId xmlns:a16="http://schemas.microsoft.com/office/drawing/2014/main" id="{D6CEF86D-2C23-04D6-D784-A5B3174F91EA}"/>
              </a:ext>
            </a:extLst>
          </p:cNvPr>
          <p:cNvSpPr>
            <a:spLocks noGrp="1"/>
          </p:cNvSpPr>
          <p:nvPr>
            <p:ph type="body" sz="quarter" idx="51"/>
          </p:nvPr>
        </p:nvSpPr>
        <p:spPr>
          <a:xfrm>
            <a:off x="10147884" y="3431840"/>
            <a:ext cx="1577405"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0764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3527314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a:xfrm>
            <a:off x="9578283" y="7242085"/>
            <a:ext cx="1250055" cy="186526"/>
          </a:xfrm>
        </p:spPr>
        <p:txBody>
          <a:bodyPr/>
          <a:lstStyle>
            <a:lvl1pPr>
              <a:defRPr>
                <a:noFill/>
              </a:defRPr>
            </a:lvl1pPr>
          </a:lstStyle>
          <a:p>
            <a:fld id="{DCBC7293-85F2-4DF2-8C15-B642F5C3826E}" type="datetime1">
              <a:rPr lang="en-GB" smtClean="0"/>
              <a:pPr/>
              <a:t>20/11/2024</a:t>
            </a:fld>
            <a:endParaRPr lang="en-GB"/>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a:xfrm>
            <a:off x="0" y="7231890"/>
            <a:ext cx="4114800" cy="130250"/>
          </a:xfrm>
        </p:spPr>
        <p:txBody>
          <a:bodyPr/>
          <a:lstStyle/>
          <a:p>
            <a:r>
              <a:rPr lang="en-GB"/>
              <a:t>.</a:t>
            </a:r>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2197034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562027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315913" y="3943355"/>
            <a:ext cx="3768725" cy="2622546"/>
          </a:xfrm>
        </p:spPr>
        <p:txBody>
          <a:bodyPr anchor="b" anchorCtr="0"/>
          <a:lstStyle>
            <a:lvl1pPr marL="0" indent="0" algn="l">
              <a:spcBef>
                <a:spcPts val="0"/>
              </a:spcBef>
              <a:buNone/>
              <a:defRPr sz="13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a:t>
            </a:r>
            <a:r>
              <a:rPr lang="en-GB" err="1"/>
              <a:t>ompany</a:t>
            </a:r>
            <a:endParaRPr lang="en-GB"/>
          </a:p>
          <a:p>
            <a:r>
              <a:rPr lang="en-GB"/>
              <a:t>Address</a:t>
            </a:r>
          </a:p>
          <a:p>
            <a:r>
              <a:rPr lang="en-GB"/>
              <a:t>Postal code, City</a:t>
            </a:r>
          </a:p>
          <a:p>
            <a:endParaRPr lang="en-GB"/>
          </a:p>
          <a:p>
            <a:r>
              <a:rPr lang="en-GB" err="1"/>
              <a:t>Webbpage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364153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17" name="Picture 16" descr="A close-up of a road&#10;&#10;Description automatically generated with low confidence">
            <a:extLst>
              <a:ext uri="{FF2B5EF4-FFF2-40B4-BE49-F238E27FC236}">
                <a16:creationId xmlns:a16="http://schemas.microsoft.com/office/drawing/2014/main" id="{869AD9AA-AF9E-A168-7765-CBF16D56F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2751138" y="2317757"/>
            <a:ext cx="6689725" cy="1231894"/>
          </a:xfrm>
        </p:spPr>
        <p:txBody>
          <a:bodyPr anchor="b" anchorCtr="0"/>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2751138" y="3781425"/>
            <a:ext cx="6689725" cy="566997"/>
          </a:xfrm>
        </p:spPr>
        <p:txBody>
          <a:bodyPr/>
          <a:lstStyle>
            <a:lvl1pPr marL="0" indent="0" algn="ctr">
              <a:spcBef>
                <a:spcPts val="400"/>
              </a:spcBef>
              <a:buNone/>
              <a:defRPr sz="1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33397834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column text + diagram/chart ">
    <p:spTree>
      <p:nvGrpSpPr>
        <p:cNvPr id="1" name=""/>
        <p:cNvGrpSpPr/>
        <p:nvPr/>
      </p:nvGrpSpPr>
      <p:grpSpPr>
        <a:xfrm>
          <a:off x="0" y="0"/>
          <a:ext cx="0" cy="0"/>
          <a:chOff x="0" y="0"/>
          <a:chExt cx="0" cy="0"/>
        </a:xfrm>
      </p:grpSpPr>
      <p:sp>
        <p:nvSpPr>
          <p:cNvPr id="2" name="Title 1"/>
          <p:cNvSpPr>
            <a:spLocks noGrp="1"/>
          </p:cNvSpPr>
          <p:nvPr>
            <p:ph type="title"/>
          </p:nvPr>
        </p:nvSpPr>
        <p:spPr>
          <a:xfrm>
            <a:off x="323871" y="1190460"/>
            <a:ext cx="2914840" cy="858034"/>
          </a:xfrm>
        </p:spPr>
        <p:txBody>
          <a:bodyPr/>
          <a:lstStyle/>
          <a:p>
            <a:r>
              <a:rPr lang="en-US" noProof="0"/>
              <a:t>Click to edit Master title style</a:t>
            </a:r>
            <a:endParaRPr lang="en-GB" noProof="0"/>
          </a:p>
        </p:txBody>
      </p:sp>
      <p:sp>
        <p:nvSpPr>
          <p:cNvPr id="4" name="Date Placeholder 3"/>
          <p:cNvSpPr>
            <a:spLocks noGrp="1"/>
          </p:cNvSpPr>
          <p:nvPr>
            <p:ph type="dt" sz="half" idx="10"/>
          </p:nvPr>
        </p:nvSpPr>
        <p:spPr/>
        <p:txBody>
          <a:bodyPr/>
          <a:lstStyle/>
          <a:p>
            <a:r>
              <a:rPr lang="en-GB" noProof="0"/>
              <a:t>2022.00.00</a:t>
            </a:r>
          </a:p>
        </p:txBody>
      </p:sp>
      <p:sp>
        <p:nvSpPr>
          <p:cNvPr id="6" name="Slide Number Placeholder 5"/>
          <p:cNvSpPr>
            <a:spLocks noGrp="1"/>
          </p:cNvSpPr>
          <p:nvPr>
            <p:ph type="sldNum" sz="quarter" idx="12"/>
          </p:nvPr>
        </p:nvSpPr>
        <p:spPr/>
        <p:txBody>
          <a:bodyPr/>
          <a:lstStyle/>
          <a:p>
            <a:fld id="{19CB8563-5779-4086-95EC-95FA40C371CD}" type="slidenum">
              <a:rPr lang="en-GB" noProof="0" smtClean="0"/>
              <a:t>‹#›</a:t>
            </a:fld>
            <a:endParaRPr lang="en-GB" noProof="0"/>
          </a:p>
        </p:txBody>
      </p:sp>
      <p:sp>
        <p:nvSpPr>
          <p:cNvPr id="12" name="Text Placeholder 10">
            <a:extLst>
              <a:ext uri="{FF2B5EF4-FFF2-40B4-BE49-F238E27FC236}">
                <a16:creationId xmlns:a16="http://schemas.microsoft.com/office/drawing/2014/main" id="{E3872FC6-5231-4247-81FA-CB9B676E009B}"/>
              </a:ext>
            </a:extLst>
          </p:cNvPr>
          <p:cNvSpPr>
            <a:spLocks noGrp="1"/>
          </p:cNvSpPr>
          <p:nvPr>
            <p:ph type="body" sz="quarter" idx="14" hasCustomPrompt="1"/>
          </p:nvPr>
        </p:nvSpPr>
        <p:spPr>
          <a:xfrm>
            <a:off x="4211911" y="1263105"/>
            <a:ext cx="3508876" cy="215374"/>
          </a:xfrm>
        </p:spPr>
        <p:txBody>
          <a:bodyPr/>
          <a:lstStyle>
            <a:lvl1pPr marL="0" indent="0">
              <a:buNone/>
              <a:defRPr>
                <a:latin typeface="+mj-lt"/>
              </a:defRPr>
            </a:lvl1pPr>
          </a:lstStyle>
          <a:p>
            <a:pPr lvl="0"/>
            <a:r>
              <a:rPr lang="en-GB" noProof="0"/>
              <a:t>Subheading</a:t>
            </a:r>
          </a:p>
        </p:txBody>
      </p:sp>
      <p:sp>
        <p:nvSpPr>
          <p:cNvPr id="13" name="Text Placeholder 9">
            <a:extLst>
              <a:ext uri="{FF2B5EF4-FFF2-40B4-BE49-F238E27FC236}">
                <a16:creationId xmlns:a16="http://schemas.microsoft.com/office/drawing/2014/main" id="{6E363BED-716F-4023-9513-72698998887D}"/>
              </a:ext>
            </a:extLst>
          </p:cNvPr>
          <p:cNvSpPr>
            <a:spLocks noGrp="1"/>
          </p:cNvSpPr>
          <p:nvPr>
            <p:ph type="body" sz="quarter" idx="16" hasCustomPrompt="1"/>
          </p:nvPr>
        </p:nvSpPr>
        <p:spPr>
          <a:xfrm>
            <a:off x="4207149" y="1454418"/>
            <a:ext cx="3512315" cy="2072554"/>
          </a:xfrm>
        </p:spPr>
        <p:txBody>
          <a:bodyPr/>
          <a:lstStyle>
            <a:lvl1pPr>
              <a:defRPr/>
            </a:lvl1pPr>
          </a:lstStyle>
          <a:p>
            <a:pPr lvl="0"/>
            <a:r>
              <a:rPr lang="en-GB" noProof="0"/>
              <a:t>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Text Placeholder 10">
            <a:extLst>
              <a:ext uri="{FF2B5EF4-FFF2-40B4-BE49-F238E27FC236}">
                <a16:creationId xmlns:a16="http://schemas.microsoft.com/office/drawing/2014/main" id="{436B46EB-C9C9-43EE-9217-298443212B35}"/>
              </a:ext>
            </a:extLst>
          </p:cNvPr>
          <p:cNvSpPr>
            <a:spLocks noGrp="1"/>
          </p:cNvSpPr>
          <p:nvPr>
            <p:ph type="body" sz="quarter" idx="17" hasCustomPrompt="1"/>
          </p:nvPr>
        </p:nvSpPr>
        <p:spPr>
          <a:xfrm>
            <a:off x="8098378" y="1263105"/>
            <a:ext cx="3522853" cy="215374"/>
          </a:xfrm>
        </p:spPr>
        <p:txBody>
          <a:bodyPr/>
          <a:lstStyle>
            <a:lvl1pPr marL="0" indent="0">
              <a:buNone/>
              <a:defRPr>
                <a:latin typeface="+mj-lt"/>
              </a:defRPr>
            </a:lvl1pPr>
          </a:lstStyle>
          <a:p>
            <a:pPr lvl="0"/>
            <a:r>
              <a:rPr lang="en-GB" noProof="0"/>
              <a:t>Subheading</a:t>
            </a:r>
          </a:p>
        </p:txBody>
      </p:sp>
      <p:sp>
        <p:nvSpPr>
          <p:cNvPr id="10" name="Text Placeholder 9">
            <a:extLst>
              <a:ext uri="{FF2B5EF4-FFF2-40B4-BE49-F238E27FC236}">
                <a16:creationId xmlns:a16="http://schemas.microsoft.com/office/drawing/2014/main" id="{44E79035-7FC0-442B-804E-97E80EFE6518}"/>
              </a:ext>
            </a:extLst>
          </p:cNvPr>
          <p:cNvSpPr>
            <a:spLocks noGrp="1"/>
          </p:cNvSpPr>
          <p:nvPr>
            <p:ph type="body" sz="quarter" idx="18" hasCustomPrompt="1"/>
          </p:nvPr>
        </p:nvSpPr>
        <p:spPr>
          <a:xfrm>
            <a:off x="8093602" y="1454418"/>
            <a:ext cx="3526306" cy="2072554"/>
          </a:xfrm>
        </p:spPr>
        <p:txBody>
          <a:bodyPr/>
          <a:lstStyle>
            <a:lvl1pPr>
              <a:defRPr/>
            </a:lvl1pPr>
          </a:lstStyle>
          <a:p>
            <a:pPr lvl="0"/>
            <a:r>
              <a:rPr lang="en-GB" noProof="0"/>
              <a:t>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6" name="Platshållare för innehåll 4">
            <a:extLst>
              <a:ext uri="{FF2B5EF4-FFF2-40B4-BE49-F238E27FC236}">
                <a16:creationId xmlns:a16="http://schemas.microsoft.com/office/drawing/2014/main" id="{FBDE0C60-B1CA-4302-A4D4-FEBD2D8900E4}"/>
              </a:ext>
            </a:extLst>
          </p:cNvPr>
          <p:cNvSpPr>
            <a:spLocks noGrp="1"/>
          </p:cNvSpPr>
          <p:nvPr>
            <p:ph sz="quarter" idx="15" hasCustomPrompt="1"/>
          </p:nvPr>
        </p:nvSpPr>
        <p:spPr>
          <a:xfrm>
            <a:off x="8093602" y="4251366"/>
            <a:ext cx="3767383" cy="2278816"/>
          </a:xfrm>
          <a:solidFill>
            <a:schemeClr val="bg1"/>
          </a:solidFill>
        </p:spPr>
        <p:txBody>
          <a:bodyPr tIns="288000"/>
          <a:lstStyle>
            <a:lvl1pPr marL="0" indent="0" algn="ctr">
              <a:buNone/>
              <a:defRPr/>
            </a:lvl1pPr>
          </a:lstStyle>
          <a:p>
            <a:pPr lvl="0"/>
            <a:r>
              <a:rPr lang="en-GB" noProof="0"/>
              <a:t>Object</a:t>
            </a:r>
          </a:p>
        </p:txBody>
      </p:sp>
      <p:sp>
        <p:nvSpPr>
          <p:cNvPr id="17" name="Platshållare för innehåll 4">
            <a:extLst>
              <a:ext uri="{FF2B5EF4-FFF2-40B4-BE49-F238E27FC236}">
                <a16:creationId xmlns:a16="http://schemas.microsoft.com/office/drawing/2014/main" id="{AF05FD39-1918-4B59-A1AE-21B9138CE64E}"/>
              </a:ext>
            </a:extLst>
          </p:cNvPr>
          <p:cNvSpPr>
            <a:spLocks noGrp="1"/>
          </p:cNvSpPr>
          <p:nvPr>
            <p:ph sz="quarter" idx="21" hasCustomPrompt="1"/>
          </p:nvPr>
        </p:nvSpPr>
        <p:spPr>
          <a:xfrm>
            <a:off x="4207149" y="4251366"/>
            <a:ext cx="3761032" cy="2278816"/>
          </a:xfrm>
          <a:solidFill>
            <a:schemeClr val="bg1"/>
          </a:solidFill>
        </p:spPr>
        <p:txBody>
          <a:bodyPr tIns="288000"/>
          <a:lstStyle>
            <a:lvl1pPr marL="0" indent="0" algn="ctr">
              <a:buNone/>
              <a:defRPr/>
            </a:lvl1pPr>
          </a:lstStyle>
          <a:p>
            <a:pPr lvl="0"/>
            <a:r>
              <a:rPr lang="en-GB" noProof="0"/>
              <a:t>Object</a:t>
            </a:r>
          </a:p>
        </p:txBody>
      </p:sp>
    </p:spTree>
    <p:extLst>
      <p:ext uri="{BB962C8B-B14F-4D97-AF65-F5344CB8AC3E}">
        <p14:creationId xmlns:p14="http://schemas.microsoft.com/office/powerpoint/2010/main" val="346174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Panel 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B19DE23E-2FF0-452B-AE2D-F46680259468}" type="datetime1">
              <a:rPr lang="en-GB" smtClean="0"/>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8107364" y="382580"/>
            <a:ext cx="2844000" cy="187200"/>
          </a:xfrm>
        </p:spPr>
        <p:txBody>
          <a:bodyPr/>
          <a:lstStyle>
            <a:lvl1pPr>
              <a:defRPr>
                <a:solidFill>
                  <a:schemeClr val="accent1"/>
                </a:solidFill>
              </a:defRPr>
            </a:lvl1pPr>
          </a:lstStyle>
          <a:p>
            <a:r>
              <a:rPr lang="en-GB"/>
              <a:t>The Panel book 2022</a:t>
            </a:r>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en-GB" smtClean="0"/>
              <a:t>‹#›</a:t>
            </a:fld>
            <a:endParaRPr lang="en-GB"/>
          </a:p>
        </p:txBody>
      </p:sp>
      <p:pic>
        <p:nvPicPr>
          <p:cNvPr id="8" name="Graphic 7">
            <a:extLst>
              <a:ext uri="{FF2B5EF4-FFF2-40B4-BE49-F238E27FC236}">
                <a16:creationId xmlns:a16="http://schemas.microsoft.com/office/drawing/2014/main" id="{68E99948-B1D7-227E-9572-5691A3A808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sp>
        <p:nvSpPr>
          <p:cNvPr id="9" name="TextBox 8">
            <a:extLst>
              <a:ext uri="{FF2B5EF4-FFF2-40B4-BE49-F238E27FC236}">
                <a16:creationId xmlns:a16="http://schemas.microsoft.com/office/drawing/2014/main" id="{6B54E6C1-6503-394C-5221-CD74E8652F69}"/>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accent1"/>
                </a:solidFill>
                <a:latin typeface="+mj-lt"/>
              </a:rPr>
              <a:t>Panel</a:t>
            </a:r>
            <a:endParaRPr lang="en-GB" sz="1500" spc="-60" baseline="0">
              <a:solidFill>
                <a:schemeClr val="accent1"/>
              </a:solidFill>
              <a:latin typeface="+mj-lt"/>
            </a:endParaRPr>
          </a:p>
        </p:txBody>
      </p:sp>
      <p:sp>
        <p:nvSpPr>
          <p:cNvPr id="15" name="Title 14">
            <a:extLst>
              <a:ext uri="{FF2B5EF4-FFF2-40B4-BE49-F238E27FC236}">
                <a16:creationId xmlns:a16="http://schemas.microsoft.com/office/drawing/2014/main" id="{B7317720-2C95-2D36-32D5-BCB3C232F1EF}"/>
              </a:ext>
            </a:extLst>
          </p:cNvPr>
          <p:cNvSpPr>
            <a:spLocks noGrp="1"/>
          </p:cNvSpPr>
          <p:nvPr>
            <p:ph type="title"/>
          </p:nvPr>
        </p:nvSpPr>
        <p:spPr>
          <a:xfrm>
            <a:off x="315914" y="1309588"/>
            <a:ext cx="5932486" cy="938312"/>
          </a:xfrm>
        </p:spPr>
        <p:txBody>
          <a:bodyPr/>
          <a:lstStyle>
            <a:lvl1pPr>
              <a:lnSpc>
                <a:spcPct val="85000"/>
              </a:lnSpc>
              <a:defRPr/>
            </a:lvl1pPr>
          </a:lstStyle>
          <a:p>
            <a:r>
              <a:rPr lang="en-US"/>
              <a:t>Click to edit Master title style</a:t>
            </a:r>
            <a:endParaRPr lang="en-GB"/>
          </a:p>
        </p:txBody>
      </p:sp>
    </p:spTree>
    <p:extLst>
      <p:ext uri="{BB962C8B-B14F-4D97-AF65-F5344CB8AC3E}">
        <p14:creationId xmlns:p14="http://schemas.microsoft.com/office/powerpoint/2010/main" val="26337208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A picture containing laser&#10;&#10;Description automatically generated">
            <a:extLst>
              <a:ext uri="{FF2B5EF4-FFF2-40B4-BE49-F238E27FC236}">
                <a16:creationId xmlns:a16="http://schemas.microsoft.com/office/drawing/2014/main" id="{D5A477DF-F970-29D3-4637-3A43178B2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6157913" y="1907539"/>
            <a:ext cx="4743450" cy="727076"/>
          </a:xfrm>
        </p:spPr>
        <p:txBody>
          <a:bodyPr anchor="t" anchorCtr="0"/>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6157913" y="2646679"/>
            <a:ext cx="4743450" cy="727076"/>
          </a:xfrm>
        </p:spPr>
        <p:txBody>
          <a:bodyPr/>
          <a:lstStyle>
            <a:lvl1pPr marL="0" indent="0" algn="l">
              <a:buNone/>
              <a:defRPr sz="1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10060883" y="430205"/>
            <a:ext cx="1250055" cy="186526"/>
          </a:xfrm>
        </p:spPr>
        <p:txBody>
          <a:bodyPr anchor="t" anchorCtr="0"/>
          <a:lstStyle>
            <a:lvl1pPr>
              <a:defRPr>
                <a:solidFill>
                  <a:schemeClr val="accent2"/>
                </a:solidFill>
              </a:defRPr>
            </a:lvl1pPr>
          </a:lstStyle>
          <a:p>
            <a:fld id="{389D9672-4ACF-496F-82F0-F58CDF84CE16}"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p:spPr>
        <p:txBody>
          <a:bodyPr/>
          <a:lstStyle>
            <a:lvl1pPr>
              <a:defRPr>
                <a:no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
        <p:nvSpPr>
          <p:cNvPr id="11" name="Text Placeholder 10">
            <a:extLst>
              <a:ext uri="{FF2B5EF4-FFF2-40B4-BE49-F238E27FC236}">
                <a16:creationId xmlns:a16="http://schemas.microsoft.com/office/drawing/2014/main" id="{DCBCDF46-1808-2F25-5432-9990C9023A40}"/>
              </a:ext>
            </a:extLst>
          </p:cNvPr>
          <p:cNvSpPr>
            <a:spLocks noGrp="1"/>
          </p:cNvSpPr>
          <p:nvPr>
            <p:ph type="body" sz="quarter" idx="13" hasCustomPrompt="1"/>
          </p:nvPr>
        </p:nvSpPr>
        <p:spPr>
          <a:xfrm>
            <a:off x="6178550" y="430205"/>
            <a:ext cx="1800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Client name</a:t>
            </a:r>
          </a:p>
        </p:txBody>
      </p:sp>
      <p:sp>
        <p:nvSpPr>
          <p:cNvPr id="12" name="Text Placeholder 10">
            <a:extLst>
              <a:ext uri="{FF2B5EF4-FFF2-40B4-BE49-F238E27FC236}">
                <a16:creationId xmlns:a16="http://schemas.microsoft.com/office/drawing/2014/main" id="{8890E4FE-54A2-2228-0BF1-ADB2E633AE29}"/>
              </a:ext>
            </a:extLst>
          </p:cNvPr>
          <p:cNvSpPr>
            <a:spLocks noGrp="1"/>
          </p:cNvSpPr>
          <p:nvPr>
            <p:ph type="body" sz="quarter" idx="14" hasCustomPrompt="1"/>
          </p:nvPr>
        </p:nvSpPr>
        <p:spPr>
          <a:xfrm>
            <a:off x="8123707" y="430205"/>
            <a:ext cx="1818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Presenter’s name</a:t>
            </a:r>
          </a:p>
        </p:txBody>
      </p:sp>
      <p:cxnSp>
        <p:nvCxnSpPr>
          <p:cNvPr id="20" name="Straight Connector 19">
            <a:extLst>
              <a:ext uri="{FF2B5EF4-FFF2-40B4-BE49-F238E27FC236}">
                <a16:creationId xmlns:a16="http://schemas.microsoft.com/office/drawing/2014/main" id="{68D5C1F5-78D0-AF4E-D39A-5A8B7650BCB7}"/>
              </a:ext>
            </a:extLst>
          </p:cNvPr>
          <p:cNvCxnSpPr/>
          <p:nvPr userDrawn="1"/>
        </p:nvCxnSpPr>
        <p:spPr>
          <a:xfrm>
            <a:off x="6157913" y="1876402"/>
            <a:ext cx="572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006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6ED70DA6-7210-50B5-C9A9-7AC3A4B42E65}"/>
              </a:ext>
            </a:extLst>
          </p:cNvPr>
          <p:cNvSpPr>
            <a:spLocks noGrp="1"/>
          </p:cNvSpPr>
          <p:nvPr>
            <p:ph type="pic" sz="quarter" idx="13" hasCustomPrompt="1"/>
          </p:nvPr>
        </p:nvSpPr>
        <p:spPr>
          <a:xfrm>
            <a:off x="0" y="0"/>
            <a:ext cx="12192000" cy="6858000"/>
          </a:xfrm>
          <a:custGeom>
            <a:avLst/>
            <a:gdLst>
              <a:gd name="connsiteX0" fmla="*/ 1197540 w 12192000"/>
              <a:gd name="connsiteY0" fmla="*/ 6409394 h 6858000"/>
              <a:gd name="connsiteX1" fmla="*/ 1232284 w 12192000"/>
              <a:gd name="connsiteY1" fmla="*/ 6409394 h 6858000"/>
              <a:gd name="connsiteX2" fmla="*/ 1232284 w 12192000"/>
              <a:gd name="connsiteY2" fmla="*/ 6477637 h 6858000"/>
              <a:gd name="connsiteX3" fmla="*/ 1229513 w 12192000"/>
              <a:gd name="connsiteY3" fmla="*/ 6481896 h 6858000"/>
              <a:gd name="connsiteX4" fmla="*/ 1197540 w 12192000"/>
              <a:gd name="connsiteY4" fmla="*/ 6487327 h 6858000"/>
              <a:gd name="connsiteX5" fmla="*/ 1197540 w 12192000"/>
              <a:gd name="connsiteY5" fmla="*/ 6487253 h 6858000"/>
              <a:gd name="connsiteX6" fmla="*/ 1162776 w 12192000"/>
              <a:gd name="connsiteY6" fmla="*/ 6450053 h 6858000"/>
              <a:gd name="connsiteX7" fmla="*/ 1197540 w 12192000"/>
              <a:gd name="connsiteY7" fmla="*/ 6409394 h 6858000"/>
              <a:gd name="connsiteX8" fmla="*/ 588966 w 12192000"/>
              <a:gd name="connsiteY8" fmla="*/ 6404744 h 6858000"/>
              <a:gd name="connsiteX9" fmla="*/ 635373 w 12192000"/>
              <a:gd name="connsiteY9" fmla="*/ 6450091 h 6858000"/>
              <a:gd name="connsiteX10" fmla="*/ 590999 w 12192000"/>
              <a:gd name="connsiteY10" fmla="*/ 6494465 h 6858000"/>
              <a:gd name="connsiteX11" fmla="*/ 542466 w 12192000"/>
              <a:gd name="connsiteY11" fmla="*/ 6450091 h 6858000"/>
              <a:gd name="connsiteX12" fmla="*/ 588966 w 12192000"/>
              <a:gd name="connsiteY12" fmla="*/ 6404800 h 6858000"/>
              <a:gd name="connsiteX13" fmla="*/ 570608 w 12192000"/>
              <a:gd name="connsiteY13" fmla="*/ 6363266 h 6858000"/>
              <a:gd name="connsiteX14" fmla="*/ 527158 w 12192000"/>
              <a:gd name="connsiteY14" fmla="*/ 6384712 h 6858000"/>
              <a:gd name="connsiteX15" fmla="*/ 497993 w 12192000"/>
              <a:gd name="connsiteY15" fmla="*/ 6459000 h 6858000"/>
              <a:gd name="connsiteX16" fmla="*/ 516593 w 12192000"/>
              <a:gd name="connsiteY16" fmla="*/ 6504514 h 6858000"/>
              <a:gd name="connsiteX17" fmla="*/ 589301 w 12192000"/>
              <a:gd name="connsiteY17" fmla="*/ 6539333 h 6858000"/>
              <a:gd name="connsiteX18" fmla="*/ 636973 w 12192000"/>
              <a:gd name="connsiteY18" fmla="*/ 6526034 h 6858000"/>
              <a:gd name="connsiteX19" fmla="*/ 680478 w 12192000"/>
              <a:gd name="connsiteY19" fmla="*/ 6453160 h 6858000"/>
              <a:gd name="connsiteX20" fmla="*/ 653043 w 12192000"/>
              <a:gd name="connsiteY20" fmla="*/ 6386646 h 6858000"/>
              <a:gd name="connsiteX21" fmla="*/ 570608 w 12192000"/>
              <a:gd name="connsiteY21" fmla="*/ 6363266 h 6858000"/>
              <a:gd name="connsiteX22" fmla="*/ 1197540 w 12192000"/>
              <a:gd name="connsiteY22" fmla="*/ 6363117 h 6858000"/>
              <a:gd name="connsiteX23" fmla="*/ 1116425 w 12192000"/>
              <a:gd name="connsiteY23" fmla="*/ 6450016 h 6858000"/>
              <a:gd name="connsiteX24" fmla="*/ 1197540 w 12192000"/>
              <a:gd name="connsiteY24" fmla="*/ 6536896 h 6858000"/>
              <a:gd name="connsiteX25" fmla="*/ 1205761 w 12192000"/>
              <a:gd name="connsiteY25" fmla="*/ 6536431 h 6858000"/>
              <a:gd name="connsiteX26" fmla="*/ 1209332 w 12192000"/>
              <a:gd name="connsiteY26" fmla="*/ 6533901 h 6858000"/>
              <a:gd name="connsiteX27" fmla="*/ 1228992 w 12192000"/>
              <a:gd name="connsiteY27" fmla="*/ 6494507 h 6858000"/>
              <a:gd name="connsiteX28" fmla="*/ 1231297 w 12192000"/>
              <a:gd name="connsiteY28" fmla="*/ 6493685 h 6858000"/>
              <a:gd name="connsiteX29" fmla="*/ 1232284 w 12192000"/>
              <a:gd name="connsiteY29" fmla="*/ 6495288 h 6858000"/>
              <a:gd name="connsiteX30" fmla="*/ 1232284 w 12192000"/>
              <a:gd name="connsiteY30" fmla="*/ 6536896 h 6858000"/>
              <a:gd name="connsiteX31" fmla="*/ 1278598 w 12192000"/>
              <a:gd name="connsiteY31" fmla="*/ 6536896 h 6858000"/>
              <a:gd name="connsiteX32" fmla="*/ 1278598 w 12192000"/>
              <a:gd name="connsiteY32" fmla="*/ 6363117 h 6858000"/>
              <a:gd name="connsiteX33" fmla="*/ 699320 w 12192000"/>
              <a:gd name="connsiteY33" fmla="*/ 6363117 h 6858000"/>
              <a:gd name="connsiteX34" fmla="*/ 699320 w 12192000"/>
              <a:gd name="connsiteY34" fmla="*/ 6536896 h 6858000"/>
              <a:gd name="connsiteX35" fmla="*/ 747513 w 12192000"/>
              <a:gd name="connsiteY35" fmla="*/ 6536896 h 6858000"/>
              <a:gd name="connsiteX36" fmla="*/ 747513 w 12192000"/>
              <a:gd name="connsiteY36" fmla="*/ 6411849 h 6858000"/>
              <a:gd name="connsiteX37" fmla="*/ 803610 w 12192000"/>
              <a:gd name="connsiteY37" fmla="*/ 6411849 h 6858000"/>
              <a:gd name="connsiteX38" fmla="*/ 803610 w 12192000"/>
              <a:gd name="connsiteY38" fmla="*/ 6363117 h 6858000"/>
              <a:gd name="connsiteX39" fmla="*/ 750005 w 12192000"/>
              <a:gd name="connsiteY39" fmla="*/ 6397490 h 6858000"/>
              <a:gd name="connsiteX40" fmla="*/ 747769 w 12192000"/>
              <a:gd name="connsiteY40" fmla="*/ 6397002 h 6858000"/>
              <a:gd name="connsiteX41" fmla="*/ 747513 w 12192000"/>
              <a:gd name="connsiteY41" fmla="*/ 6396113 h 6858000"/>
              <a:gd name="connsiteX42" fmla="*/ 747513 w 12192000"/>
              <a:gd name="connsiteY42" fmla="*/ 6363117 h 6858000"/>
              <a:gd name="connsiteX43" fmla="*/ 316979 w 12192000"/>
              <a:gd name="connsiteY43" fmla="*/ 6363117 h 6858000"/>
              <a:gd name="connsiteX44" fmla="*/ 316979 w 12192000"/>
              <a:gd name="connsiteY44" fmla="*/ 6536970 h 6858000"/>
              <a:gd name="connsiteX45" fmla="*/ 363330 w 12192000"/>
              <a:gd name="connsiteY45" fmla="*/ 6536970 h 6858000"/>
              <a:gd name="connsiteX46" fmla="*/ 363330 w 12192000"/>
              <a:gd name="connsiteY46" fmla="*/ 6421093 h 6858000"/>
              <a:gd name="connsiteX47" fmla="*/ 367199 w 12192000"/>
              <a:gd name="connsiteY47" fmla="*/ 6413709 h 6858000"/>
              <a:gd name="connsiteX48" fmla="*/ 397498 w 12192000"/>
              <a:gd name="connsiteY48" fmla="*/ 6405506 h 6858000"/>
              <a:gd name="connsiteX49" fmla="*/ 432838 w 12192000"/>
              <a:gd name="connsiteY49" fmla="*/ 6447616 h 6858000"/>
              <a:gd name="connsiteX50" fmla="*/ 432838 w 12192000"/>
              <a:gd name="connsiteY50" fmla="*/ 6536896 h 6858000"/>
              <a:gd name="connsiteX51" fmla="*/ 479190 w 12192000"/>
              <a:gd name="connsiteY51" fmla="*/ 6536896 h 6858000"/>
              <a:gd name="connsiteX52" fmla="*/ 479190 w 12192000"/>
              <a:gd name="connsiteY52" fmla="*/ 6444213 h 6858000"/>
              <a:gd name="connsiteX53" fmla="*/ 398075 w 12192000"/>
              <a:gd name="connsiteY53" fmla="*/ 6363117 h 6858000"/>
              <a:gd name="connsiteX54" fmla="*/ 388663 w 12192000"/>
              <a:gd name="connsiteY54" fmla="*/ 6363749 h 6858000"/>
              <a:gd name="connsiteX55" fmla="*/ 384943 w 12192000"/>
              <a:gd name="connsiteY55" fmla="*/ 6366279 h 6858000"/>
              <a:gd name="connsiteX56" fmla="*/ 366622 w 12192000"/>
              <a:gd name="connsiteY56" fmla="*/ 6402958 h 6858000"/>
              <a:gd name="connsiteX57" fmla="*/ 365020 w 12192000"/>
              <a:gd name="connsiteY57" fmla="*/ 6403946 h 6858000"/>
              <a:gd name="connsiteX58" fmla="*/ 363330 w 12192000"/>
              <a:gd name="connsiteY58" fmla="*/ 6402177 h 6858000"/>
              <a:gd name="connsiteX59" fmla="*/ 363330 w 12192000"/>
              <a:gd name="connsiteY59" fmla="*/ 6363117 h 6858000"/>
              <a:gd name="connsiteX60" fmla="*/ 876411 w 12192000"/>
              <a:gd name="connsiteY60" fmla="*/ 6360494 h 6858000"/>
              <a:gd name="connsiteX61" fmla="*/ 820369 w 12192000"/>
              <a:gd name="connsiteY61" fmla="*/ 6419865 h 6858000"/>
              <a:gd name="connsiteX62" fmla="*/ 866181 w 12192000"/>
              <a:gd name="connsiteY62" fmla="*/ 6466514 h 6858000"/>
              <a:gd name="connsiteX63" fmla="*/ 893467 w 12192000"/>
              <a:gd name="connsiteY63" fmla="*/ 6472912 h 6858000"/>
              <a:gd name="connsiteX64" fmla="*/ 910374 w 12192000"/>
              <a:gd name="connsiteY64" fmla="*/ 6482212 h 6858000"/>
              <a:gd name="connsiteX65" fmla="*/ 908737 w 12192000"/>
              <a:gd name="connsiteY65" fmla="*/ 6490266 h 6858000"/>
              <a:gd name="connsiteX66" fmla="*/ 887273 w 12192000"/>
              <a:gd name="connsiteY66" fmla="*/ 6496943 h 6858000"/>
              <a:gd name="connsiteX67" fmla="*/ 825502 w 12192000"/>
              <a:gd name="connsiteY67" fmla="*/ 6484258 h 6858000"/>
              <a:gd name="connsiteX68" fmla="*/ 824758 w 12192000"/>
              <a:gd name="connsiteY68" fmla="*/ 6484016 h 6858000"/>
              <a:gd name="connsiteX69" fmla="*/ 824758 w 12192000"/>
              <a:gd name="connsiteY69" fmla="*/ 6530126 h 6858000"/>
              <a:gd name="connsiteX70" fmla="*/ 883386 w 12192000"/>
              <a:gd name="connsiteY70" fmla="*/ 6539426 h 6858000"/>
              <a:gd name="connsiteX71" fmla="*/ 889431 w 12192000"/>
              <a:gd name="connsiteY71" fmla="*/ 6539295 h 6858000"/>
              <a:gd name="connsiteX72" fmla="*/ 941976 w 12192000"/>
              <a:gd name="connsiteY72" fmla="*/ 6518594 h 6858000"/>
              <a:gd name="connsiteX73" fmla="*/ 953582 w 12192000"/>
              <a:gd name="connsiteY73" fmla="*/ 6478939 h 6858000"/>
              <a:gd name="connsiteX74" fmla="*/ 901242 w 12192000"/>
              <a:gd name="connsiteY74" fmla="*/ 6430579 h 6858000"/>
              <a:gd name="connsiteX75" fmla="*/ 880875 w 12192000"/>
              <a:gd name="connsiteY75" fmla="*/ 6426859 h 6858000"/>
              <a:gd name="connsiteX76" fmla="*/ 863149 w 12192000"/>
              <a:gd name="connsiteY76" fmla="*/ 6415922 h 6858000"/>
              <a:gd name="connsiteX77" fmla="*/ 881321 w 12192000"/>
              <a:gd name="connsiteY77" fmla="*/ 6402381 h 6858000"/>
              <a:gd name="connsiteX78" fmla="*/ 939725 w 12192000"/>
              <a:gd name="connsiteY78" fmla="*/ 6412388 h 6858000"/>
              <a:gd name="connsiteX79" fmla="*/ 940729 w 12192000"/>
              <a:gd name="connsiteY79" fmla="*/ 6412704 h 6858000"/>
              <a:gd name="connsiteX80" fmla="*/ 940729 w 12192000"/>
              <a:gd name="connsiteY80" fmla="*/ 6366725 h 6858000"/>
              <a:gd name="connsiteX81" fmla="*/ 876411 w 12192000"/>
              <a:gd name="connsiteY81" fmla="*/ 6360494 h 6858000"/>
              <a:gd name="connsiteX82" fmla="*/ 1382908 w 12192000"/>
              <a:gd name="connsiteY82" fmla="*/ 6316841 h 6858000"/>
              <a:gd name="connsiteX83" fmla="*/ 1336575 w 12192000"/>
              <a:gd name="connsiteY83" fmla="*/ 6363118 h 6858000"/>
              <a:gd name="connsiteX84" fmla="*/ 1290224 w 12192000"/>
              <a:gd name="connsiteY84" fmla="*/ 6409617 h 6858000"/>
              <a:gd name="connsiteX85" fmla="*/ 1336575 w 12192000"/>
              <a:gd name="connsiteY85" fmla="*/ 6409617 h 6858000"/>
              <a:gd name="connsiteX86" fmla="*/ 1336575 w 12192000"/>
              <a:gd name="connsiteY86" fmla="*/ 6467277 h 6858000"/>
              <a:gd name="connsiteX87" fmla="*/ 1408892 w 12192000"/>
              <a:gd name="connsiteY87" fmla="*/ 6539612 h 6858000"/>
              <a:gd name="connsiteX88" fmla="*/ 1429352 w 12192000"/>
              <a:gd name="connsiteY88" fmla="*/ 6536859 h 6858000"/>
              <a:gd name="connsiteX89" fmla="*/ 1429352 w 12192000"/>
              <a:gd name="connsiteY89" fmla="*/ 6485635 h 6858000"/>
              <a:gd name="connsiteX90" fmla="*/ 1408892 w 12192000"/>
              <a:gd name="connsiteY90" fmla="*/ 6493317 h 6858000"/>
              <a:gd name="connsiteX91" fmla="*/ 1382852 w 12192000"/>
              <a:gd name="connsiteY91" fmla="*/ 6467277 h 6858000"/>
              <a:gd name="connsiteX92" fmla="*/ 1382852 w 12192000"/>
              <a:gd name="connsiteY92" fmla="*/ 6409617 h 6858000"/>
              <a:gd name="connsiteX93" fmla="*/ 1429259 w 12192000"/>
              <a:gd name="connsiteY93" fmla="*/ 6409617 h 6858000"/>
              <a:gd name="connsiteX94" fmla="*/ 1429259 w 12192000"/>
              <a:gd name="connsiteY94" fmla="*/ 6360867 h 6858000"/>
              <a:gd name="connsiteX95" fmla="*/ 1385735 w 12192000"/>
              <a:gd name="connsiteY95" fmla="*/ 6395686 h 6858000"/>
              <a:gd name="connsiteX96" fmla="*/ 1383280 w 12192000"/>
              <a:gd name="connsiteY96" fmla="*/ 6395389 h 6858000"/>
              <a:gd name="connsiteX97" fmla="*/ 1382908 w 12192000"/>
              <a:gd name="connsiteY97" fmla="*/ 6394328 h 6858000"/>
              <a:gd name="connsiteX98" fmla="*/ 1051827 w 12192000"/>
              <a:gd name="connsiteY98" fmla="*/ 6316841 h 6858000"/>
              <a:gd name="connsiteX99" fmla="*/ 1005457 w 12192000"/>
              <a:gd name="connsiteY99" fmla="*/ 6363118 h 6858000"/>
              <a:gd name="connsiteX100" fmla="*/ 959106 w 12192000"/>
              <a:gd name="connsiteY100" fmla="*/ 6409617 h 6858000"/>
              <a:gd name="connsiteX101" fmla="*/ 1005457 w 12192000"/>
              <a:gd name="connsiteY101" fmla="*/ 6409617 h 6858000"/>
              <a:gd name="connsiteX102" fmla="*/ 1005457 w 12192000"/>
              <a:gd name="connsiteY102" fmla="*/ 6467277 h 6858000"/>
              <a:gd name="connsiteX103" fmla="*/ 1077718 w 12192000"/>
              <a:gd name="connsiteY103" fmla="*/ 6539594 h 6858000"/>
              <a:gd name="connsiteX104" fmla="*/ 1098178 w 12192000"/>
              <a:gd name="connsiteY104" fmla="*/ 6536097 h 6858000"/>
              <a:gd name="connsiteX105" fmla="*/ 1098178 w 12192000"/>
              <a:gd name="connsiteY105" fmla="*/ 6487737 h 6858000"/>
              <a:gd name="connsiteX106" fmla="*/ 1077718 w 12192000"/>
              <a:gd name="connsiteY106" fmla="*/ 6493317 h 6858000"/>
              <a:gd name="connsiteX107" fmla="*/ 1051678 w 12192000"/>
              <a:gd name="connsiteY107" fmla="*/ 6467277 h 6858000"/>
              <a:gd name="connsiteX108" fmla="*/ 1051678 w 12192000"/>
              <a:gd name="connsiteY108" fmla="*/ 6409617 h 6858000"/>
              <a:gd name="connsiteX109" fmla="*/ 1098178 w 12192000"/>
              <a:gd name="connsiteY109" fmla="*/ 6409617 h 6858000"/>
              <a:gd name="connsiteX110" fmla="*/ 1098178 w 12192000"/>
              <a:gd name="connsiteY110" fmla="*/ 6360867 h 6858000"/>
              <a:gd name="connsiteX111" fmla="*/ 1054654 w 12192000"/>
              <a:gd name="connsiteY111" fmla="*/ 6395686 h 6858000"/>
              <a:gd name="connsiteX112" fmla="*/ 1052199 w 12192000"/>
              <a:gd name="connsiteY112" fmla="*/ 6395389 h 6858000"/>
              <a:gd name="connsiteX113" fmla="*/ 1051827 w 12192000"/>
              <a:gd name="connsiteY113" fmla="*/ 6394328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1197540" y="6409394"/>
                </a:moveTo>
                <a:lnTo>
                  <a:pt x="1232284" y="6409394"/>
                </a:lnTo>
                <a:lnTo>
                  <a:pt x="1232284" y="6477637"/>
                </a:lnTo>
                <a:cubicBezTo>
                  <a:pt x="1232283" y="6479479"/>
                  <a:pt x="1231196" y="6481147"/>
                  <a:pt x="1229513" y="6481896"/>
                </a:cubicBezTo>
                <a:cubicBezTo>
                  <a:pt x="1220083" y="6486100"/>
                  <a:pt x="1207695" y="6487327"/>
                  <a:pt x="1197540" y="6487327"/>
                </a:cubicBezTo>
                <a:lnTo>
                  <a:pt x="1197540" y="6487253"/>
                </a:lnTo>
                <a:cubicBezTo>
                  <a:pt x="1178363" y="6487253"/>
                  <a:pt x="1162776" y="6470513"/>
                  <a:pt x="1162776" y="6450053"/>
                </a:cubicBezTo>
                <a:cubicBezTo>
                  <a:pt x="1162776" y="6425873"/>
                  <a:pt x="1178363" y="6409394"/>
                  <a:pt x="1197540" y="6409394"/>
                </a:cubicBezTo>
                <a:close/>
                <a:moveTo>
                  <a:pt x="588966" y="6404744"/>
                </a:moveTo>
                <a:cubicBezTo>
                  <a:pt x="614578" y="6404726"/>
                  <a:pt x="635354" y="6424962"/>
                  <a:pt x="635373" y="6450091"/>
                </a:cubicBezTo>
                <a:cubicBezTo>
                  <a:pt x="634296" y="6474138"/>
                  <a:pt x="615045" y="6493389"/>
                  <a:pt x="590999" y="6494465"/>
                </a:cubicBezTo>
                <a:cubicBezTo>
                  <a:pt x="565342" y="6495613"/>
                  <a:pt x="543614" y="6475746"/>
                  <a:pt x="542466" y="6450091"/>
                </a:cubicBezTo>
                <a:cubicBezTo>
                  <a:pt x="542466" y="6425260"/>
                  <a:pt x="563465" y="6404800"/>
                  <a:pt x="588966" y="6404800"/>
                </a:cubicBezTo>
                <a:close/>
                <a:moveTo>
                  <a:pt x="570608" y="6363266"/>
                </a:moveTo>
                <a:cubicBezTo>
                  <a:pt x="554383" y="6366145"/>
                  <a:pt x="539311" y="6373583"/>
                  <a:pt x="527158" y="6384712"/>
                </a:cubicBezTo>
                <a:cubicBezTo>
                  <a:pt x="505043" y="6404633"/>
                  <a:pt x="495538" y="6429631"/>
                  <a:pt x="497993" y="6459000"/>
                </a:cubicBezTo>
                <a:cubicBezTo>
                  <a:pt x="499420" y="6475710"/>
                  <a:pt x="505909" y="6491587"/>
                  <a:pt x="516593" y="6504514"/>
                </a:cubicBezTo>
                <a:cubicBezTo>
                  <a:pt x="535361" y="6527615"/>
                  <a:pt x="559801" y="6539054"/>
                  <a:pt x="589301" y="6539333"/>
                </a:cubicBezTo>
                <a:cubicBezTo>
                  <a:pt x="606143" y="6539608"/>
                  <a:pt x="622704" y="6534988"/>
                  <a:pt x="636973" y="6526034"/>
                </a:cubicBezTo>
                <a:cubicBezTo>
                  <a:pt x="664984" y="6508513"/>
                  <a:pt x="679306" y="6483087"/>
                  <a:pt x="680478" y="6453160"/>
                </a:cubicBezTo>
                <a:cubicBezTo>
                  <a:pt x="680162" y="6425148"/>
                  <a:pt x="671271" y="6403665"/>
                  <a:pt x="653043" y="6386646"/>
                </a:cubicBezTo>
                <a:cubicBezTo>
                  <a:pt x="629700" y="6364903"/>
                  <a:pt x="601800" y="6357686"/>
                  <a:pt x="570608" y="6363266"/>
                </a:cubicBezTo>
                <a:close/>
                <a:moveTo>
                  <a:pt x="1197540" y="6363117"/>
                </a:moveTo>
                <a:cubicBezTo>
                  <a:pt x="1152807" y="6363117"/>
                  <a:pt x="1116425" y="6402177"/>
                  <a:pt x="1116425" y="6450016"/>
                </a:cubicBezTo>
                <a:cubicBezTo>
                  <a:pt x="1116425" y="6497855"/>
                  <a:pt x="1152807" y="6536896"/>
                  <a:pt x="1197540" y="6536896"/>
                </a:cubicBezTo>
                <a:cubicBezTo>
                  <a:pt x="1200287" y="6536892"/>
                  <a:pt x="1203030" y="6536736"/>
                  <a:pt x="1205761" y="6536431"/>
                </a:cubicBezTo>
                <a:cubicBezTo>
                  <a:pt x="1207306" y="6536256"/>
                  <a:pt x="1208653" y="6535300"/>
                  <a:pt x="1209332" y="6533901"/>
                </a:cubicBezTo>
                <a:lnTo>
                  <a:pt x="1228992" y="6494507"/>
                </a:lnTo>
                <a:cubicBezTo>
                  <a:pt x="1229401" y="6493644"/>
                  <a:pt x="1230434" y="6493276"/>
                  <a:pt x="1231297" y="6493685"/>
                </a:cubicBezTo>
                <a:cubicBezTo>
                  <a:pt x="1231912" y="6493978"/>
                  <a:pt x="1232299" y="6494606"/>
                  <a:pt x="1232284" y="6495288"/>
                </a:cubicBezTo>
                <a:lnTo>
                  <a:pt x="1232284" y="6536896"/>
                </a:lnTo>
                <a:lnTo>
                  <a:pt x="1278598" y="6536896"/>
                </a:lnTo>
                <a:lnTo>
                  <a:pt x="1278598" y="6363117"/>
                </a:lnTo>
                <a:close/>
                <a:moveTo>
                  <a:pt x="699320" y="6363117"/>
                </a:moveTo>
                <a:lnTo>
                  <a:pt x="699320" y="6536896"/>
                </a:lnTo>
                <a:lnTo>
                  <a:pt x="747513" y="6536896"/>
                </a:lnTo>
                <a:lnTo>
                  <a:pt x="747513" y="6411849"/>
                </a:lnTo>
                <a:lnTo>
                  <a:pt x="803610" y="6411849"/>
                </a:lnTo>
                <a:lnTo>
                  <a:pt x="803610" y="6363117"/>
                </a:lnTo>
                <a:lnTo>
                  <a:pt x="750005" y="6397490"/>
                </a:lnTo>
                <a:cubicBezTo>
                  <a:pt x="749254" y="6397973"/>
                  <a:pt x="748251" y="6397754"/>
                  <a:pt x="747769" y="6397002"/>
                </a:cubicBezTo>
                <a:cubicBezTo>
                  <a:pt x="747598" y="6396737"/>
                  <a:pt x="747509" y="6396428"/>
                  <a:pt x="747513" y="6396113"/>
                </a:cubicBezTo>
                <a:lnTo>
                  <a:pt x="747513" y="6363117"/>
                </a:lnTo>
                <a:close/>
                <a:moveTo>
                  <a:pt x="316979" y="6363117"/>
                </a:moveTo>
                <a:lnTo>
                  <a:pt x="316979" y="6536970"/>
                </a:lnTo>
                <a:lnTo>
                  <a:pt x="363330" y="6536970"/>
                </a:lnTo>
                <a:lnTo>
                  <a:pt x="363330" y="6421093"/>
                </a:lnTo>
                <a:cubicBezTo>
                  <a:pt x="363301" y="6418139"/>
                  <a:pt x="364754" y="6415367"/>
                  <a:pt x="367199" y="6413709"/>
                </a:cubicBezTo>
                <a:cubicBezTo>
                  <a:pt x="375929" y="6407306"/>
                  <a:pt x="386730" y="6404382"/>
                  <a:pt x="397498" y="6405506"/>
                </a:cubicBezTo>
                <a:cubicBezTo>
                  <a:pt x="423538" y="6408092"/>
                  <a:pt x="432838" y="6428105"/>
                  <a:pt x="432838" y="6447616"/>
                </a:cubicBezTo>
                <a:lnTo>
                  <a:pt x="432838" y="6536896"/>
                </a:lnTo>
                <a:lnTo>
                  <a:pt x="479190" y="6536896"/>
                </a:lnTo>
                <a:lnTo>
                  <a:pt x="479190" y="6444213"/>
                </a:lnTo>
                <a:cubicBezTo>
                  <a:pt x="479190" y="6399498"/>
                  <a:pt x="458153" y="6363117"/>
                  <a:pt x="398075" y="6363117"/>
                </a:cubicBezTo>
                <a:cubicBezTo>
                  <a:pt x="394928" y="6363144"/>
                  <a:pt x="391786" y="6363355"/>
                  <a:pt x="388663" y="6363749"/>
                </a:cubicBezTo>
                <a:cubicBezTo>
                  <a:pt x="387073" y="6363904"/>
                  <a:pt x="385671" y="6364857"/>
                  <a:pt x="384943" y="6366279"/>
                </a:cubicBezTo>
                <a:lnTo>
                  <a:pt x="366622" y="6402958"/>
                </a:lnTo>
                <a:cubicBezTo>
                  <a:pt x="366330" y="6403575"/>
                  <a:pt x="365702" y="6403962"/>
                  <a:pt x="365020" y="6403946"/>
                </a:cubicBezTo>
                <a:cubicBezTo>
                  <a:pt x="364065" y="6403924"/>
                  <a:pt x="363308" y="6403132"/>
                  <a:pt x="363330" y="6402177"/>
                </a:cubicBezTo>
                <a:lnTo>
                  <a:pt x="363330" y="6363117"/>
                </a:lnTo>
                <a:close/>
                <a:moveTo>
                  <a:pt x="876411" y="6360494"/>
                </a:moveTo>
                <a:cubicBezTo>
                  <a:pt x="831213" y="6365014"/>
                  <a:pt x="817821" y="6394123"/>
                  <a:pt x="820369" y="6419865"/>
                </a:cubicBezTo>
                <a:cubicBezTo>
                  <a:pt x="823382" y="6450406"/>
                  <a:pt x="851226" y="6460897"/>
                  <a:pt x="866181" y="6466514"/>
                </a:cubicBezTo>
                <a:cubicBezTo>
                  <a:pt x="874420" y="6469620"/>
                  <a:pt x="883386" y="6471089"/>
                  <a:pt x="893467" y="6472912"/>
                </a:cubicBezTo>
                <a:cubicBezTo>
                  <a:pt x="909202" y="6475758"/>
                  <a:pt x="909909" y="6479552"/>
                  <a:pt x="910374" y="6482212"/>
                </a:cubicBezTo>
                <a:cubicBezTo>
                  <a:pt x="910804" y="6485006"/>
                  <a:pt x="910224" y="6487861"/>
                  <a:pt x="908737" y="6490266"/>
                </a:cubicBezTo>
                <a:cubicBezTo>
                  <a:pt x="906208" y="6493986"/>
                  <a:pt x="900442" y="6496516"/>
                  <a:pt x="887273" y="6496943"/>
                </a:cubicBezTo>
                <a:cubicBezTo>
                  <a:pt x="866515" y="6497631"/>
                  <a:pt x="846613" y="6490917"/>
                  <a:pt x="825502" y="6484258"/>
                </a:cubicBezTo>
                <a:lnTo>
                  <a:pt x="824758" y="6484016"/>
                </a:lnTo>
                <a:lnTo>
                  <a:pt x="824758" y="6530126"/>
                </a:lnTo>
                <a:cubicBezTo>
                  <a:pt x="843770" y="6535955"/>
                  <a:pt x="863504" y="6539085"/>
                  <a:pt x="883386" y="6539426"/>
                </a:cubicBezTo>
                <a:cubicBezTo>
                  <a:pt x="885376" y="6539426"/>
                  <a:pt x="887385" y="6539426"/>
                  <a:pt x="889431" y="6539295"/>
                </a:cubicBezTo>
                <a:cubicBezTo>
                  <a:pt x="913183" y="6538328"/>
                  <a:pt x="930853" y="6531353"/>
                  <a:pt x="941976" y="6518594"/>
                </a:cubicBezTo>
                <a:cubicBezTo>
                  <a:pt x="948318" y="6511321"/>
                  <a:pt x="955479" y="6498524"/>
                  <a:pt x="953582" y="6478939"/>
                </a:cubicBezTo>
                <a:cubicBezTo>
                  <a:pt x="952150" y="6464170"/>
                  <a:pt x="943445" y="6438223"/>
                  <a:pt x="901242" y="6430579"/>
                </a:cubicBezTo>
                <a:cubicBezTo>
                  <a:pt x="893802" y="6429240"/>
                  <a:pt x="886845" y="6428068"/>
                  <a:pt x="880875" y="6426859"/>
                </a:cubicBezTo>
                <a:cubicBezTo>
                  <a:pt x="869919" y="6424497"/>
                  <a:pt x="863725" y="6420646"/>
                  <a:pt x="863149" y="6415922"/>
                </a:cubicBezTo>
                <a:cubicBezTo>
                  <a:pt x="862647" y="6411700"/>
                  <a:pt x="865306" y="6403163"/>
                  <a:pt x="881321" y="6402381"/>
                </a:cubicBezTo>
                <a:cubicBezTo>
                  <a:pt x="898191" y="6401544"/>
                  <a:pt x="917963" y="6405525"/>
                  <a:pt x="939725" y="6412388"/>
                </a:cubicBezTo>
                <a:lnTo>
                  <a:pt x="940729" y="6412704"/>
                </a:lnTo>
                <a:lnTo>
                  <a:pt x="940729" y="6366725"/>
                </a:lnTo>
                <a:cubicBezTo>
                  <a:pt x="917610" y="6360643"/>
                  <a:pt x="896015" y="6358523"/>
                  <a:pt x="876411" y="6360494"/>
                </a:cubicBezTo>
                <a:close/>
                <a:moveTo>
                  <a:pt x="1382908" y="6316841"/>
                </a:moveTo>
                <a:lnTo>
                  <a:pt x="1336575" y="6363118"/>
                </a:lnTo>
                <a:lnTo>
                  <a:pt x="1290224" y="6409617"/>
                </a:lnTo>
                <a:lnTo>
                  <a:pt x="1336575" y="6409617"/>
                </a:lnTo>
                <a:lnTo>
                  <a:pt x="1336575" y="6467277"/>
                </a:lnTo>
                <a:cubicBezTo>
                  <a:pt x="1336607" y="6507207"/>
                  <a:pt x="1368961" y="6539571"/>
                  <a:pt x="1408892" y="6539612"/>
                </a:cubicBezTo>
                <a:cubicBezTo>
                  <a:pt x="1415806" y="6539623"/>
                  <a:pt x="1422688" y="6538697"/>
                  <a:pt x="1429352" y="6536859"/>
                </a:cubicBezTo>
                <a:lnTo>
                  <a:pt x="1429352" y="6485635"/>
                </a:lnTo>
                <a:cubicBezTo>
                  <a:pt x="1424349" y="6490546"/>
                  <a:pt x="1415848" y="6493317"/>
                  <a:pt x="1408892" y="6493317"/>
                </a:cubicBezTo>
                <a:cubicBezTo>
                  <a:pt x="1394510" y="6493317"/>
                  <a:pt x="1382852" y="6481659"/>
                  <a:pt x="1382852" y="6467277"/>
                </a:cubicBezTo>
                <a:lnTo>
                  <a:pt x="1382852" y="6409617"/>
                </a:lnTo>
                <a:lnTo>
                  <a:pt x="1429259" y="6409617"/>
                </a:lnTo>
                <a:lnTo>
                  <a:pt x="1429259" y="6360867"/>
                </a:lnTo>
                <a:lnTo>
                  <a:pt x="1385735" y="6395686"/>
                </a:lnTo>
                <a:cubicBezTo>
                  <a:pt x="1384974" y="6396282"/>
                  <a:pt x="1383877" y="6396149"/>
                  <a:pt x="1383280" y="6395389"/>
                </a:cubicBezTo>
                <a:cubicBezTo>
                  <a:pt x="1383042" y="6395086"/>
                  <a:pt x="1382911" y="6394713"/>
                  <a:pt x="1382908" y="6394328"/>
                </a:cubicBezTo>
                <a:close/>
                <a:moveTo>
                  <a:pt x="1051827" y="6316841"/>
                </a:moveTo>
                <a:lnTo>
                  <a:pt x="1005457" y="6363118"/>
                </a:lnTo>
                <a:lnTo>
                  <a:pt x="959106" y="6409617"/>
                </a:lnTo>
                <a:lnTo>
                  <a:pt x="1005457" y="6409617"/>
                </a:lnTo>
                <a:lnTo>
                  <a:pt x="1005457" y="6467277"/>
                </a:lnTo>
                <a:cubicBezTo>
                  <a:pt x="1005498" y="6507178"/>
                  <a:pt x="1037817" y="6539521"/>
                  <a:pt x="1077718" y="6539594"/>
                </a:cubicBezTo>
                <a:cubicBezTo>
                  <a:pt x="1084684" y="6539560"/>
                  <a:pt x="1091598" y="6538379"/>
                  <a:pt x="1098178" y="6536097"/>
                </a:cubicBezTo>
                <a:lnTo>
                  <a:pt x="1098178" y="6487737"/>
                </a:lnTo>
                <a:cubicBezTo>
                  <a:pt x="1091968" y="6491363"/>
                  <a:pt x="1084911" y="6493287"/>
                  <a:pt x="1077718" y="6493317"/>
                </a:cubicBezTo>
                <a:cubicBezTo>
                  <a:pt x="1063337" y="6493317"/>
                  <a:pt x="1051678" y="6481659"/>
                  <a:pt x="1051678" y="6467277"/>
                </a:cubicBezTo>
                <a:lnTo>
                  <a:pt x="1051678" y="6409617"/>
                </a:lnTo>
                <a:lnTo>
                  <a:pt x="1098178" y="6409617"/>
                </a:lnTo>
                <a:lnTo>
                  <a:pt x="1098178" y="6360867"/>
                </a:lnTo>
                <a:lnTo>
                  <a:pt x="1054654" y="6395686"/>
                </a:lnTo>
                <a:cubicBezTo>
                  <a:pt x="1053893" y="6396282"/>
                  <a:pt x="1052796" y="6396149"/>
                  <a:pt x="1052199" y="6395389"/>
                </a:cubicBezTo>
                <a:cubicBezTo>
                  <a:pt x="1051963" y="6395086"/>
                  <a:pt x="1051831" y="6394713"/>
                  <a:pt x="1051827" y="6394328"/>
                </a:cubicBezTo>
                <a:close/>
                <a:moveTo>
                  <a:pt x="0" y="0"/>
                </a:moveTo>
                <a:lnTo>
                  <a:pt x="12192000" y="0"/>
                </a:lnTo>
                <a:lnTo>
                  <a:pt x="12192000" y="6858000"/>
                </a:lnTo>
                <a:lnTo>
                  <a:pt x="0" y="6858000"/>
                </a:lnTo>
                <a:close/>
              </a:path>
            </a:pathLst>
          </a:custGeom>
          <a:solidFill>
            <a:schemeClr val="accent3">
              <a:alpha val="20000"/>
            </a:schemeClr>
          </a:solidFill>
        </p:spPr>
        <p:txBody>
          <a:bodyPr wrap="square">
            <a:noAutofit/>
          </a:bodyPr>
          <a:lstStyle>
            <a:lvl1pPr marL="0" indent="0">
              <a:buFontTx/>
              <a:buNone/>
              <a:defRPr/>
            </a:lvl1pPr>
          </a:lstStyle>
          <a:p>
            <a:r>
              <a:rPr lang="sv-SE"/>
              <a:t> </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a:noFill/>
        </p:spPr>
        <p:txBody>
          <a:bodyPr/>
          <a:lstStyle>
            <a:lvl1pPr>
              <a:defRPr>
                <a:noFill/>
              </a:defRPr>
            </a:lvl1pPr>
          </a:lstStyle>
          <a:p>
            <a:fld id="{8AC0EC50-0908-4AED-A495-B50550EE6E75}"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a:noFill/>
        </p:spPr>
        <p:txBody>
          <a:bodyPr/>
          <a:lstStyle>
            <a:lvl1pPr>
              <a:defRPr>
                <a:noFill/>
              </a:defRPr>
            </a:lvl1p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a:noFill/>
        </p:spPr>
        <p:txBody>
          <a:bodyPr/>
          <a:lstStyle>
            <a:lvl1pPr>
              <a:defRPr>
                <a:noFill/>
              </a:defRPr>
            </a:lvl1pPr>
          </a:lstStyle>
          <a:p>
            <a:fld id="{20F5467F-CA83-4951-87CD-A29B72857444}" type="slidenum">
              <a:rPr lang="en-GB" smtClean="0"/>
              <a:pPr/>
              <a:t>‹#›</a:t>
            </a:fld>
            <a:endParaRPr lang="en-GB"/>
          </a:p>
        </p:txBody>
      </p:sp>
    </p:spTree>
    <p:extLst>
      <p:ext uri="{BB962C8B-B14F-4D97-AF65-F5344CB8AC3E}">
        <p14:creationId xmlns:p14="http://schemas.microsoft.com/office/powerpoint/2010/main" val="28847941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17" name="Picture 16" descr="A close-up of a road&#10;&#10;Description automatically generated with low confidence">
            <a:extLst>
              <a:ext uri="{FF2B5EF4-FFF2-40B4-BE49-F238E27FC236}">
                <a16:creationId xmlns:a16="http://schemas.microsoft.com/office/drawing/2014/main" id="{869AD9AA-AF9E-A168-7765-CBF16D56F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2751138" y="2317757"/>
            <a:ext cx="6689725" cy="1231894"/>
          </a:xfrm>
        </p:spPr>
        <p:txBody>
          <a:bodyPr anchor="b" anchorCtr="0"/>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2751138" y="3781425"/>
            <a:ext cx="6689725" cy="566997"/>
          </a:xfrm>
        </p:spPr>
        <p:txBody>
          <a:bodyPr/>
          <a:lstStyle>
            <a:lvl1pPr marL="0" indent="0" algn="ctr">
              <a:spcBef>
                <a:spcPts val="400"/>
              </a:spcBef>
              <a:buNone/>
              <a:defRPr sz="1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1081030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a:xfrm>
            <a:off x="9578283" y="7242085"/>
            <a:ext cx="1250055" cy="186526"/>
          </a:xfrm>
          <a:noFill/>
        </p:spPr>
        <p:txBody>
          <a:bodyPr/>
          <a:lstStyle>
            <a:lvl1pPr>
              <a:defRPr>
                <a:noFill/>
              </a:defRPr>
            </a:lvl1pPr>
          </a:lstStyle>
          <a:p>
            <a:fld id="{F3D2EDA8-1090-46FF-862D-3CF96567829D}" type="datetime1">
              <a:rPr lang="en-GB" smtClean="0"/>
              <a:pPr/>
              <a:t>20/11/2024</a:t>
            </a:fld>
            <a:endParaRPr lang="en-GB"/>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a:xfrm>
            <a:off x="0" y="7231890"/>
            <a:ext cx="4114800" cy="130250"/>
          </a:xfrm>
        </p:spPr>
        <p:txBody>
          <a:bodyPr/>
          <a:lstStyle/>
          <a:p>
            <a:r>
              <a:rPr lang="en-GB"/>
              <a:t>.</a:t>
            </a:r>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1" name="Text Placeholder 10">
            <a:extLst>
              <a:ext uri="{FF2B5EF4-FFF2-40B4-BE49-F238E27FC236}">
                <a16:creationId xmlns:a16="http://schemas.microsoft.com/office/drawing/2014/main" id="{33B2A0A6-ABD3-B2EE-6B66-8A55A17163B5}"/>
              </a:ext>
            </a:extLst>
          </p:cNvPr>
          <p:cNvSpPr>
            <a:spLocks noGrp="1"/>
          </p:cNvSpPr>
          <p:nvPr>
            <p:ph type="body" sz="quarter" idx="13"/>
          </p:nvPr>
        </p:nvSpPr>
        <p:spPr>
          <a:xfrm>
            <a:off x="315912" y="1874044"/>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0078B9E-46A2-C34B-31F0-200F354890EB}"/>
              </a:ext>
            </a:extLst>
          </p:cNvPr>
          <p:cNvSpPr>
            <a:spLocks noGrp="1"/>
          </p:cNvSpPr>
          <p:nvPr>
            <p:ph type="body" sz="quarter" idx="14"/>
          </p:nvPr>
        </p:nvSpPr>
        <p:spPr>
          <a:xfrm>
            <a:off x="315914" y="2441574"/>
            <a:ext cx="3768725" cy="136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B7F609B-777A-4E54-ACDD-E2B288BF5A63}"/>
              </a:ext>
            </a:extLst>
          </p:cNvPr>
          <p:cNvSpPr>
            <a:spLocks noGrp="1"/>
          </p:cNvSpPr>
          <p:nvPr>
            <p:ph type="body" sz="quarter" idx="15"/>
          </p:nvPr>
        </p:nvSpPr>
        <p:spPr>
          <a:xfrm>
            <a:off x="315913" y="3864769"/>
            <a:ext cx="3768725" cy="2104229"/>
          </a:xfrm>
        </p:spPr>
        <p:txBody>
          <a:bodyPr/>
          <a:lstStyle>
            <a:lvl1pPr>
              <a:spcBef>
                <a:spcPts val="0"/>
              </a:spcBef>
              <a:defRPr>
                <a:latin typeface="+mj-lt"/>
              </a:defRPr>
            </a:lvl1pPr>
            <a:lvl2pPr>
              <a:spcBef>
                <a:spcPts val="0"/>
              </a:spcBef>
              <a:defRPr>
                <a:latin typeface="+mj-lt"/>
              </a:defRPr>
            </a:lvl2pPr>
            <a:lvl3pPr>
              <a:spcBef>
                <a:spcPts val="0"/>
              </a:spcBef>
              <a:defRPr>
                <a:latin typeface="+mj-lt"/>
              </a:defRPr>
            </a:lvl3pPr>
            <a:lvl4pPr>
              <a:spcBef>
                <a:spcPts val="0"/>
              </a:spcBef>
              <a:defRPr>
                <a:latin typeface="+mj-lt"/>
              </a:defRPr>
            </a:lvl4pPr>
            <a:lvl5pPr>
              <a:spcBef>
                <a:spcPts val="0"/>
              </a:spcBef>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16">
            <a:extLst>
              <a:ext uri="{FF2B5EF4-FFF2-40B4-BE49-F238E27FC236}">
                <a16:creationId xmlns:a16="http://schemas.microsoft.com/office/drawing/2014/main" id="{03A9D2F4-3122-347E-C722-F57AC3921445}"/>
              </a:ext>
            </a:extLst>
          </p:cNvPr>
          <p:cNvSpPr>
            <a:spLocks noGrp="1"/>
          </p:cNvSpPr>
          <p:nvPr>
            <p:ph type="pic" sz="quarter" idx="16"/>
          </p:nvPr>
        </p:nvSpPr>
        <p:spPr>
          <a:xfrm>
            <a:off x="8105775" y="1414462"/>
            <a:ext cx="3768725" cy="4554537"/>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5521771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and picture 2">
    <p:bg>
      <p:bgPr>
        <a:solidFill>
          <a:schemeClr val="accent3">
            <a:alpha val="2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315912" y="4548128"/>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7093" y="4548129"/>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cxnSp>
        <p:nvCxnSpPr>
          <p:cNvPr id="3" name="Straight Connector 2">
            <a:extLst>
              <a:ext uri="{FF2B5EF4-FFF2-40B4-BE49-F238E27FC236}">
                <a16:creationId xmlns:a16="http://schemas.microsoft.com/office/drawing/2014/main" id="{0C09E391-308F-CBD5-5C88-55921A5C3A44}"/>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4A54027-D5E8-52D7-EFF5-9882B6B587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cxnSp>
        <p:nvCxnSpPr>
          <p:cNvPr id="9" name="Straight Connector 8">
            <a:extLst>
              <a:ext uri="{FF2B5EF4-FFF2-40B4-BE49-F238E27FC236}">
                <a16:creationId xmlns:a16="http://schemas.microsoft.com/office/drawing/2014/main" id="{F6F8352A-FBB4-80F6-B4AD-D12534DF81C0}"/>
              </a:ext>
            </a:extLst>
          </p:cNvPr>
          <p:cNvCxnSpPr/>
          <p:nvPr userDrawn="1"/>
        </p:nvCxnSpPr>
        <p:spPr>
          <a:xfrm>
            <a:off x="325874"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BDF792-26A1-BFF3-70B9-E56B6A03243C}"/>
              </a:ext>
            </a:extLst>
          </p:cNvPr>
          <p:cNvCxnSpPr/>
          <p:nvPr userDrawn="1"/>
        </p:nvCxnSpPr>
        <p:spPr>
          <a:xfrm>
            <a:off x="4217093"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77A39C-E81E-7EE1-E411-8C74A2E7591E}"/>
              </a:ext>
            </a:extLst>
          </p:cNvPr>
          <p:cNvCxnSpPr/>
          <p:nvPr userDrawn="1"/>
        </p:nvCxnSpPr>
        <p:spPr>
          <a:xfrm>
            <a:off x="325874"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CDB17C-1E8E-2704-3517-C0E0C3721116}"/>
              </a:ext>
            </a:extLst>
          </p:cNvPr>
          <p:cNvCxnSpPr/>
          <p:nvPr userDrawn="1"/>
        </p:nvCxnSpPr>
        <p:spPr>
          <a:xfrm>
            <a:off x="4217093"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63291681-BAC9-F2FA-633C-31001E3D690B}"/>
              </a:ext>
            </a:extLst>
          </p:cNvPr>
          <p:cNvSpPr>
            <a:spLocks noGrp="1"/>
          </p:cNvSpPr>
          <p:nvPr>
            <p:ph type="body" sz="quarter" idx="17"/>
          </p:nvPr>
        </p:nvSpPr>
        <p:spPr>
          <a:xfrm>
            <a:off x="325337" y="2519853"/>
            <a:ext cx="1907724"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7" name="Text Placeholder 10">
            <a:extLst>
              <a:ext uri="{FF2B5EF4-FFF2-40B4-BE49-F238E27FC236}">
                <a16:creationId xmlns:a16="http://schemas.microsoft.com/office/drawing/2014/main" id="{47F59215-C85E-C8AA-DD2A-B3BD6F47AC52}"/>
              </a:ext>
            </a:extLst>
          </p:cNvPr>
          <p:cNvSpPr>
            <a:spLocks noGrp="1"/>
          </p:cNvSpPr>
          <p:nvPr>
            <p:ph type="body" sz="quarter" idx="18"/>
          </p:nvPr>
        </p:nvSpPr>
        <p:spPr>
          <a:xfrm>
            <a:off x="334962" y="3489710"/>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8" name="Text Placeholder 10">
            <a:extLst>
              <a:ext uri="{FF2B5EF4-FFF2-40B4-BE49-F238E27FC236}">
                <a16:creationId xmlns:a16="http://schemas.microsoft.com/office/drawing/2014/main" id="{607123B5-0BDF-A83A-FF59-66C05C1F2BAE}"/>
              </a:ext>
            </a:extLst>
          </p:cNvPr>
          <p:cNvSpPr>
            <a:spLocks noGrp="1"/>
          </p:cNvSpPr>
          <p:nvPr>
            <p:ph type="body" sz="quarter" idx="19"/>
          </p:nvPr>
        </p:nvSpPr>
        <p:spPr>
          <a:xfrm>
            <a:off x="4217093" y="2519853"/>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9" name="Text Placeholder 10">
            <a:extLst>
              <a:ext uri="{FF2B5EF4-FFF2-40B4-BE49-F238E27FC236}">
                <a16:creationId xmlns:a16="http://schemas.microsoft.com/office/drawing/2014/main" id="{BEC824A9-752E-F984-31AC-51985EDB4A18}"/>
              </a:ext>
            </a:extLst>
          </p:cNvPr>
          <p:cNvSpPr>
            <a:spLocks noGrp="1"/>
          </p:cNvSpPr>
          <p:nvPr>
            <p:ph type="body" sz="quarter" idx="20"/>
          </p:nvPr>
        </p:nvSpPr>
        <p:spPr>
          <a:xfrm>
            <a:off x="4217093" y="3489711"/>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33" name="Title 1">
            <a:extLst>
              <a:ext uri="{FF2B5EF4-FFF2-40B4-BE49-F238E27FC236}">
                <a16:creationId xmlns:a16="http://schemas.microsoft.com/office/drawing/2014/main" id="{6C98354D-4D99-F201-F12A-8119434B759B}"/>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Tree>
    <p:extLst>
      <p:ext uri="{BB962C8B-B14F-4D97-AF65-F5344CB8AC3E}">
        <p14:creationId xmlns:p14="http://schemas.microsoft.com/office/powerpoint/2010/main" val="1090678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anel">
    <p:bg>
      <p:bgPr>
        <a:solidFill>
          <a:schemeClr val="accent3">
            <a:alpha val="2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261751-6D5C-F2F3-2B14-6B73EBA3C8B1}"/>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accent1"/>
                </a:solidFill>
                <a:latin typeface="+mj-lt"/>
              </a:rPr>
              <a:t>Panel</a:t>
            </a:r>
            <a:endParaRPr lang="en-GB" sz="1500" spc="-60" baseline="0">
              <a:solidFill>
                <a:schemeClr val="accent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9502767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anel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bg1"/>
                </a:solidFill>
                <a:latin typeface="+mj-lt"/>
              </a:rPr>
              <a:t>Panel</a:t>
            </a:r>
            <a:endParaRPr lang="en-GB" sz="1500" spc="-60" baseline="0">
              <a:solidFill>
                <a:schemeClr val="bg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
        <p:nvSpPr>
          <p:cNvPr id="3" name="Text Placeholder 8">
            <a:extLst>
              <a:ext uri="{FF2B5EF4-FFF2-40B4-BE49-F238E27FC236}">
                <a16:creationId xmlns:a16="http://schemas.microsoft.com/office/drawing/2014/main" id="{BC696033-6BE5-C9F4-FD81-9FDE80F7BED8}"/>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Tree>
    <p:extLst>
      <p:ext uri="{BB962C8B-B14F-4D97-AF65-F5344CB8AC3E}">
        <p14:creationId xmlns:p14="http://schemas.microsoft.com/office/powerpoint/2010/main" val="37893692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now your world">
    <p:bg>
      <p:bgPr>
        <a:solidFill>
          <a:schemeClr val="accent1"/>
        </a:solidFill>
        <a:effectLst/>
      </p:bgPr>
    </p:bg>
    <p:spTree>
      <p:nvGrpSpPr>
        <p:cNvPr id="1" name=""/>
        <p:cNvGrpSpPr/>
        <p:nvPr/>
      </p:nvGrpSpPr>
      <p:grpSpPr>
        <a:xfrm>
          <a:off x="0" y="0"/>
          <a:ext cx="0" cy="0"/>
          <a:chOff x="0" y="0"/>
          <a:chExt cx="0" cy="0"/>
        </a:xfrm>
      </p:grpSpPr>
      <p:grpSp>
        <p:nvGrpSpPr>
          <p:cNvPr id="1084" name="Group 1083">
            <a:extLst>
              <a:ext uri="{FF2B5EF4-FFF2-40B4-BE49-F238E27FC236}">
                <a16:creationId xmlns:a16="http://schemas.microsoft.com/office/drawing/2014/main" id="{E55DACE2-FBB4-4F7A-C540-B569408841B1}"/>
              </a:ext>
            </a:extLst>
          </p:cNvPr>
          <p:cNvGrpSpPr/>
          <p:nvPr userDrawn="1"/>
        </p:nvGrpSpPr>
        <p:grpSpPr>
          <a:xfrm>
            <a:off x="319962" y="1414686"/>
            <a:ext cx="11596614" cy="5107760"/>
            <a:chOff x="319962" y="1414686"/>
            <a:chExt cx="11596614" cy="5107760"/>
          </a:xfrm>
        </p:grpSpPr>
        <p:sp>
          <p:nvSpPr>
            <p:cNvPr id="1085" name="Free-form: Shape 1084">
              <a:extLst>
                <a:ext uri="{FF2B5EF4-FFF2-40B4-BE49-F238E27FC236}">
                  <a16:creationId xmlns:a16="http://schemas.microsoft.com/office/drawing/2014/main" id="{AAF6E1C4-BF3C-6053-91B3-1CB6C1743C45}"/>
                </a:ext>
              </a:extLst>
            </p:cNvPr>
            <p:cNvSpPr/>
            <p:nvPr/>
          </p:nvSpPr>
          <p:spPr>
            <a:xfrm>
              <a:off x="2964203" y="2124890"/>
              <a:ext cx="8940959" cy="1997448"/>
            </a:xfrm>
            <a:custGeom>
              <a:avLst/>
              <a:gdLst>
                <a:gd name="connsiteX0" fmla="*/ 8940960 w 8940959"/>
                <a:gd name="connsiteY0" fmla="*/ 998724 h 1997448"/>
                <a:gd name="connsiteX1" fmla="*/ 4470480 w 8940959"/>
                <a:gd name="connsiteY1" fmla="*/ 0 h 1997448"/>
                <a:gd name="connsiteX2" fmla="*/ 0 w 8940959"/>
                <a:gd name="connsiteY2" fmla="*/ 998724 h 1997448"/>
                <a:gd name="connsiteX3" fmla="*/ 4470480 w 8940959"/>
                <a:gd name="connsiteY3" fmla="*/ 1997448 h 1997448"/>
                <a:gd name="connsiteX4" fmla="*/ 8940960 w 8940959"/>
                <a:gd name="connsiteY4" fmla="*/ 998724 h 199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7448">
                  <a:moveTo>
                    <a:pt x="8940960" y="998724"/>
                  </a:moveTo>
                  <a:lnTo>
                    <a:pt x="4470480" y="0"/>
                  </a:lnTo>
                  <a:lnTo>
                    <a:pt x="0" y="998724"/>
                  </a:lnTo>
                  <a:lnTo>
                    <a:pt x="4470480" y="1997448"/>
                  </a:lnTo>
                  <a:lnTo>
                    <a:pt x="8940960" y="998724"/>
                  </a:lnTo>
                  <a:close/>
                </a:path>
              </a:pathLst>
            </a:custGeom>
            <a:solidFill>
              <a:srgbClr val="8FBFB8">
                <a:alpha val="90000"/>
              </a:srgbClr>
            </a:solidFill>
            <a:ln w="6336"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B254CE38-CBCE-311C-A72B-E00C5B09A2F4}"/>
                </a:ext>
              </a:extLst>
            </p:cNvPr>
            <p:cNvSpPr/>
            <p:nvPr/>
          </p:nvSpPr>
          <p:spPr>
            <a:xfrm>
              <a:off x="2952155" y="4526266"/>
              <a:ext cx="8964421" cy="1996180"/>
            </a:xfrm>
            <a:custGeom>
              <a:avLst/>
              <a:gdLst>
                <a:gd name="connsiteX0" fmla="*/ 8964422 w 8964421"/>
                <a:gd name="connsiteY0" fmla="*/ 998090 h 1996180"/>
                <a:gd name="connsiteX1" fmla="*/ 4482528 w 8964421"/>
                <a:gd name="connsiteY1" fmla="*/ 0 h 1996180"/>
                <a:gd name="connsiteX2" fmla="*/ 0 w 8964421"/>
                <a:gd name="connsiteY2" fmla="*/ 998090 h 1996180"/>
                <a:gd name="connsiteX3" fmla="*/ 4482528 w 8964421"/>
                <a:gd name="connsiteY3" fmla="*/ 1996180 h 1996180"/>
                <a:gd name="connsiteX4" fmla="*/ 8964422 w 8964421"/>
                <a:gd name="connsiteY4" fmla="*/ 998090 h 199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421" h="1996180">
                  <a:moveTo>
                    <a:pt x="8964422" y="998090"/>
                  </a:moveTo>
                  <a:lnTo>
                    <a:pt x="4482528" y="0"/>
                  </a:lnTo>
                  <a:lnTo>
                    <a:pt x="0" y="998090"/>
                  </a:lnTo>
                  <a:lnTo>
                    <a:pt x="4482528" y="1996180"/>
                  </a:lnTo>
                  <a:lnTo>
                    <a:pt x="8964422" y="998090"/>
                  </a:lnTo>
                  <a:close/>
                </a:path>
              </a:pathLst>
            </a:custGeom>
            <a:noFill/>
            <a:ln w="6336" cap="flat">
              <a:solidFill>
                <a:srgbClr val="CCE7E7"/>
              </a:solidFill>
              <a:prstDash val="solid"/>
              <a:miter/>
            </a:ln>
          </p:spPr>
          <p:txBody>
            <a:bodyPr rtlCol="0" anchor="ctr"/>
            <a:lstStyle/>
            <a:p>
              <a:endParaRPr lang="en-GB"/>
            </a:p>
          </p:txBody>
        </p:sp>
        <p:sp>
          <p:nvSpPr>
            <p:cNvPr id="1087" name="Free-form: Shape 1086">
              <a:extLst>
                <a:ext uri="{FF2B5EF4-FFF2-40B4-BE49-F238E27FC236}">
                  <a16:creationId xmlns:a16="http://schemas.microsoft.com/office/drawing/2014/main" id="{5637DEA0-35B2-D259-47EC-A86609837507}"/>
                </a:ext>
              </a:extLst>
            </p:cNvPr>
            <p:cNvSpPr/>
            <p:nvPr/>
          </p:nvSpPr>
          <p:spPr>
            <a:xfrm>
              <a:off x="3338963" y="4891514"/>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88" name="Free-form: Shape 1087">
              <a:extLst>
                <a:ext uri="{FF2B5EF4-FFF2-40B4-BE49-F238E27FC236}">
                  <a16:creationId xmlns:a16="http://schemas.microsoft.com/office/drawing/2014/main" id="{C86BB6B6-2571-B44C-8D06-D1423E7C4713}"/>
                </a:ext>
              </a:extLst>
            </p:cNvPr>
            <p:cNvSpPr/>
            <p:nvPr/>
          </p:nvSpPr>
          <p:spPr>
            <a:xfrm>
              <a:off x="11356023" y="4891514"/>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7B93E919-7E91-CEDB-90AB-818B26FB2030}"/>
                </a:ext>
              </a:extLst>
            </p:cNvPr>
            <p:cNvSpPr/>
            <p:nvPr/>
          </p:nvSpPr>
          <p:spPr>
            <a:xfrm>
              <a:off x="11460651"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0" name="Free-form: Shape 1089">
              <a:extLst>
                <a:ext uri="{FF2B5EF4-FFF2-40B4-BE49-F238E27FC236}">
                  <a16:creationId xmlns:a16="http://schemas.microsoft.com/office/drawing/2014/main" id="{83DF2144-750E-4A74-C489-59D00C307D37}"/>
                </a:ext>
              </a:extLst>
            </p:cNvPr>
            <p:cNvSpPr/>
            <p:nvPr/>
          </p:nvSpPr>
          <p:spPr>
            <a:xfrm>
              <a:off x="3439786"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1" name="Free-form: Shape 1090">
              <a:extLst>
                <a:ext uri="{FF2B5EF4-FFF2-40B4-BE49-F238E27FC236}">
                  <a16:creationId xmlns:a16="http://schemas.microsoft.com/office/drawing/2014/main" id="{980A20DD-AA29-5BFD-10A2-339F52EAB0A7}"/>
                </a:ext>
              </a:extLst>
            </p:cNvPr>
            <p:cNvSpPr/>
            <p:nvPr/>
          </p:nvSpPr>
          <p:spPr>
            <a:xfrm>
              <a:off x="2964203" y="3325261"/>
              <a:ext cx="8940959" cy="1996814"/>
            </a:xfrm>
            <a:custGeom>
              <a:avLst/>
              <a:gdLst>
                <a:gd name="connsiteX0" fmla="*/ 8940960 w 8940959"/>
                <a:gd name="connsiteY0" fmla="*/ 998724 h 1996814"/>
                <a:gd name="connsiteX1" fmla="*/ 4470480 w 8940959"/>
                <a:gd name="connsiteY1" fmla="*/ 0 h 1996814"/>
                <a:gd name="connsiteX2" fmla="*/ 0 w 8940959"/>
                <a:gd name="connsiteY2" fmla="*/ 998724 h 1996814"/>
                <a:gd name="connsiteX3" fmla="*/ 4470480 w 8940959"/>
                <a:gd name="connsiteY3" fmla="*/ 1996814 h 1996814"/>
                <a:gd name="connsiteX4" fmla="*/ 8940960 w 8940959"/>
                <a:gd name="connsiteY4" fmla="*/ 998724 h 199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6814">
                  <a:moveTo>
                    <a:pt x="8940960" y="998724"/>
                  </a:moveTo>
                  <a:lnTo>
                    <a:pt x="4470480" y="0"/>
                  </a:lnTo>
                  <a:lnTo>
                    <a:pt x="0" y="998724"/>
                  </a:lnTo>
                  <a:lnTo>
                    <a:pt x="4470480" y="1996814"/>
                  </a:lnTo>
                  <a:lnTo>
                    <a:pt x="8940960" y="998724"/>
                  </a:lnTo>
                  <a:close/>
                </a:path>
              </a:pathLst>
            </a:custGeom>
            <a:solidFill>
              <a:schemeClr val="accent3"/>
            </a:solidFill>
            <a:ln w="6336" cap="flat">
              <a:noFill/>
              <a:prstDash val="solid"/>
              <a:miter/>
            </a:ln>
          </p:spPr>
          <p:txBody>
            <a:bodyPr rtlCol="0" anchor="ctr"/>
            <a:lstStyle/>
            <a:p>
              <a:endParaRPr lang="en-GB"/>
            </a:p>
          </p:txBody>
        </p:sp>
        <p:sp>
          <p:nvSpPr>
            <p:cNvPr id="1092" name="Free-form: Shape 1091">
              <a:extLst>
                <a:ext uri="{FF2B5EF4-FFF2-40B4-BE49-F238E27FC236}">
                  <a16:creationId xmlns:a16="http://schemas.microsoft.com/office/drawing/2014/main" id="{1ADA86D6-DA15-AEE2-7AA1-2B38BE2EBCF8}"/>
                </a:ext>
              </a:extLst>
            </p:cNvPr>
            <p:cNvSpPr/>
            <p:nvPr/>
          </p:nvSpPr>
          <p:spPr>
            <a:xfrm>
              <a:off x="319962" y="1914365"/>
              <a:ext cx="2840815" cy="6341"/>
            </a:xfrm>
            <a:custGeom>
              <a:avLst/>
              <a:gdLst>
                <a:gd name="connsiteX0" fmla="*/ 0 w 2840815"/>
                <a:gd name="connsiteY0" fmla="*/ 0 h 6341"/>
                <a:gd name="connsiteX1" fmla="*/ 2840816 w 2840815"/>
                <a:gd name="connsiteY1" fmla="*/ 0 h 6341"/>
              </a:gdLst>
              <a:ahLst/>
              <a:cxnLst>
                <a:cxn ang="0">
                  <a:pos x="connsiteX0" y="connsiteY0"/>
                </a:cxn>
                <a:cxn ang="0">
                  <a:pos x="connsiteX1" y="connsiteY1"/>
                </a:cxn>
              </a:cxnLst>
              <a:rect l="l" t="t" r="r" b="b"/>
              <a:pathLst>
                <a:path w="2840815" h="6341">
                  <a:moveTo>
                    <a:pt x="0" y="0"/>
                  </a:moveTo>
                  <a:lnTo>
                    <a:pt x="2840816" y="0"/>
                  </a:lnTo>
                </a:path>
              </a:pathLst>
            </a:custGeom>
            <a:ln w="6336" cap="flat">
              <a:solidFill>
                <a:srgbClr val="43B492"/>
              </a:solidFill>
              <a:prstDash val="solid"/>
              <a:miter/>
            </a:ln>
          </p:spPr>
          <p:txBody>
            <a:bodyPr rtlCol="0" anchor="ctr"/>
            <a:lstStyle/>
            <a:p>
              <a:endParaRPr lang="en-GB"/>
            </a:p>
          </p:txBody>
        </p:sp>
        <p:sp>
          <p:nvSpPr>
            <p:cNvPr id="1093" name="Free-form: Shape 1092">
              <a:extLst>
                <a:ext uri="{FF2B5EF4-FFF2-40B4-BE49-F238E27FC236}">
                  <a16:creationId xmlns:a16="http://schemas.microsoft.com/office/drawing/2014/main" id="{0CC7C7D6-0668-D614-45C3-F3F12E7C86D3}"/>
                </a:ext>
              </a:extLst>
            </p:cNvPr>
            <p:cNvSpPr/>
            <p:nvPr/>
          </p:nvSpPr>
          <p:spPr>
            <a:xfrm>
              <a:off x="3338963" y="3696216"/>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4" name="Free-form: Shape 1093">
              <a:extLst>
                <a:ext uri="{FF2B5EF4-FFF2-40B4-BE49-F238E27FC236}">
                  <a16:creationId xmlns:a16="http://schemas.microsoft.com/office/drawing/2014/main" id="{6294C591-624A-A31E-55B1-AD46A64139A0}"/>
                </a:ext>
              </a:extLst>
            </p:cNvPr>
            <p:cNvSpPr/>
            <p:nvPr/>
          </p:nvSpPr>
          <p:spPr>
            <a:xfrm>
              <a:off x="11356023" y="3696216"/>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313EC706-DE5A-F386-3C6B-D8F08F6A5785}"/>
                </a:ext>
              </a:extLst>
            </p:cNvPr>
            <p:cNvSpPr/>
            <p:nvPr/>
          </p:nvSpPr>
          <p:spPr>
            <a:xfrm>
              <a:off x="11460651"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6" name="Free-form: Shape 1095">
              <a:extLst>
                <a:ext uri="{FF2B5EF4-FFF2-40B4-BE49-F238E27FC236}">
                  <a16:creationId xmlns:a16="http://schemas.microsoft.com/office/drawing/2014/main" id="{B0371B82-0455-1BEA-6BC0-A08DC9E0EF4D}"/>
                </a:ext>
              </a:extLst>
            </p:cNvPr>
            <p:cNvSpPr/>
            <p:nvPr/>
          </p:nvSpPr>
          <p:spPr>
            <a:xfrm>
              <a:off x="3439786"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7" name="Free-form: Shape 1096">
              <a:extLst>
                <a:ext uri="{FF2B5EF4-FFF2-40B4-BE49-F238E27FC236}">
                  <a16:creationId xmlns:a16="http://schemas.microsoft.com/office/drawing/2014/main" id="{A391AA5A-1CEE-F7EC-0FDD-AE2B2FD244A8}"/>
                </a:ext>
              </a:extLst>
            </p:cNvPr>
            <p:cNvSpPr/>
            <p:nvPr/>
          </p:nvSpPr>
          <p:spPr>
            <a:xfrm>
              <a:off x="3338963" y="2488235"/>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1239AA77-CFE2-B803-812A-875C62906DD8}"/>
                </a:ext>
              </a:extLst>
            </p:cNvPr>
            <p:cNvSpPr/>
            <p:nvPr/>
          </p:nvSpPr>
          <p:spPr>
            <a:xfrm>
              <a:off x="11356023" y="2488235"/>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9" name="Free-form: Shape 1098">
              <a:extLst>
                <a:ext uri="{FF2B5EF4-FFF2-40B4-BE49-F238E27FC236}">
                  <a16:creationId xmlns:a16="http://schemas.microsoft.com/office/drawing/2014/main" id="{5AC0EE97-B23D-72BC-77FE-6B02B8C0E606}"/>
                </a:ext>
              </a:extLst>
            </p:cNvPr>
            <p:cNvSpPr/>
            <p:nvPr/>
          </p:nvSpPr>
          <p:spPr>
            <a:xfrm>
              <a:off x="11460651"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0" name="Free-form: Shape 1099">
              <a:extLst>
                <a:ext uri="{FF2B5EF4-FFF2-40B4-BE49-F238E27FC236}">
                  <a16:creationId xmlns:a16="http://schemas.microsoft.com/office/drawing/2014/main" id="{EA8D70BA-8E4F-86A8-3217-FC071008EBC8}"/>
                </a:ext>
              </a:extLst>
            </p:cNvPr>
            <p:cNvSpPr/>
            <p:nvPr/>
          </p:nvSpPr>
          <p:spPr>
            <a:xfrm>
              <a:off x="3439786"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1" name="Free-form: Shape 1100">
              <a:extLst>
                <a:ext uri="{FF2B5EF4-FFF2-40B4-BE49-F238E27FC236}">
                  <a16:creationId xmlns:a16="http://schemas.microsoft.com/office/drawing/2014/main" id="{D13EF559-8C7D-C8FE-8045-A49E50FEBC08}"/>
                </a:ext>
              </a:extLst>
            </p:cNvPr>
            <p:cNvSpPr/>
            <p:nvPr/>
          </p:nvSpPr>
          <p:spPr>
            <a:xfrm>
              <a:off x="319962" y="5524357"/>
              <a:ext cx="2644875" cy="6341"/>
            </a:xfrm>
            <a:custGeom>
              <a:avLst/>
              <a:gdLst>
                <a:gd name="connsiteX0" fmla="*/ 0 w 2644875"/>
                <a:gd name="connsiteY0" fmla="*/ 0 h 6341"/>
                <a:gd name="connsiteX1" fmla="*/ 2644876 w 2644875"/>
                <a:gd name="connsiteY1" fmla="*/ 0 h 6341"/>
              </a:gdLst>
              <a:ahLst/>
              <a:cxnLst>
                <a:cxn ang="0">
                  <a:pos x="connsiteX0" y="connsiteY0"/>
                </a:cxn>
                <a:cxn ang="0">
                  <a:pos x="connsiteX1" y="connsiteY1"/>
                </a:cxn>
              </a:cxnLst>
              <a:rect l="l" t="t" r="r" b="b"/>
              <a:pathLst>
                <a:path w="2644875" h="6341">
                  <a:moveTo>
                    <a:pt x="0" y="0"/>
                  </a:moveTo>
                  <a:lnTo>
                    <a:pt x="2644876" y="0"/>
                  </a:lnTo>
                </a:path>
              </a:pathLst>
            </a:custGeom>
            <a:ln w="6336" cap="flat">
              <a:solidFill>
                <a:srgbClr val="CCE7E7"/>
              </a:solid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1A161F81-0262-264B-804F-123ABB498629}"/>
                </a:ext>
              </a:extLst>
            </p:cNvPr>
            <p:cNvSpPr/>
            <p:nvPr/>
          </p:nvSpPr>
          <p:spPr>
            <a:xfrm>
              <a:off x="319962" y="4323985"/>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CAE7E8"/>
              </a:solidFill>
              <a:prstDash val="solid"/>
              <a:miter/>
            </a:ln>
          </p:spPr>
          <p:txBody>
            <a:bodyPr rtlCol="0" anchor="ctr"/>
            <a:lstStyle/>
            <a:p>
              <a:endParaRPr lang="en-GB"/>
            </a:p>
          </p:txBody>
        </p:sp>
        <p:sp>
          <p:nvSpPr>
            <p:cNvPr id="1103" name="TextBox 1102">
              <a:extLst>
                <a:ext uri="{FF2B5EF4-FFF2-40B4-BE49-F238E27FC236}">
                  <a16:creationId xmlns:a16="http://schemas.microsoft.com/office/drawing/2014/main" id="{1015C7E9-BD2F-22AF-F32C-2D4C1BD6DDC8}"/>
                </a:ext>
              </a:extLst>
            </p:cNvPr>
            <p:cNvSpPr txBox="1"/>
            <p:nvPr/>
          </p:nvSpPr>
          <p:spPr>
            <a:xfrm>
              <a:off x="7283002" y="5354985"/>
              <a:ext cx="233608" cy="345084"/>
            </a:xfrm>
            <a:prstGeom prst="rect">
              <a:avLst/>
            </a:prstGeom>
            <a:noFill/>
          </p:spPr>
          <p:txBody>
            <a:bodyPr wrap="none" rtlCol="0">
              <a:spAutoFit/>
            </a:bodyPr>
            <a:lstStyle/>
            <a:p>
              <a:pPr algn="l"/>
              <a:r>
                <a:rPr lang="en-GB" sz="1598" spc="0" baseline="0">
                  <a:ln/>
                  <a:solidFill>
                    <a:srgbClr val="CCE7E7"/>
                  </a:solidFill>
                  <a:latin typeface="ESPeak-Light"/>
                  <a:sym typeface="ESPeak-Light"/>
                  <a:rtl val="0"/>
                </a:rPr>
                <a:t> </a:t>
              </a:r>
            </a:p>
          </p:txBody>
        </p:sp>
        <p:sp>
          <p:nvSpPr>
            <p:cNvPr id="1104" name="Free-form: Shape 1103">
              <a:extLst>
                <a:ext uri="{FF2B5EF4-FFF2-40B4-BE49-F238E27FC236}">
                  <a16:creationId xmlns:a16="http://schemas.microsoft.com/office/drawing/2014/main" id="{E877A256-1744-5868-5A22-EAB9272BAEDF}"/>
                </a:ext>
              </a:extLst>
            </p:cNvPr>
            <p:cNvSpPr/>
            <p:nvPr/>
          </p:nvSpPr>
          <p:spPr>
            <a:xfrm>
              <a:off x="5199443" y="1923243"/>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5" name="Free-form: Shape 1104">
              <a:extLst>
                <a:ext uri="{FF2B5EF4-FFF2-40B4-BE49-F238E27FC236}">
                  <a16:creationId xmlns:a16="http://schemas.microsoft.com/office/drawing/2014/main" id="{E6BCE557-F371-FF50-3ABC-0C4300660F0C}"/>
                </a:ext>
              </a:extLst>
            </p:cNvPr>
            <p:cNvSpPr/>
            <p:nvPr/>
          </p:nvSpPr>
          <p:spPr>
            <a:xfrm>
              <a:off x="2957862"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6" name="Free-form: Shape 1105">
              <a:extLst>
                <a:ext uri="{FF2B5EF4-FFF2-40B4-BE49-F238E27FC236}">
                  <a16:creationId xmlns:a16="http://schemas.microsoft.com/office/drawing/2014/main" id="{25D94EF4-6438-B36D-4101-EC0AB07679CA}"/>
                </a:ext>
              </a:extLst>
            </p:cNvPr>
            <p:cNvSpPr/>
            <p:nvPr/>
          </p:nvSpPr>
          <p:spPr>
            <a:xfrm>
              <a:off x="7441024"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7" name="TextBox 1106">
              <a:extLst>
                <a:ext uri="{FF2B5EF4-FFF2-40B4-BE49-F238E27FC236}">
                  <a16:creationId xmlns:a16="http://schemas.microsoft.com/office/drawing/2014/main" id="{8F948C6A-814D-15ED-C260-3BDDFD8CB427}"/>
                </a:ext>
              </a:extLst>
            </p:cNvPr>
            <p:cNvSpPr txBox="1"/>
            <p:nvPr/>
          </p:nvSpPr>
          <p:spPr>
            <a:xfrm>
              <a:off x="9446588" y="1606123"/>
              <a:ext cx="233608" cy="345084"/>
            </a:xfrm>
            <a:prstGeom prst="rect">
              <a:avLst/>
            </a:prstGeom>
            <a:noFill/>
          </p:spPr>
          <p:txBody>
            <a:bodyPr wrap="none" rtlCol="0">
              <a:spAutoFit/>
            </a:bodyPr>
            <a:lstStyle/>
            <a:p>
              <a:pPr algn="l"/>
              <a:r>
                <a:rPr lang="en-GB" sz="1598" spc="0" baseline="0">
                  <a:ln/>
                  <a:solidFill>
                    <a:srgbClr val="FFFFFF"/>
                  </a:solidFill>
                  <a:latin typeface="ESPeak-Light"/>
                  <a:sym typeface="ESPeak-Light"/>
                  <a:rtl val="0"/>
                </a:rPr>
                <a:t> </a:t>
              </a:r>
            </a:p>
          </p:txBody>
        </p:sp>
        <p:sp>
          <p:nvSpPr>
            <p:cNvPr id="1108" name="Free-form: Shape 1107">
              <a:extLst>
                <a:ext uri="{FF2B5EF4-FFF2-40B4-BE49-F238E27FC236}">
                  <a16:creationId xmlns:a16="http://schemas.microsoft.com/office/drawing/2014/main" id="{72313358-D0EB-8819-91ED-A2475935963B}"/>
                </a:ext>
              </a:extLst>
            </p:cNvPr>
            <p:cNvSpPr/>
            <p:nvPr/>
          </p:nvSpPr>
          <p:spPr>
            <a:xfrm>
              <a:off x="319962" y="3123614"/>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618985"/>
              </a:solidFill>
              <a:prstDash val="solid"/>
              <a:miter/>
            </a:ln>
          </p:spPr>
          <p:txBody>
            <a:bodyPr rtlCol="0" anchor="ctr"/>
            <a:lstStyle/>
            <a:p>
              <a:endParaRPr lang="en-GB"/>
            </a:p>
          </p:txBody>
        </p:sp>
        <p:sp>
          <p:nvSpPr>
            <p:cNvPr id="1109" name="Free-form: Shape 1108">
              <a:extLst>
                <a:ext uri="{FF2B5EF4-FFF2-40B4-BE49-F238E27FC236}">
                  <a16:creationId xmlns:a16="http://schemas.microsoft.com/office/drawing/2014/main" id="{7F51EB2E-2540-8C91-3C44-77A5A1A04DD7}"/>
                </a:ext>
              </a:extLst>
            </p:cNvPr>
            <p:cNvSpPr/>
            <p:nvPr/>
          </p:nvSpPr>
          <p:spPr>
            <a:xfrm>
              <a:off x="5651564" y="3325261"/>
              <a:ext cx="3566238" cy="797076"/>
            </a:xfrm>
            <a:custGeom>
              <a:avLst/>
              <a:gdLst>
                <a:gd name="connsiteX0" fmla="*/ 1783119 w 3566238"/>
                <a:gd name="connsiteY0" fmla="*/ 797077 h 797076"/>
                <a:gd name="connsiteX1" fmla="*/ 3566238 w 3566238"/>
                <a:gd name="connsiteY1" fmla="*/ 398222 h 797076"/>
                <a:gd name="connsiteX2" fmla="*/ 1783119 w 3566238"/>
                <a:gd name="connsiteY2" fmla="*/ 0 h 797076"/>
                <a:gd name="connsiteX3" fmla="*/ 0 w 3566238"/>
                <a:gd name="connsiteY3" fmla="*/ 398222 h 797076"/>
                <a:gd name="connsiteX4" fmla="*/ 1783119 w 3566238"/>
                <a:gd name="connsiteY4" fmla="*/ 797077 h 7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238" h="797076">
                  <a:moveTo>
                    <a:pt x="1783119" y="797077"/>
                  </a:moveTo>
                  <a:lnTo>
                    <a:pt x="3566238" y="398222"/>
                  </a:lnTo>
                  <a:lnTo>
                    <a:pt x="1783119" y="0"/>
                  </a:lnTo>
                  <a:lnTo>
                    <a:pt x="0" y="398222"/>
                  </a:lnTo>
                  <a:lnTo>
                    <a:pt x="1783119" y="797077"/>
                  </a:lnTo>
                  <a:close/>
                </a:path>
              </a:pathLst>
            </a:custGeom>
            <a:solidFill>
              <a:srgbClr val="8FBFB8"/>
            </a:solidFill>
            <a:ln w="6336"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a:xfrm>
            <a:off x="315913" y="1138214"/>
            <a:ext cx="11558587" cy="514964"/>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cxnSp>
        <p:nvCxnSpPr>
          <p:cNvPr id="7" name="Straight Connector 6">
            <a:extLst>
              <a:ext uri="{FF2B5EF4-FFF2-40B4-BE49-F238E27FC236}">
                <a16:creationId xmlns:a16="http://schemas.microsoft.com/office/drawing/2014/main" id="{ADDA1618-623A-9163-13C9-B801899EC64A}"/>
              </a:ext>
            </a:extLst>
          </p:cNvPr>
          <p:cNvCxnSpPr/>
          <p:nvPr userDrawn="1"/>
        </p:nvCxnSpPr>
        <p:spPr>
          <a:xfrm>
            <a:off x="316449" y="765152"/>
            <a:ext cx="1155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79" name="Graphic 278">
            <a:extLst>
              <a:ext uri="{FF2B5EF4-FFF2-40B4-BE49-F238E27FC236}">
                <a16:creationId xmlns:a16="http://schemas.microsoft.com/office/drawing/2014/main" id="{4288621C-EDF8-5830-E7BB-F95BB41EEE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280" name="Slide Number Placeholder 5">
            <a:extLst>
              <a:ext uri="{FF2B5EF4-FFF2-40B4-BE49-F238E27FC236}">
                <a16:creationId xmlns:a16="http://schemas.microsoft.com/office/drawing/2014/main" id="{562833B4-251A-1EDF-FB3C-B34764838A48}"/>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sp>
        <p:nvSpPr>
          <p:cNvPr id="1380" name="Text Placeholder 1379">
            <a:extLst>
              <a:ext uri="{FF2B5EF4-FFF2-40B4-BE49-F238E27FC236}">
                <a16:creationId xmlns:a16="http://schemas.microsoft.com/office/drawing/2014/main" id="{D004A218-D58E-A3C9-FC4B-81534F3B041F}"/>
              </a:ext>
            </a:extLst>
          </p:cNvPr>
          <p:cNvSpPr>
            <a:spLocks noGrp="1"/>
          </p:cNvSpPr>
          <p:nvPr>
            <p:ph type="body" sz="quarter" idx="13"/>
          </p:nvPr>
        </p:nvSpPr>
        <p:spPr>
          <a:xfrm>
            <a:off x="315912" y="1927227"/>
            <a:ext cx="2537955" cy="200025"/>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1" name="Text Placeholder 1379">
            <a:extLst>
              <a:ext uri="{FF2B5EF4-FFF2-40B4-BE49-F238E27FC236}">
                <a16:creationId xmlns:a16="http://schemas.microsoft.com/office/drawing/2014/main" id="{FAA40F2D-13BE-3CBB-D30D-815E311B3096}"/>
              </a:ext>
            </a:extLst>
          </p:cNvPr>
          <p:cNvSpPr>
            <a:spLocks noGrp="1"/>
          </p:cNvSpPr>
          <p:nvPr>
            <p:ph type="body" sz="quarter" idx="14"/>
          </p:nvPr>
        </p:nvSpPr>
        <p:spPr>
          <a:xfrm>
            <a:off x="315913" y="3138637"/>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2" name="Text Placeholder 1379">
            <a:extLst>
              <a:ext uri="{FF2B5EF4-FFF2-40B4-BE49-F238E27FC236}">
                <a16:creationId xmlns:a16="http://schemas.microsoft.com/office/drawing/2014/main" id="{593CDE77-4D2F-2173-5645-ED05EAD5CD0B}"/>
              </a:ext>
            </a:extLst>
          </p:cNvPr>
          <p:cNvSpPr>
            <a:spLocks noGrp="1"/>
          </p:cNvSpPr>
          <p:nvPr>
            <p:ph type="body" sz="quarter" idx="15"/>
          </p:nvPr>
        </p:nvSpPr>
        <p:spPr>
          <a:xfrm>
            <a:off x="315913" y="4339134"/>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3" name="Text Placeholder 1379">
            <a:extLst>
              <a:ext uri="{FF2B5EF4-FFF2-40B4-BE49-F238E27FC236}">
                <a16:creationId xmlns:a16="http://schemas.microsoft.com/office/drawing/2014/main" id="{7850D555-FE84-75E9-F8DE-307A39A99F8A}"/>
              </a:ext>
            </a:extLst>
          </p:cNvPr>
          <p:cNvSpPr>
            <a:spLocks noGrp="1"/>
          </p:cNvSpPr>
          <p:nvPr>
            <p:ph type="body" sz="quarter" idx="16"/>
          </p:nvPr>
        </p:nvSpPr>
        <p:spPr>
          <a:xfrm>
            <a:off x="315913" y="5540541"/>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4" name="Text Placeholder 1379">
            <a:extLst>
              <a:ext uri="{FF2B5EF4-FFF2-40B4-BE49-F238E27FC236}">
                <a16:creationId xmlns:a16="http://schemas.microsoft.com/office/drawing/2014/main" id="{F4CC86E7-E29C-591C-F0A8-757A99EE19B7}"/>
              </a:ext>
            </a:extLst>
          </p:cNvPr>
          <p:cNvSpPr>
            <a:spLocks noGrp="1"/>
          </p:cNvSpPr>
          <p:nvPr>
            <p:ph type="body" sz="quarter" idx="17"/>
          </p:nvPr>
        </p:nvSpPr>
        <p:spPr>
          <a:xfrm>
            <a:off x="4117504" y="1656525"/>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7" name="Text Placeholder 1379">
            <a:extLst>
              <a:ext uri="{FF2B5EF4-FFF2-40B4-BE49-F238E27FC236}">
                <a16:creationId xmlns:a16="http://schemas.microsoft.com/office/drawing/2014/main" id="{2E6261B3-6C7E-9A62-C1E4-6D16DD4BEC30}"/>
              </a:ext>
            </a:extLst>
          </p:cNvPr>
          <p:cNvSpPr>
            <a:spLocks noGrp="1"/>
          </p:cNvSpPr>
          <p:nvPr>
            <p:ph type="body" sz="quarter" idx="19"/>
          </p:nvPr>
        </p:nvSpPr>
        <p:spPr>
          <a:xfrm>
            <a:off x="4117504"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8" name="Text Placeholder 1379">
            <a:extLst>
              <a:ext uri="{FF2B5EF4-FFF2-40B4-BE49-F238E27FC236}">
                <a16:creationId xmlns:a16="http://schemas.microsoft.com/office/drawing/2014/main" id="{41E42903-19FA-F00E-0AA1-3EEC5B895CF6}"/>
              </a:ext>
            </a:extLst>
          </p:cNvPr>
          <p:cNvSpPr>
            <a:spLocks noGrp="1"/>
          </p:cNvSpPr>
          <p:nvPr>
            <p:ph type="body" sz="quarter" idx="20"/>
          </p:nvPr>
        </p:nvSpPr>
        <p:spPr>
          <a:xfrm>
            <a:off x="8596669" y="1656524"/>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9" name="Text Placeholder 1379">
            <a:extLst>
              <a:ext uri="{FF2B5EF4-FFF2-40B4-BE49-F238E27FC236}">
                <a16:creationId xmlns:a16="http://schemas.microsoft.com/office/drawing/2014/main" id="{C0F10133-302B-F7B3-6CEC-560B53FE3D54}"/>
              </a:ext>
            </a:extLst>
          </p:cNvPr>
          <p:cNvSpPr>
            <a:spLocks noGrp="1"/>
          </p:cNvSpPr>
          <p:nvPr>
            <p:ph type="body" sz="quarter" idx="21"/>
          </p:nvPr>
        </p:nvSpPr>
        <p:spPr>
          <a:xfrm>
            <a:off x="8596669"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2" name="Text Placeholder 1379">
            <a:extLst>
              <a:ext uri="{FF2B5EF4-FFF2-40B4-BE49-F238E27FC236}">
                <a16:creationId xmlns:a16="http://schemas.microsoft.com/office/drawing/2014/main" id="{9BE3AA02-7920-9849-42A7-5E3248B3AE02}"/>
              </a:ext>
            </a:extLst>
          </p:cNvPr>
          <p:cNvSpPr>
            <a:spLocks noGrp="1"/>
          </p:cNvSpPr>
          <p:nvPr>
            <p:ph type="body" sz="quarter" idx="24"/>
          </p:nvPr>
        </p:nvSpPr>
        <p:spPr>
          <a:xfrm>
            <a:off x="4579224" y="3034691"/>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3" name="Text Placeholder 1379">
            <a:extLst>
              <a:ext uri="{FF2B5EF4-FFF2-40B4-BE49-F238E27FC236}">
                <a16:creationId xmlns:a16="http://schemas.microsoft.com/office/drawing/2014/main" id="{2E7352ED-F26F-1347-354B-1A4EEE4DBB92}"/>
              </a:ext>
            </a:extLst>
          </p:cNvPr>
          <p:cNvSpPr>
            <a:spLocks noGrp="1"/>
          </p:cNvSpPr>
          <p:nvPr>
            <p:ph type="body" sz="quarter" idx="25"/>
          </p:nvPr>
        </p:nvSpPr>
        <p:spPr>
          <a:xfrm>
            <a:off x="6090816"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4" name="Text Placeholder 1379">
            <a:extLst>
              <a:ext uri="{FF2B5EF4-FFF2-40B4-BE49-F238E27FC236}">
                <a16:creationId xmlns:a16="http://schemas.microsoft.com/office/drawing/2014/main" id="{897FA3F2-AEA5-E185-7F39-C7E3DFFCEACA}"/>
              </a:ext>
            </a:extLst>
          </p:cNvPr>
          <p:cNvSpPr>
            <a:spLocks noGrp="1"/>
          </p:cNvSpPr>
          <p:nvPr>
            <p:ph type="body" sz="quarter" idx="26"/>
          </p:nvPr>
        </p:nvSpPr>
        <p:spPr>
          <a:xfrm>
            <a:off x="7602408"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5" name="Text Placeholder 1379">
            <a:extLst>
              <a:ext uri="{FF2B5EF4-FFF2-40B4-BE49-F238E27FC236}">
                <a16:creationId xmlns:a16="http://schemas.microsoft.com/office/drawing/2014/main" id="{15D29A41-592C-43DF-C86D-0CA27F5A60FB}"/>
              </a:ext>
            </a:extLst>
          </p:cNvPr>
          <p:cNvSpPr>
            <a:spLocks noGrp="1"/>
          </p:cNvSpPr>
          <p:nvPr>
            <p:ph type="body" sz="quarter" idx="27"/>
          </p:nvPr>
        </p:nvSpPr>
        <p:spPr>
          <a:xfrm>
            <a:off x="9114001"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9" name="Text Placeholder 1379">
            <a:extLst>
              <a:ext uri="{FF2B5EF4-FFF2-40B4-BE49-F238E27FC236}">
                <a16:creationId xmlns:a16="http://schemas.microsoft.com/office/drawing/2014/main" id="{2A2377F3-EE1F-63D7-50EE-6F0CAD70D2C3}"/>
              </a:ext>
            </a:extLst>
          </p:cNvPr>
          <p:cNvSpPr>
            <a:spLocks noGrp="1"/>
          </p:cNvSpPr>
          <p:nvPr>
            <p:ph type="body" sz="quarter" idx="28"/>
          </p:nvPr>
        </p:nvSpPr>
        <p:spPr>
          <a:xfrm>
            <a:off x="6357858" y="4081645"/>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0" name="Text Placeholder 1379">
            <a:extLst>
              <a:ext uri="{FF2B5EF4-FFF2-40B4-BE49-F238E27FC236}">
                <a16:creationId xmlns:a16="http://schemas.microsoft.com/office/drawing/2014/main" id="{BAC9C821-186D-2D38-1BF5-26A163D05FB3}"/>
              </a:ext>
            </a:extLst>
          </p:cNvPr>
          <p:cNvSpPr>
            <a:spLocks noGrp="1"/>
          </p:cNvSpPr>
          <p:nvPr>
            <p:ph type="body" sz="quarter" idx="29"/>
          </p:nvPr>
        </p:nvSpPr>
        <p:spPr>
          <a:xfrm>
            <a:off x="6357858" y="4341453"/>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1" name="Text Placeholder 1379">
            <a:extLst>
              <a:ext uri="{FF2B5EF4-FFF2-40B4-BE49-F238E27FC236}">
                <a16:creationId xmlns:a16="http://schemas.microsoft.com/office/drawing/2014/main" id="{6BD15B5C-B685-6AC9-7E82-BDAC7EA25AA5}"/>
              </a:ext>
            </a:extLst>
          </p:cNvPr>
          <p:cNvSpPr>
            <a:spLocks noGrp="1"/>
          </p:cNvSpPr>
          <p:nvPr>
            <p:ph type="body" sz="quarter" idx="30"/>
          </p:nvPr>
        </p:nvSpPr>
        <p:spPr>
          <a:xfrm>
            <a:off x="6357858" y="5411626"/>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32039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a:xfrm>
            <a:off x="9578283" y="7242085"/>
            <a:ext cx="1250055" cy="186526"/>
          </a:xfrm>
          <a:noFill/>
        </p:spPr>
        <p:txBody>
          <a:bodyPr/>
          <a:lstStyle>
            <a:lvl1pPr>
              <a:defRPr>
                <a:noFill/>
              </a:defRPr>
            </a:lvl1pPr>
          </a:lstStyle>
          <a:p>
            <a:fld id="{F3D2EDA8-1090-46FF-862D-3CF96567829D}" type="datetime1">
              <a:rPr lang="en-GB" smtClean="0"/>
              <a:pPr/>
              <a:t>20/11/2024</a:t>
            </a:fld>
            <a:endParaRPr lang="en-GB"/>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a:xfrm>
            <a:off x="0" y="7231890"/>
            <a:ext cx="4114800" cy="130250"/>
          </a:xfrm>
        </p:spPr>
        <p:txBody>
          <a:bodyPr/>
          <a:lstStyle/>
          <a:p>
            <a:r>
              <a:rPr lang="en-GB"/>
              <a:t>.</a:t>
            </a:r>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1" name="Text Placeholder 10">
            <a:extLst>
              <a:ext uri="{FF2B5EF4-FFF2-40B4-BE49-F238E27FC236}">
                <a16:creationId xmlns:a16="http://schemas.microsoft.com/office/drawing/2014/main" id="{33B2A0A6-ABD3-B2EE-6B66-8A55A17163B5}"/>
              </a:ext>
            </a:extLst>
          </p:cNvPr>
          <p:cNvSpPr>
            <a:spLocks noGrp="1"/>
          </p:cNvSpPr>
          <p:nvPr>
            <p:ph type="body" sz="quarter" idx="13"/>
          </p:nvPr>
        </p:nvSpPr>
        <p:spPr>
          <a:xfrm>
            <a:off x="315912" y="1874044"/>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0078B9E-46A2-C34B-31F0-200F354890EB}"/>
              </a:ext>
            </a:extLst>
          </p:cNvPr>
          <p:cNvSpPr>
            <a:spLocks noGrp="1"/>
          </p:cNvSpPr>
          <p:nvPr>
            <p:ph type="body" sz="quarter" idx="14"/>
          </p:nvPr>
        </p:nvSpPr>
        <p:spPr>
          <a:xfrm>
            <a:off x="315914" y="2441574"/>
            <a:ext cx="3768725" cy="136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B7F609B-777A-4E54-ACDD-E2B288BF5A63}"/>
              </a:ext>
            </a:extLst>
          </p:cNvPr>
          <p:cNvSpPr>
            <a:spLocks noGrp="1"/>
          </p:cNvSpPr>
          <p:nvPr>
            <p:ph type="body" sz="quarter" idx="15"/>
          </p:nvPr>
        </p:nvSpPr>
        <p:spPr>
          <a:xfrm>
            <a:off x="315913" y="3864769"/>
            <a:ext cx="3768725" cy="2104229"/>
          </a:xfrm>
        </p:spPr>
        <p:txBody>
          <a:bodyPr/>
          <a:lstStyle>
            <a:lvl1pPr>
              <a:spcBef>
                <a:spcPts val="0"/>
              </a:spcBef>
              <a:defRPr>
                <a:latin typeface="+mj-lt"/>
              </a:defRPr>
            </a:lvl1pPr>
            <a:lvl2pPr>
              <a:spcBef>
                <a:spcPts val="0"/>
              </a:spcBef>
              <a:defRPr>
                <a:latin typeface="+mj-lt"/>
              </a:defRPr>
            </a:lvl2pPr>
            <a:lvl3pPr>
              <a:spcBef>
                <a:spcPts val="0"/>
              </a:spcBef>
              <a:defRPr>
                <a:latin typeface="+mj-lt"/>
              </a:defRPr>
            </a:lvl3pPr>
            <a:lvl4pPr>
              <a:spcBef>
                <a:spcPts val="0"/>
              </a:spcBef>
              <a:defRPr>
                <a:latin typeface="+mj-lt"/>
              </a:defRPr>
            </a:lvl4pPr>
            <a:lvl5pPr>
              <a:spcBef>
                <a:spcPts val="0"/>
              </a:spcBef>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16">
            <a:extLst>
              <a:ext uri="{FF2B5EF4-FFF2-40B4-BE49-F238E27FC236}">
                <a16:creationId xmlns:a16="http://schemas.microsoft.com/office/drawing/2014/main" id="{03A9D2F4-3122-347E-C722-F57AC3921445}"/>
              </a:ext>
            </a:extLst>
          </p:cNvPr>
          <p:cNvSpPr>
            <a:spLocks noGrp="1"/>
          </p:cNvSpPr>
          <p:nvPr>
            <p:ph type="pic" sz="quarter" idx="16"/>
          </p:nvPr>
        </p:nvSpPr>
        <p:spPr>
          <a:xfrm>
            <a:off x="8105775" y="1414462"/>
            <a:ext cx="3768725" cy="4554537"/>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8622507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Panel Know your world">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60FB9-F2D9-446E-B7BA-0EE724EE69E0}"/>
              </a:ext>
            </a:extLst>
          </p:cNvPr>
          <p:cNvSpPr>
            <a:spLocks noGrp="1"/>
          </p:cNvSpPr>
          <p:nvPr userDrawn="1">
            <p:ph type="dt" sz="half" idx="10"/>
          </p:nvPr>
        </p:nvSpPr>
        <p:spPr>
          <a:xfrm>
            <a:off x="9578283" y="7242085"/>
            <a:ext cx="1250055" cy="186526"/>
          </a:xfrm>
        </p:spPr>
        <p:txBody>
          <a:bodyPr/>
          <a:lstStyle>
            <a:lvl1pPr>
              <a:defRPr>
                <a:noFill/>
              </a:defRPr>
            </a:lvl1pPr>
          </a:lstStyle>
          <a:p>
            <a:fld id="{02899BF4-3ED7-49F9-BC37-6480034CDE5F}" type="datetime1">
              <a:rPr lang="en-GB" smtClean="0"/>
              <a:t>20/11/2024</a:t>
            </a:fld>
            <a:endParaRPr lang="en-GB"/>
          </a:p>
        </p:txBody>
      </p:sp>
      <p:grpSp>
        <p:nvGrpSpPr>
          <p:cNvPr id="16" name="Graphic 14">
            <a:extLst>
              <a:ext uri="{FF2B5EF4-FFF2-40B4-BE49-F238E27FC236}">
                <a16:creationId xmlns:a16="http://schemas.microsoft.com/office/drawing/2014/main" id="{874782A2-3584-8411-BB36-78EC7DE81712}"/>
              </a:ext>
            </a:extLst>
          </p:cNvPr>
          <p:cNvGrpSpPr/>
          <p:nvPr userDrawn="1"/>
        </p:nvGrpSpPr>
        <p:grpSpPr>
          <a:xfrm>
            <a:off x="315121" y="1984148"/>
            <a:ext cx="11608655" cy="4562889"/>
            <a:chOff x="314326" y="1986444"/>
            <a:chExt cx="11627273" cy="4563019"/>
          </a:xfrm>
        </p:grpSpPr>
        <p:sp>
          <p:nvSpPr>
            <p:cNvPr id="17" name="Free-form: Shape 16">
              <a:extLst>
                <a:ext uri="{FF2B5EF4-FFF2-40B4-BE49-F238E27FC236}">
                  <a16:creationId xmlns:a16="http://schemas.microsoft.com/office/drawing/2014/main" id="{921F7185-A85F-3F7B-856C-C820EE3AC711}"/>
                </a:ext>
              </a:extLst>
            </p:cNvPr>
            <p:cNvSpPr/>
            <p:nvPr/>
          </p:nvSpPr>
          <p:spPr>
            <a:xfrm>
              <a:off x="6173433" y="2621133"/>
              <a:ext cx="5764349" cy="1784506"/>
            </a:xfrm>
            <a:custGeom>
              <a:avLst/>
              <a:gdLst>
                <a:gd name="connsiteX0" fmla="*/ 5764350 w 5764349"/>
                <a:gd name="connsiteY0" fmla="*/ 892253 h 1784506"/>
                <a:gd name="connsiteX1" fmla="*/ 2882175 w 5764349"/>
                <a:gd name="connsiteY1" fmla="*/ 0 h 1784506"/>
                <a:gd name="connsiteX2" fmla="*/ 0 w 5764349"/>
                <a:gd name="connsiteY2" fmla="*/ 892253 h 1784506"/>
                <a:gd name="connsiteX3" fmla="*/ 2882175 w 5764349"/>
                <a:gd name="connsiteY3" fmla="*/ 1784507 h 1784506"/>
                <a:gd name="connsiteX4" fmla="*/ 5764350 w 5764349"/>
                <a:gd name="connsiteY4" fmla="*/ 892253 h 1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4506">
                  <a:moveTo>
                    <a:pt x="5764350" y="892253"/>
                  </a:moveTo>
                  <a:lnTo>
                    <a:pt x="2882175" y="0"/>
                  </a:lnTo>
                  <a:lnTo>
                    <a:pt x="0" y="892253"/>
                  </a:lnTo>
                  <a:lnTo>
                    <a:pt x="2882175" y="1784507"/>
                  </a:lnTo>
                  <a:lnTo>
                    <a:pt x="5764350" y="892253"/>
                  </a:lnTo>
                  <a:close/>
                </a:path>
              </a:pathLst>
            </a:custGeom>
            <a:solidFill>
              <a:srgbClr val="8FBFB8">
                <a:alpha val="89804"/>
              </a:srgbClr>
            </a:solidFill>
            <a:ln w="635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A8E805-5BE7-2952-076F-72ABE351C1EE}"/>
                </a:ext>
              </a:extLst>
            </p:cNvPr>
            <p:cNvSpPr/>
            <p:nvPr/>
          </p:nvSpPr>
          <p:spPr>
            <a:xfrm>
              <a:off x="6175977" y="4766865"/>
              <a:ext cx="5759262" cy="1782598"/>
            </a:xfrm>
            <a:custGeom>
              <a:avLst/>
              <a:gdLst>
                <a:gd name="connsiteX0" fmla="*/ 5759263 w 5759262"/>
                <a:gd name="connsiteY0" fmla="*/ 890981 h 1782598"/>
                <a:gd name="connsiteX1" fmla="*/ 2879631 w 5759262"/>
                <a:gd name="connsiteY1" fmla="*/ 0 h 1782598"/>
                <a:gd name="connsiteX2" fmla="*/ 0 w 5759262"/>
                <a:gd name="connsiteY2" fmla="*/ 890981 h 1782598"/>
                <a:gd name="connsiteX3" fmla="*/ 2879631 w 5759262"/>
                <a:gd name="connsiteY3" fmla="*/ 1782599 h 1782598"/>
                <a:gd name="connsiteX4" fmla="*/ 5759263 w 5759262"/>
                <a:gd name="connsiteY4" fmla="*/ 890981 h 178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262" h="1782598">
                  <a:moveTo>
                    <a:pt x="5759263" y="890981"/>
                  </a:moveTo>
                  <a:lnTo>
                    <a:pt x="2879631" y="0"/>
                  </a:lnTo>
                  <a:lnTo>
                    <a:pt x="0" y="890981"/>
                  </a:lnTo>
                  <a:lnTo>
                    <a:pt x="2879631" y="1782599"/>
                  </a:lnTo>
                  <a:lnTo>
                    <a:pt x="5759263" y="890981"/>
                  </a:lnTo>
                  <a:close/>
                </a:path>
              </a:pathLst>
            </a:custGeom>
            <a:noFill/>
            <a:ln w="6357" cap="flat">
              <a:solidFill>
                <a:srgbClr val="CCE7E7"/>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CE7A69F-B43B-3771-F41B-6020FBF52565}"/>
                </a:ext>
              </a:extLst>
            </p:cNvPr>
            <p:cNvSpPr/>
            <p:nvPr/>
          </p:nvSpPr>
          <p:spPr>
            <a:xfrm>
              <a:off x="6518124" y="5084210"/>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1A70B31-6F65-AC8E-E1F4-08C06EBCFADF}"/>
                </a:ext>
              </a:extLst>
            </p:cNvPr>
            <p:cNvSpPr/>
            <p:nvPr/>
          </p:nvSpPr>
          <p:spPr>
            <a:xfrm>
              <a:off x="316233" y="5124911"/>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D0A4D11-23ED-C1FF-46E6-F1E7FB0C24D0}"/>
                </a:ext>
              </a:extLst>
            </p:cNvPr>
            <p:cNvSpPr/>
            <p:nvPr/>
          </p:nvSpPr>
          <p:spPr>
            <a:xfrm>
              <a:off x="11331077" y="5084210"/>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CDCB61-36F6-B3C0-572C-9FBE9BD147D4}"/>
                </a:ext>
              </a:extLst>
            </p:cNvPr>
            <p:cNvSpPr/>
            <p:nvPr/>
          </p:nvSpPr>
          <p:spPr>
            <a:xfrm>
              <a:off x="6622422"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23" name="Free-form: Shape 22">
              <a:extLst>
                <a:ext uri="{FF2B5EF4-FFF2-40B4-BE49-F238E27FC236}">
                  <a16:creationId xmlns:a16="http://schemas.microsoft.com/office/drawing/2014/main" id="{E3AFF1D4-850F-5B03-2D19-3C45C658B31F}"/>
                </a:ext>
              </a:extLst>
            </p:cNvPr>
            <p:cNvSpPr/>
            <p:nvPr/>
          </p:nvSpPr>
          <p:spPr>
            <a:xfrm>
              <a:off x="421167" y="4583708"/>
              <a:ext cx="6359" cy="1482425"/>
            </a:xfrm>
            <a:custGeom>
              <a:avLst/>
              <a:gdLst>
                <a:gd name="connsiteX0" fmla="*/ 0 w 6359"/>
                <a:gd name="connsiteY0" fmla="*/ 0 h 1482425"/>
                <a:gd name="connsiteX1" fmla="*/ 0 w 6359"/>
                <a:gd name="connsiteY1" fmla="*/ 1482425 h 1482425"/>
              </a:gdLst>
              <a:ahLst/>
              <a:cxnLst>
                <a:cxn ang="0">
                  <a:pos x="connsiteX0" y="connsiteY0"/>
                </a:cxn>
                <a:cxn ang="0">
                  <a:pos x="connsiteX1" y="connsiteY1"/>
                </a:cxn>
              </a:cxnLst>
              <a:rect l="l" t="t" r="r" b="b"/>
              <a:pathLst>
                <a:path w="6359" h="1482425">
                  <a:moveTo>
                    <a:pt x="0" y="0"/>
                  </a:moveTo>
                  <a:lnTo>
                    <a:pt x="0" y="1482425"/>
                  </a:lnTo>
                </a:path>
              </a:pathLst>
            </a:custGeom>
            <a:ln w="6357" cap="flat">
              <a:solidFill>
                <a:srgbClr val="43B492"/>
              </a:solidFill>
              <a:custDash>
                <a:ds d="0" sp="0"/>
                <a:ds d="922500" sp="922500"/>
              </a:custDash>
              <a:miter/>
            </a:ln>
          </p:spPr>
          <p:txBody>
            <a:bodyPr rtlCol="0" anchor="ctr"/>
            <a:lstStyle/>
            <a:p>
              <a:endParaRPr lang="en-GB"/>
            </a:p>
          </p:txBody>
        </p:sp>
        <p:grpSp>
          <p:nvGrpSpPr>
            <p:cNvPr id="24" name="Graphic 14">
              <a:extLst>
                <a:ext uri="{FF2B5EF4-FFF2-40B4-BE49-F238E27FC236}">
                  <a16:creationId xmlns:a16="http://schemas.microsoft.com/office/drawing/2014/main" id="{CFE604A4-BE4F-D000-DAF8-6F8C90241A03}"/>
                </a:ext>
              </a:extLst>
            </p:cNvPr>
            <p:cNvGrpSpPr/>
            <p:nvPr/>
          </p:nvGrpSpPr>
          <p:grpSpPr>
            <a:xfrm>
              <a:off x="314326" y="2432888"/>
              <a:ext cx="11623457" cy="3044981"/>
              <a:chOff x="314326" y="2432888"/>
              <a:chExt cx="11623457" cy="3044981"/>
            </a:xfrm>
            <a:solidFill>
              <a:srgbClr val="CCE7E7"/>
            </a:solidFill>
          </p:grpSpPr>
          <p:sp>
            <p:nvSpPr>
              <p:cNvPr id="25" name="Free-form: Shape 24">
                <a:extLst>
                  <a:ext uri="{FF2B5EF4-FFF2-40B4-BE49-F238E27FC236}">
                    <a16:creationId xmlns:a16="http://schemas.microsoft.com/office/drawing/2014/main" id="{1C8018F3-C5DC-FD25-C8CF-358EBFEE1B3B}"/>
                  </a:ext>
                </a:extLst>
              </p:cNvPr>
              <p:cNvSpPr/>
              <p:nvPr/>
            </p:nvSpPr>
            <p:spPr>
              <a:xfrm>
                <a:off x="6173433" y="3693999"/>
                <a:ext cx="5764349" cy="1783870"/>
              </a:xfrm>
              <a:custGeom>
                <a:avLst/>
                <a:gdLst>
                  <a:gd name="connsiteX0" fmla="*/ 5764350 w 5764349"/>
                  <a:gd name="connsiteY0" fmla="*/ 891617 h 1783870"/>
                  <a:gd name="connsiteX1" fmla="*/ 2882175 w 5764349"/>
                  <a:gd name="connsiteY1" fmla="*/ 0 h 1783870"/>
                  <a:gd name="connsiteX2" fmla="*/ 0 w 5764349"/>
                  <a:gd name="connsiteY2" fmla="*/ 891617 h 1783870"/>
                  <a:gd name="connsiteX3" fmla="*/ 2882175 w 5764349"/>
                  <a:gd name="connsiteY3" fmla="*/ 1783871 h 1783870"/>
                  <a:gd name="connsiteX4" fmla="*/ 5764350 w 5764349"/>
                  <a:gd name="connsiteY4" fmla="*/ 891617 h 178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3870">
                    <a:moveTo>
                      <a:pt x="5764350" y="891617"/>
                    </a:moveTo>
                    <a:lnTo>
                      <a:pt x="2882175" y="0"/>
                    </a:lnTo>
                    <a:lnTo>
                      <a:pt x="0" y="891617"/>
                    </a:lnTo>
                    <a:lnTo>
                      <a:pt x="2882175" y="1783871"/>
                    </a:lnTo>
                    <a:lnTo>
                      <a:pt x="5764350" y="891617"/>
                    </a:lnTo>
                    <a:close/>
                  </a:path>
                </a:pathLst>
              </a:custGeom>
              <a:solidFill>
                <a:schemeClr val="accent3"/>
              </a:solidFill>
              <a:ln w="635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30097A5-B3DE-1C98-865F-098ECF8602D3}"/>
                  </a:ext>
                </a:extLst>
              </p:cNvPr>
              <p:cNvSpPr/>
              <p:nvPr/>
            </p:nvSpPr>
            <p:spPr>
              <a:xfrm>
                <a:off x="314326" y="2432888"/>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F8166EB7-2E5F-E600-4FF7-038AAF54B394}"/>
                </a:ext>
              </a:extLst>
            </p:cNvPr>
            <p:cNvSpPr/>
            <p:nvPr/>
          </p:nvSpPr>
          <p:spPr>
            <a:xfrm>
              <a:off x="6518124" y="4016431"/>
              <a:ext cx="209231" cy="76315"/>
            </a:xfrm>
            <a:custGeom>
              <a:avLst/>
              <a:gdLst>
                <a:gd name="connsiteX0" fmla="*/ 0 w 209231"/>
                <a:gd name="connsiteY0" fmla="*/ 76315 h 76315"/>
                <a:gd name="connsiteX1" fmla="*/ 104298 w 209231"/>
                <a:gd name="connsiteY1" fmla="*/ 0 h 76315"/>
                <a:gd name="connsiteX2" fmla="*/ 209231 w 209231"/>
                <a:gd name="connsiteY2" fmla="*/ 76315 h 76315"/>
              </a:gdLst>
              <a:ahLst/>
              <a:cxnLst>
                <a:cxn ang="0">
                  <a:pos x="connsiteX0" y="connsiteY0"/>
                </a:cxn>
                <a:cxn ang="0">
                  <a:pos x="connsiteX1" y="connsiteY1"/>
                </a:cxn>
                <a:cxn ang="0">
                  <a:pos x="connsiteX2" y="connsiteY2"/>
                </a:cxn>
              </a:cxnLst>
              <a:rect l="l" t="t" r="r" b="b"/>
              <a:pathLst>
                <a:path w="209231" h="76315">
                  <a:moveTo>
                    <a:pt x="0" y="76315"/>
                  </a:moveTo>
                  <a:lnTo>
                    <a:pt x="104298" y="0"/>
                  </a:lnTo>
                  <a:lnTo>
                    <a:pt x="209231" y="76315"/>
                  </a:lnTo>
                </a:path>
              </a:pathLst>
            </a:custGeom>
            <a:noFill/>
            <a:ln w="6357" cap="flat">
              <a:solidFill>
                <a:srgbClr val="CCE9F2"/>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C47027E-F4DF-75E6-2218-BFCB66793DD7}"/>
                </a:ext>
              </a:extLst>
            </p:cNvPr>
            <p:cNvSpPr/>
            <p:nvPr/>
          </p:nvSpPr>
          <p:spPr>
            <a:xfrm>
              <a:off x="316233"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43B492"/>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7DFAA12-9D75-9483-8D61-DFD61FB9E9A4}"/>
                </a:ext>
              </a:extLst>
            </p:cNvPr>
            <p:cNvSpPr/>
            <p:nvPr/>
          </p:nvSpPr>
          <p:spPr>
            <a:xfrm>
              <a:off x="11331077"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CCE9F2"/>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848E3F4-3D7B-D952-2864-59EA658C87ED}"/>
                </a:ext>
              </a:extLst>
            </p:cNvPr>
            <p:cNvSpPr/>
            <p:nvPr/>
          </p:nvSpPr>
          <p:spPr>
            <a:xfrm>
              <a:off x="6622422"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1" name="Free-form: Shape 30">
              <a:extLst>
                <a:ext uri="{FF2B5EF4-FFF2-40B4-BE49-F238E27FC236}">
                  <a16:creationId xmlns:a16="http://schemas.microsoft.com/office/drawing/2014/main" id="{CE169CF3-C9C9-A64E-1E04-40DA01DD3F5D}"/>
                </a:ext>
              </a:extLst>
            </p:cNvPr>
            <p:cNvSpPr/>
            <p:nvPr/>
          </p:nvSpPr>
          <p:spPr>
            <a:xfrm>
              <a:off x="421167"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sp>
          <p:nvSpPr>
            <p:cNvPr id="32" name="Free-form: Shape 31">
              <a:extLst>
                <a:ext uri="{FF2B5EF4-FFF2-40B4-BE49-F238E27FC236}">
                  <a16:creationId xmlns:a16="http://schemas.microsoft.com/office/drawing/2014/main" id="{0C51D434-2712-4788-1EF7-056E548DC4CB}"/>
                </a:ext>
              </a:extLst>
            </p:cNvPr>
            <p:cNvSpPr/>
            <p:nvPr/>
          </p:nvSpPr>
          <p:spPr>
            <a:xfrm>
              <a:off x="6518124" y="2937205"/>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445AA5B-3987-D466-B93A-0626E3790497}"/>
                </a:ext>
              </a:extLst>
            </p:cNvPr>
            <p:cNvSpPr/>
            <p:nvPr/>
          </p:nvSpPr>
          <p:spPr>
            <a:xfrm>
              <a:off x="316233"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6699160-5518-6283-4A91-2DC5B3E3E2F3}"/>
                </a:ext>
              </a:extLst>
            </p:cNvPr>
            <p:cNvSpPr/>
            <p:nvPr/>
          </p:nvSpPr>
          <p:spPr>
            <a:xfrm>
              <a:off x="11331077"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40A148B-BB56-53C0-6C49-CB1549860FDF}"/>
                </a:ext>
              </a:extLst>
            </p:cNvPr>
            <p:cNvSpPr/>
            <p:nvPr/>
          </p:nvSpPr>
          <p:spPr>
            <a:xfrm>
              <a:off x="11436010"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6" name="Free-form: Shape 35">
              <a:extLst>
                <a:ext uri="{FF2B5EF4-FFF2-40B4-BE49-F238E27FC236}">
                  <a16:creationId xmlns:a16="http://schemas.microsoft.com/office/drawing/2014/main" id="{025D68AB-1A77-1F13-24C3-C56B2B35E710}"/>
                </a:ext>
              </a:extLst>
            </p:cNvPr>
            <p:cNvSpPr/>
            <p:nvPr/>
          </p:nvSpPr>
          <p:spPr>
            <a:xfrm>
              <a:off x="11436010"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7" name="Free-form: Shape 36">
              <a:extLst>
                <a:ext uri="{FF2B5EF4-FFF2-40B4-BE49-F238E27FC236}">
                  <a16:creationId xmlns:a16="http://schemas.microsoft.com/office/drawing/2014/main" id="{926AC4C2-0679-9043-5CF9-056206B2EAD0}"/>
                </a:ext>
              </a:extLst>
            </p:cNvPr>
            <p:cNvSpPr/>
            <p:nvPr/>
          </p:nvSpPr>
          <p:spPr>
            <a:xfrm>
              <a:off x="11436010"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8" name="Free-form: Shape 37">
              <a:extLst>
                <a:ext uri="{FF2B5EF4-FFF2-40B4-BE49-F238E27FC236}">
                  <a16:creationId xmlns:a16="http://schemas.microsoft.com/office/drawing/2014/main" id="{C0467604-0063-5410-0F02-F1CAC3B63FF1}"/>
                </a:ext>
              </a:extLst>
            </p:cNvPr>
            <p:cNvSpPr/>
            <p:nvPr/>
          </p:nvSpPr>
          <p:spPr>
            <a:xfrm>
              <a:off x="6622422"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9" name="Free-form: Shape 38">
              <a:extLst>
                <a:ext uri="{FF2B5EF4-FFF2-40B4-BE49-F238E27FC236}">
                  <a16:creationId xmlns:a16="http://schemas.microsoft.com/office/drawing/2014/main" id="{421570CD-53AC-1D6A-4836-23EF5A1BE2DB}"/>
                </a:ext>
              </a:extLst>
            </p:cNvPr>
            <p:cNvSpPr/>
            <p:nvPr/>
          </p:nvSpPr>
          <p:spPr>
            <a:xfrm>
              <a:off x="421167"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grpSp>
          <p:nvGrpSpPr>
            <p:cNvPr id="40" name="Graphic 14">
              <a:extLst>
                <a:ext uri="{FF2B5EF4-FFF2-40B4-BE49-F238E27FC236}">
                  <a16:creationId xmlns:a16="http://schemas.microsoft.com/office/drawing/2014/main" id="{7537DCCB-D01A-CD56-3166-B8C89BA767D1}"/>
                </a:ext>
              </a:extLst>
            </p:cNvPr>
            <p:cNvGrpSpPr/>
            <p:nvPr/>
          </p:nvGrpSpPr>
          <p:grpSpPr>
            <a:xfrm>
              <a:off x="314326" y="4586252"/>
              <a:ext cx="5882638" cy="1075410"/>
              <a:chOff x="314326" y="4586252"/>
              <a:chExt cx="5882638" cy="1075410"/>
            </a:xfrm>
          </p:grpSpPr>
          <p:sp>
            <p:nvSpPr>
              <p:cNvPr id="41" name="Free-form: Shape 40">
                <a:extLst>
                  <a:ext uri="{FF2B5EF4-FFF2-40B4-BE49-F238E27FC236}">
                    <a16:creationId xmlns:a16="http://schemas.microsoft.com/office/drawing/2014/main" id="{CB34481A-C81E-C121-125C-471BC3875190}"/>
                  </a:ext>
                </a:extLst>
              </p:cNvPr>
              <p:cNvSpPr/>
              <p:nvPr/>
            </p:nvSpPr>
            <p:spPr>
              <a:xfrm>
                <a:off x="314326" y="5661662"/>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B1DC425-0D46-F3FB-5108-3EBDB239DC0B}"/>
                  </a:ext>
                </a:extLst>
              </p:cNvPr>
              <p:cNvSpPr/>
              <p:nvPr/>
            </p:nvSpPr>
            <p:spPr>
              <a:xfrm>
                <a:off x="314326" y="458625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grpSp>
        <p:sp>
          <p:nvSpPr>
            <p:cNvPr id="43" name="Free-form: Shape 42">
              <a:extLst>
                <a:ext uri="{FF2B5EF4-FFF2-40B4-BE49-F238E27FC236}">
                  <a16:creationId xmlns:a16="http://schemas.microsoft.com/office/drawing/2014/main" id="{A67D5E22-EEB5-879E-D9AE-0F8D890E25E9}"/>
                </a:ext>
              </a:extLst>
            </p:cNvPr>
            <p:cNvSpPr/>
            <p:nvPr/>
          </p:nvSpPr>
          <p:spPr>
            <a:xfrm>
              <a:off x="7614521" y="2440520"/>
              <a:ext cx="2882174" cy="892253"/>
            </a:xfrm>
            <a:custGeom>
              <a:avLst/>
              <a:gdLst>
                <a:gd name="connsiteX0" fmla="*/ 2882175 w 2882174"/>
                <a:gd name="connsiteY0" fmla="*/ 446445 h 892253"/>
                <a:gd name="connsiteX1" fmla="*/ 1441087 w 2882174"/>
                <a:gd name="connsiteY1" fmla="*/ 0 h 892253"/>
                <a:gd name="connsiteX2" fmla="*/ 0 w 2882174"/>
                <a:gd name="connsiteY2" fmla="*/ 446445 h 892253"/>
                <a:gd name="connsiteX3" fmla="*/ 1441087 w 2882174"/>
                <a:gd name="connsiteY3" fmla="*/ 892253 h 892253"/>
                <a:gd name="connsiteX4" fmla="*/ 2882175 w 2882174"/>
                <a:gd name="connsiteY4" fmla="*/ 446445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4" h="892253">
                  <a:moveTo>
                    <a:pt x="2882175" y="446445"/>
                  </a:moveTo>
                  <a:lnTo>
                    <a:pt x="1441087" y="0"/>
                  </a:lnTo>
                  <a:lnTo>
                    <a:pt x="0" y="446445"/>
                  </a:lnTo>
                  <a:lnTo>
                    <a:pt x="1441087" y="892253"/>
                  </a:lnTo>
                  <a:lnTo>
                    <a:pt x="2882175" y="446445"/>
                  </a:lnTo>
                  <a:close/>
                </a:path>
              </a:pathLst>
            </a:custGeom>
            <a:solidFill>
              <a:schemeClr val="accent2"/>
            </a:solidFill>
            <a:ln w="635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8633E-3CCF-7F7D-2F0C-D09EC1E10BEC}"/>
                </a:ext>
              </a:extLst>
            </p:cNvPr>
            <p:cNvSpPr/>
            <p:nvPr/>
          </p:nvSpPr>
          <p:spPr>
            <a:xfrm>
              <a:off x="6168982"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83FD8FB-C24F-6790-0C65-AF830CBEF374}"/>
                </a:ext>
              </a:extLst>
            </p:cNvPr>
            <p:cNvSpPr/>
            <p:nvPr/>
          </p:nvSpPr>
          <p:spPr>
            <a:xfrm>
              <a:off x="9059424"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grpSp>
          <p:nvGrpSpPr>
            <p:cNvPr id="1359" name="Graphic 14">
              <a:extLst>
                <a:ext uri="{FF2B5EF4-FFF2-40B4-BE49-F238E27FC236}">
                  <a16:creationId xmlns:a16="http://schemas.microsoft.com/office/drawing/2014/main" id="{38AE0876-E4FC-37A9-4F37-9C3A3E4CC583}"/>
                </a:ext>
              </a:extLst>
            </p:cNvPr>
            <p:cNvGrpSpPr/>
            <p:nvPr/>
          </p:nvGrpSpPr>
          <p:grpSpPr>
            <a:xfrm>
              <a:off x="314326" y="3514022"/>
              <a:ext cx="9891100" cy="891617"/>
              <a:chOff x="314326" y="3514022"/>
              <a:chExt cx="9891100" cy="891617"/>
            </a:xfrm>
            <a:solidFill>
              <a:srgbClr val="8FBFB8"/>
            </a:solidFill>
          </p:grpSpPr>
          <p:sp>
            <p:nvSpPr>
              <p:cNvPr id="1360" name="Free-form: Shape 1359">
                <a:extLst>
                  <a:ext uri="{FF2B5EF4-FFF2-40B4-BE49-F238E27FC236}">
                    <a16:creationId xmlns:a16="http://schemas.microsoft.com/office/drawing/2014/main" id="{B239755B-F4C0-D7C2-9454-0954C924964C}"/>
                  </a:ext>
                </a:extLst>
              </p:cNvPr>
              <p:cNvSpPr/>
              <p:nvPr/>
            </p:nvSpPr>
            <p:spPr>
              <a:xfrm>
                <a:off x="314326" y="351402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E0962985-9BD1-641F-64EC-216919478EC3}"/>
                  </a:ext>
                </a:extLst>
              </p:cNvPr>
              <p:cNvSpPr/>
              <p:nvPr/>
            </p:nvSpPr>
            <p:spPr>
              <a:xfrm>
                <a:off x="7905791" y="3693999"/>
                <a:ext cx="2299635" cy="711640"/>
              </a:xfrm>
              <a:custGeom>
                <a:avLst/>
                <a:gdLst>
                  <a:gd name="connsiteX0" fmla="*/ 1149818 w 2299635"/>
                  <a:gd name="connsiteY0" fmla="*/ 711640 h 711640"/>
                  <a:gd name="connsiteX1" fmla="*/ 2299635 w 2299635"/>
                  <a:gd name="connsiteY1" fmla="*/ 355502 h 711640"/>
                  <a:gd name="connsiteX2" fmla="*/ 1149818 w 2299635"/>
                  <a:gd name="connsiteY2" fmla="*/ 0 h 711640"/>
                  <a:gd name="connsiteX3" fmla="*/ 0 w 2299635"/>
                  <a:gd name="connsiteY3" fmla="*/ 355502 h 711640"/>
                  <a:gd name="connsiteX4" fmla="*/ 1149818 w 2299635"/>
                  <a:gd name="connsiteY4" fmla="*/ 711640 h 7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35" h="711640">
                    <a:moveTo>
                      <a:pt x="1149818" y="711640"/>
                    </a:moveTo>
                    <a:lnTo>
                      <a:pt x="2299635" y="355502"/>
                    </a:lnTo>
                    <a:lnTo>
                      <a:pt x="1149818" y="0"/>
                    </a:lnTo>
                    <a:lnTo>
                      <a:pt x="0" y="355502"/>
                    </a:lnTo>
                    <a:lnTo>
                      <a:pt x="1149818" y="711640"/>
                    </a:lnTo>
                    <a:close/>
                  </a:path>
                </a:pathLst>
              </a:custGeom>
              <a:solidFill>
                <a:srgbClr val="8FBFB8"/>
              </a:solidFill>
              <a:ln w="6357" cap="flat">
                <a:noFill/>
                <a:prstDash val="solid"/>
                <a:miter/>
              </a:ln>
            </p:spPr>
            <p:txBody>
              <a:bodyPr rtlCol="0" anchor="ctr"/>
              <a:lstStyle/>
              <a:p>
                <a:endParaRPr lang="en-GB"/>
              </a:p>
            </p:txBody>
          </p:sp>
        </p:grpSp>
      </p:grpSp>
      <p:sp>
        <p:nvSpPr>
          <p:cNvPr id="1362" name="Text Placeholder 1379">
            <a:extLst>
              <a:ext uri="{FF2B5EF4-FFF2-40B4-BE49-F238E27FC236}">
                <a16:creationId xmlns:a16="http://schemas.microsoft.com/office/drawing/2014/main" id="{CDD7E4A9-760D-99CD-9855-E6746027B835}"/>
              </a:ext>
            </a:extLst>
          </p:cNvPr>
          <p:cNvSpPr>
            <a:spLocks noGrp="1"/>
          </p:cNvSpPr>
          <p:nvPr>
            <p:ph type="body" sz="quarter" idx="31"/>
          </p:nvPr>
        </p:nvSpPr>
        <p:spPr>
          <a:xfrm>
            <a:off x="634109" y="2502265"/>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3" name="Text Placeholder 1379">
            <a:extLst>
              <a:ext uri="{FF2B5EF4-FFF2-40B4-BE49-F238E27FC236}">
                <a16:creationId xmlns:a16="http://schemas.microsoft.com/office/drawing/2014/main" id="{01D5DC0A-4694-C6F7-7CBC-99D8431353F1}"/>
              </a:ext>
            </a:extLst>
          </p:cNvPr>
          <p:cNvSpPr>
            <a:spLocks noGrp="1"/>
          </p:cNvSpPr>
          <p:nvPr>
            <p:ph type="body" sz="quarter" idx="32"/>
          </p:nvPr>
        </p:nvSpPr>
        <p:spPr>
          <a:xfrm>
            <a:off x="634110" y="3566022"/>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5" name="Text Placeholder 1379">
            <a:extLst>
              <a:ext uri="{FF2B5EF4-FFF2-40B4-BE49-F238E27FC236}">
                <a16:creationId xmlns:a16="http://schemas.microsoft.com/office/drawing/2014/main" id="{78378A1D-87EC-27B1-1875-88A582118D38}"/>
              </a:ext>
            </a:extLst>
          </p:cNvPr>
          <p:cNvSpPr>
            <a:spLocks noGrp="1"/>
          </p:cNvSpPr>
          <p:nvPr>
            <p:ph type="body" sz="quarter" idx="33"/>
          </p:nvPr>
        </p:nvSpPr>
        <p:spPr>
          <a:xfrm>
            <a:off x="634110" y="4637413"/>
            <a:ext cx="1528066" cy="485113"/>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6" name="Text Placeholder 1379">
            <a:extLst>
              <a:ext uri="{FF2B5EF4-FFF2-40B4-BE49-F238E27FC236}">
                <a16:creationId xmlns:a16="http://schemas.microsoft.com/office/drawing/2014/main" id="{65753140-64B6-7FB2-A0BD-5FFB424D0376}"/>
              </a:ext>
            </a:extLst>
          </p:cNvPr>
          <p:cNvSpPr>
            <a:spLocks noGrp="1"/>
          </p:cNvSpPr>
          <p:nvPr>
            <p:ph type="body" sz="quarter" idx="34"/>
          </p:nvPr>
        </p:nvSpPr>
        <p:spPr>
          <a:xfrm>
            <a:off x="634110" y="5701170"/>
            <a:ext cx="1528066"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0" name="Text Placeholder 1379">
            <a:extLst>
              <a:ext uri="{FF2B5EF4-FFF2-40B4-BE49-F238E27FC236}">
                <a16:creationId xmlns:a16="http://schemas.microsoft.com/office/drawing/2014/main" id="{099E8E1E-D9C2-4BB8-EB93-A976897A03CE}"/>
              </a:ext>
            </a:extLst>
          </p:cNvPr>
          <p:cNvSpPr>
            <a:spLocks noGrp="1"/>
          </p:cNvSpPr>
          <p:nvPr>
            <p:ph type="body" sz="quarter" idx="35"/>
          </p:nvPr>
        </p:nvSpPr>
        <p:spPr>
          <a:xfrm>
            <a:off x="2266304" y="2502265"/>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1" name="Text Placeholder 1379">
            <a:extLst>
              <a:ext uri="{FF2B5EF4-FFF2-40B4-BE49-F238E27FC236}">
                <a16:creationId xmlns:a16="http://schemas.microsoft.com/office/drawing/2014/main" id="{72C889B5-71C4-8D06-1D12-7DC2489C7AE7}"/>
              </a:ext>
            </a:extLst>
          </p:cNvPr>
          <p:cNvSpPr>
            <a:spLocks noGrp="1"/>
          </p:cNvSpPr>
          <p:nvPr>
            <p:ph type="body" sz="quarter" idx="36"/>
          </p:nvPr>
        </p:nvSpPr>
        <p:spPr>
          <a:xfrm>
            <a:off x="2266304" y="3566021"/>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3" name="Text Placeholder 1379">
            <a:extLst>
              <a:ext uri="{FF2B5EF4-FFF2-40B4-BE49-F238E27FC236}">
                <a16:creationId xmlns:a16="http://schemas.microsoft.com/office/drawing/2014/main" id="{D95D6380-D2D5-C6EB-02AF-429CE3A3C00D}"/>
              </a:ext>
            </a:extLst>
          </p:cNvPr>
          <p:cNvSpPr>
            <a:spLocks noGrp="1"/>
          </p:cNvSpPr>
          <p:nvPr>
            <p:ph type="body" sz="quarter" idx="37"/>
          </p:nvPr>
        </p:nvSpPr>
        <p:spPr>
          <a:xfrm>
            <a:off x="2266304" y="4637413"/>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4" name="Text Placeholder 1379">
            <a:extLst>
              <a:ext uri="{FF2B5EF4-FFF2-40B4-BE49-F238E27FC236}">
                <a16:creationId xmlns:a16="http://schemas.microsoft.com/office/drawing/2014/main" id="{812DDDAB-A1D7-D1A4-0C99-08069EDBBE34}"/>
              </a:ext>
            </a:extLst>
          </p:cNvPr>
          <p:cNvSpPr>
            <a:spLocks noGrp="1"/>
          </p:cNvSpPr>
          <p:nvPr>
            <p:ph type="body" sz="quarter" idx="38"/>
          </p:nvPr>
        </p:nvSpPr>
        <p:spPr>
          <a:xfrm>
            <a:off x="2266304" y="5701170"/>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5" name="Text Placeholder 1379">
            <a:extLst>
              <a:ext uri="{FF2B5EF4-FFF2-40B4-BE49-F238E27FC236}">
                <a16:creationId xmlns:a16="http://schemas.microsoft.com/office/drawing/2014/main" id="{45701E30-CEF7-F804-6462-8591DF878049}"/>
              </a:ext>
            </a:extLst>
          </p:cNvPr>
          <p:cNvSpPr>
            <a:spLocks noGrp="1"/>
          </p:cNvSpPr>
          <p:nvPr>
            <p:ph type="body" sz="quarter" idx="39"/>
          </p:nvPr>
        </p:nvSpPr>
        <p:spPr>
          <a:xfrm>
            <a:off x="6505997"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6" name="Text Placeholder 1379">
            <a:extLst>
              <a:ext uri="{FF2B5EF4-FFF2-40B4-BE49-F238E27FC236}">
                <a16:creationId xmlns:a16="http://schemas.microsoft.com/office/drawing/2014/main" id="{970253A0-8D6B-99E8-7894-B0A086CF8945}"/>
              </a:ext>
            </a:extLst>
          </p:cNvPr>
          <p:cNvSpPr>
            <a:spLocks noGrp="1"/>
          </p:cNvSpPr>
          <p:nvPr>
            <p:ph type="body" sz="quarter" idx="40"/>
          </p:nvPr>
        </p:nvSpPr>
        <p:spPr>
          <a:xfrm>
            <a:off x="6505997"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7" name="Text Placeholder 1379">
            <a:extLst>
              <a:ext uri="{FF2B5EF4-FFF2-40B4-BE49-F238E27FC236}">
                <a16:creationId xmlns:a16="http://schemas.microsoft.com/office/drawing/2014/main" id="{30987271-CE16-3F41-3E75-AB06673CA23C}"/>
              </a:ext>
            </a:extLst>
          </p:cNvPr>
          <p:cNvSpPr>
            <a:spLocks noGrp="1"/>
          </p:cNvSpPr>
          <p:nvPr>
            <p:ph type="body" sz="quarter" idx="41"/>
          </p:nvPr>
        </p:nvSpPr>
        <p:spPr>
          <a:xfrm>
            <a:off x="9394106"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8" name="Text Placeholder 1379">
            <a:extLst>
              <a:ext uri="{FF2B5EF4-FFF2-40B4-BE49-F238E27FC236}">
                <a16:creationId xmlns:a16="http://schemas.microsoft.com/office/drawing/2014/main" id="{DBE4FCD4-3BF1-EBF2-6512-2C2CAE8B18BB}"/>
              </a:ext>
            </a:extLst>
          </p:cNvPr>
          <p:cNvSpPr>
            <a:spLocks noGrp="1"/>
          </p:cNvSpPr>
          <p:nvPr>
            <p:ph type="body" sz="quarter" idx="42"/>
          </p:nvPr>
        </p:nvSpPr>
        <p:spPr>
          <a:xfrm>
            <a:off x="9394106"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9" name="Text Placeholder 1379">
            <a:extLst>
              <a:ext uri="{FF2B5EF4-FFF2-40B4-BE49-F238E27FC236}">
                <a16:creationId xmlns:a16="http://schemas.microsoft.com/office/drawing/2014/main" id="{271C082B-0333-5066-8C97-3044AA4BF624}"/>
              </a:ext>
            </a:extLst>
          </p:cNvPr>
          <p:cNvSpPr>
            <a:spLocks noGrp="1"/>
          </p:cNvSpPr>
          <p:nvPr>
            <p:ph type="body" sz="quarter" idx="43"/>
          </p:nvPr>
        </p:nvSpPr>
        <p:spPr>
          <a:xfrm>
            <a:off x="6893549" y="3389325"/>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5" name="Text Placeholder 1379">
            <a:extLst>
              <a:ext uri="{FF2B5EF4-FFF2-40B4-BE49-F238E27FC236}">
                <a16:creationId xmlns:a16="http://schemas.microsoft.com/office/drawing/2014/main" id="{245D86FD-833E-98AB-D697-252DDCBE5D67}"/>
              </a:ext>
            </a:extLst>
          </p:cNvPr>
          <p:cNvSpPr>
            <a:spLocks noGrp="1"/>
          </p:cNvSpPr>
          <p:nvPr>
            <p:ph type="body" sz="quarter" idx="44"/>
          </p:nvPr>
        </p:nvSpPr>
        <p:spPr>
          <a:xfrm>
            <a:off x="8026258"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6" name="Text Placeholder 1379">
            <a:extLst>
              <a:ext uri="{FF2B5EF4-FFF2-40B4-BE49-F238E27FC236}">
                <a16:creationId xmlns:a16="http://schemas.microsoft.com/office/drawing/2014/main" id="{6401F829-E7F9-0EC4-4B92-B4B8C5598379}"/>
              </a:ext>
            </a:extLst>
          </p:cNvPr>
          <p:cNvSpPr>
            <a:spLocks noGrp="1"/>
          </p:cNvSpPr>
          <p:nvPr>
            <p:ph type="body" sz="quarter" idx="45"/>
          </p:nvPr>
        </p:nvSpPr>
        <p:spPr>
          <a:xfrm>
            <a:off x="9158967"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0" name="Text Placeholder 1379">
            <a:extLst>
              <a:ext uri="{FF2B5EF4-FFF2-40B4-BE49-F238E27FC236}">
                <a16:creationId xmlns:a16="http://schemas.microsoft.com/office/drawing/2014/main" id="{586FE075-2461-419C-DB97-0AEB4B557575}"/>
              </a:ext>
            </a:extLst>
          </p:cNvPr>
          <p:cNvSpPr>
            <a:spLocks noGrp="1"/>
          </p:cNvSpPr>
          <p:nvPr>
            <p:ph type="body" sz="quarter" idx="46"/>
          </p:nvPr>
        </p:nvSpPr>
        <p:spPr>
          <a:xfrm>
            <a:off x="10291676"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1" name="Text Placeholder 1379">
            <a:extLst>
              <a:ext uri="{FF2B5EF4-FFF2-40B4-BE49-F238E27FC236}">
                <a16:creationId xmlns:a16="http://schemas.microsoft.com/office/drawing/2014/main" id="{A90C8A97-1076-52C6-40E7-64BD7A16335C}"/>
              </a:ext>
            </a:extLst>
          </p:cNvPr>
          <p:cNvSpPr>
            <a:spLocks noGrp="1"/>
          </p:cNvSpPr>
          <p:nvPr>
            <p:ph type="body" sz="quarter" idx="47"/>
          </p:nvPr>
        </p:nvSpPr>
        <p:spPr>
          <a:xfrm>
            <a:off x="7959111" y="4493536"/>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6" name="Text Placeholder 1379">
            <a:extLst>
              <a:ext uri="{FF2B5EF4-FFF2-40B4-BE49-F238E27FC236}">
                <a16:creationId xmlns:a16="http://schemas.microsoft.com/office/drawing/2014/main" id="{6B38B653-3859-2C21-1D69-1B408A8B6E91}"/>
              </a:ext>
            </a:extLst>
          </p:cNvPr>
          <p:cNvSpPr>
            <a:spLocks noGrp="1"/>
          </p:cNvSpPr>
          <p:nvPr>
            <p:ph type="body" sz="quarter" idx="48"/>
          </p:nvPr>
        </p:nvSpPr>
        <p:spPr>
          <a:xfrm>
            <a:off x="7959111" y="4753344"/>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7" name="Text Placeholder 1379">
            <a:extLst>
              <a:ext uri="{FF2B5EF4-FFF2-40B4-BE49-F238E27FC236}">
                <a16:creationId xmlns:a16="http://schemas.microsoft.com/office/drawing/2014/main" id="{8521AE95-E88F-DDB6-CAD2-F3A689831B0F}"/>
              </a:ext>
            </a:extLst>
          </p:cNvPr>
          <p:cNvSpPr>
            <a:spLocks noGrp="1"/>
          </p:cNvSpPr>
          <p:nvPr>
            <p:ph type="body" sz="quarter" idx="49"/>
          </p:nvPr>
        </p:nvSpPr>
        <p:spPr>
          <a:xfrm>
            <a:off x="7959111" y="5640637"/>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4" name="Text Placeholder 1379">
            <a:extLst>
              <a:ext uri="{FF2B5EF4-FFF2-40B4-BE49-F238E27FC236}">
                <a16:creationId xmlns:a16="http://schemas.microsoft.com/office/drawing/2014/main" id="{CB4713BB-A381-8701-F6E9-BA76D0052A34}"/>
              </a:ext>
            </a:extLst>
          </p:cNvPr>
          <p:cNvSpPr>
            <a:spLocks noGrp="1"/>
          </p:cNvSpPr>
          <p:nvPr>
            <p:ph type="body" sz="quarter" idx="50"/>
          </p:nvPr>
        </p:nvSpPr>
        <p:spPr>
          <a:xfrm>
            <a:off x="7962507" y="2633523"/>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5" name="Text Placeholder 1379">
            <a:extLst>
              <a:ext uri="{FF2B5EF4-FFF2-40B4-BE49-F238E27FC236}">
                <a16:creationId xmlns:a16="http://schemas.microsoft.com/office/drawing/2014/main" id="{DD641C87-E5CA-DBB2-BCD3-CA2EA7C83BBC}"/>
              </a:ext>
            </a:extLst>
          </p:cNvPr>
          <p:cNvSpPr>
            <a:spLocks noGrp="1"/>
          </p:cNvSpPr>
          <p:nvPr>
            <p:ph type="body" sz="quarter" idx="51"/>
          </p:nvPr>
        </p:nvSpPr>
        <p:spPr>
          <a:xfrm>
            <a:off x="7962507" y="2893330"/>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2" name="Title 1">
            <a:extLst>
              <a:ext uri="{FF2B5EF4-FFF2-40B4-BE49-F238E27FC236}">
                <a16:creationId xmlns:a16="http://schemas.microsoft.com/office/drawing/2014/main" id="{007A4083-B815-AC45-2395-173BC2EE2595}"/>
              </a:ext>
            </a:extLst>
          </p:cNvPr>
          <p:cNvSpPr>
            <a:spLocks noGrp="1"/>
          </p:cNvSpPr>
          <p:nvPr>
            <p:ph type="title"/>
          </p:nvPr>
        </p:nvSpPr>
        <p:spPr>
          <a:xfrm>
            <a:off x="315913" y="1138214"/>
            <a:ext cx="11558587" cy="514964"/>
          </a:xfrm>
        </p:spPr>
        <p:txBody>
          <a:bodyPr/>
          <a:lstStyle/>
          <a:p>
            <a:r>
              <a:rPr lang="en-US"/>
              <a:t>Click to edit Master title style</a:t>
            </a:r>
            <a:endParaRPr lang="en-GB"/>
          </a:p>
        </p:txBody>
      </p:sp>
      <p:cxnSp>
        <p:nvCxnSpPr>
          <p:cNvPr id="13" name="Straight Connector 12">
            <a:extLst>
              <a:ext uri="{FF2B5EF4-FFF2-40B4-BE49-F238E27FC236}">
                <a16:creationId xmlns:a16="http://schemas.microsoft.com/office/drawing/2014/main" id="{68D6C97C-8FC4-9FAF-6D15-A3C049AC77B8}"/>
              </a:ext>
            </a:extLst>
          </p:cNvPr>
          <p:cNvCxnSpPr/>
          <p:nvPr userDrawn="1"/>
        </p:nvCxnSpPr>
        <p:spPr>
          <a:xfrm>
            <a:off x="316449" y="765152"/>
            <a:ext cx="1155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CBFD757-3B1F-BE03-03A6-1603091A94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15" name="Slide Number Placeholder 5">
            <a:extLst>
              <a:ext uri="{FF2B5EF4-FFF2-40B4-BE49-F238E27FC236}">
                <a16:creationId xmlns:a16="http://schemas.microsoft.com/office/drawing/2014/main" id="{077441D2-C270-16CE-FACF-476154D2ED7D}"/>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spTree>
    <p:extLst>
      <p:ext uri="{BB962C8B-B14F-4D97-AF65-F5344CB8AC3E}">
        <p14:creationId xmlns:p14="http://schemas.microsoft.com/office/powerpoint/2010/main" val="24286915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texts and icons">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316449"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2250C-8325-74A7-CE05-519C9C641A68}"/>
              </a:ext>
            </a:extLst>
          </p:cNvPr>
          <p:cNvCxnSpPr/>
          <p:nvPr userDrawn="1"/>
        </p:nvCxnSpPr>
        <p:spPr>
          <a:xfrm>
            <a:off x="323373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p:nvPr userDrawn="1"/>
        </p:nvCxnSpPr>
        <p:spPr>
          <a:xfrm>
            <a:off x="616108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B5BA62-FBD7-4396-6FB0-75DD183D72FC}"/>
              </a:ext>
            </a:extLst>
          </p:cNvPr>
          <p:cNvCxnSpPr/>
          <p:nvPr userDrawn="1"/>
        </p:nvCxnSpPr>
        <p:spPr>
          <a:xfrm>
            <a:off x="9078914"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74649292-80A5-F9DC-6BCC-E7C3982F250C}"/>
              </a:ext>
            </a:extLst>
          </p:cNvPr>
          <p:cNvSpPr>
            <a:spLocks noGrp="1"/>
          </p:cNvSpPr>
          <p:nvPr>
            <p:ph type="pic" sz="quarter" idx="17" hasCustomPrompt="1"/>
          </p:nvPr>
        </p:nvSpPr>
        <p:spPr>
          <a:xfrm>
            <a:off x="319089" y="2427291"/>
            <a:ext cx="558000" cy="558798"/>
          </a:xfrm>
        </p:spPr>
        <p:txBody>
          <a:bodyPr rIns="0" anchor="ctr" anchorCtr="0"/>
          <a:lstStyle>
            <a:lvl1pPr marL="0" indent="0" algn="ctr">
              <a:buFontTx/>
              <a:buNone/>
              <a:defRPr/>
            </a:lvl1pPr>
          </a:lstStyle>
          <a:p>
            <a:r>
              <a:rPr lang="sv-SE"/>
              <a:t> Icon</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1142208" y="2491578"/>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Picture Placeholder 14">
            <a:extLst>
              <a:ext uri="{FF2B5EF4-FFF2-40B4-BE49-F238E27FC236}">
                <a16:creationId xmlns:a16="http://schemas.microsoft.com/office/drawing/2014/main" id="{4BEF3001-DEBB-1320-5201-28043D29ADB9}"/>
              </a:ext>
            </a:extLst>
          </p:cNvPr>
          <p:cNvSpPr>
            <a:spLocks noGrp="1"/>
          </p:cNvSpPr>
          <p:nvPr>
            <p:ph type="pic" sz="quarter" idx="22" hasCustomPrompt="1"/>
          </p:nvPr>
        </p:nvSpPr>
        <p:spPr>
          <a:xfrm>
            <a:off x="3240090" y="2490928"/>
            <a:ext cx="558000" cy="558798"/>
          </a:xfrm>
        </p:spPr>
        <p:txBody>
          <a:bodyPr rIns="0" anchor="ctr" anchorCtr="0"/>
          <a:lstStyle>
            <a:lvl1pPr marL="0" indent="0" algn="ctr">
              <a:buFontTx/>
              <a:buNone/>
              <a:defRPr/>
            </a:lvl1pPr>
          </a:lstStyle>
          <a:p>
            <a:r>
              <a:rPr lang="sv-SE"/>
              <a:t> Icon</a:t>
            </a:r>
            <a:endParaRPr lang="en-GB"/>
          </a:p>
        </p:txBody>
      </p:sp>
      <p:sp>
        <p:nvSpPr>
          <p:cNvPr id="28" name="Text Placeholder 24">
            <a:extLst>
              <a:ext uri="{FF2B5EF4-FFF2-40B4-BE49-F238E27FC236}">
                <a16:creationId xmlns:a16="http://schemas.microsoft.com/office/drawing/2014/main" id="{48648B5D-9DFF-0186-2139-B2B5EC37BB54}"/>
              </a:ext>
            </a:extLst>
          </p:cNvPr>
          <p:cNvSpPr>
            <a:spLocks noGrp="1"/>
          </p:cNvSpPr>
          <p:nvPr>
            <p:ph type="body" sz="quarter" idx="23" hasCustomPrompt="1"/>
          </p:nvPr>
        </p:nvSpPr>
        <p:spPr>
          <a:xfrm>
            <a:off x="406320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7" name="Picture Placeholder 14">
            <a:extLst>
              <a:ext uri="{FF2B5EF4-FFF2-40B4-BE49-F238E27FC236}">
                <a16:creationId xmlns:a16="http://schemas.microsoft.com/office/drawing/2014/main" id="{8322C2FC-C132-F1D8-3B13-1B8B03590C1A}"/>
              </a:ext>
            </a:extLst>
          </p:cNvPr>
          <p:cNvSpPr>
            <a:spLocks noGrp="1"/>
          </p:cNvSpPr>
          <p:nvPr>
            <p:ph type="pic" sz="quarter" idx="24" hasCustomPrompt="1"/>
          </p:nvPr>
        </p:nvSpPr>
        <p:spPr>
          <a:xfrm>
            <a:off x="6169660" y="2491577"/>
            <a:ext cx="558000" cy="558798"/>
          </a:xfrm>
        </p:spPr>
        <p:txBody>
          <a:bodyPr rIns="0" anchor="ctr" anchorCtr="0"/>
          <a:lstStyle>
            <a:lvl1pPr marL="0" indent="0" algn="ctr">
              <a:buFontTx/>
              <a:buNone/>
              <a:defRPr/>
            </a:lvl1pPr>
          </a:lstStyle>
          <a:p>
            <a:r>
              <a:rPr lang="sv-SE"/>
              <a:t> Icon</a:t>
            </a:r>
            <a:endParaRPr lang="en-GB"/>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99277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9" name="Picture Placeholder 14">
            <a:extLst>
              <a:ext uri="{FF2B5EF4-FFF2-40B4-BE49-F238E27FC236}">
                <a16:creationId xmlns:a16="http://schemas.microsoft.com/office/drawing/2014/main" id="{7EBFF388-ECD8-EC98-CDDF-6DE209BBBF18}"/>
              </a:ext>
            </a:extLst>
          </p:cNvPr>
          <p:cNvSpPr>
            <a:spLocks noGrp="1"/>
          </p:cNvSpPr>
          <p:nvPr>
            <p:ph type="pic" sz="quarter" idx="26" hasCustomPrompt="1"/>
          </p:nvPr>
        </p:nvSpPr>
        <p:spPr>
          <a:xfrm>
            <a:off x="9090661" y="2491577"/>
            <a:ext cx="558000" cy="558798"/>
          </a:xfrm>
        </p:spPr>
        <p:txBody>
          <a:bodyPr rIns="0" anchor="ctr" anchorCtr="0"/>
          <a:lstStyle>
            <a:lvl1pPr marL="0" indent="0" algn="ctr">
              <a:buFontTx/>
              <a:buNone/>
              <a:defRPr/>
            </a:lvl1pPr>
          </a:lstStyle>
          <a:p>
            <a:r>
              <a:rPr lang="sv-SE"/>
              <a:t> Icon</a:t>
            </a:r>
            <a:endParaRPr lang="en-GB"/>
          </a:p>
        </p:txBody>
      </p:sp>
      <p:sp>
        <p:nvSpPr>
          <p:cNvPr id="40" name="Text Placeholder 24">
            <a:extLst>
              <a:ext uri="{FF2B5EF4-FFF2-40B4-BE49-F238E27FC236}">
                <a16:creationId xmlns:a16="http://schemas.microsoft.com/office/drawing/2014/main" id="{994E60E9-9CD4-803A-1808-1582A882B898}"/>
              </a:ext>
            </a:extLst>
          </p:cNvPr>
          <p:cNvSpPr>
            <a:spLocks noGrp="1"/>
          </p:cNvSpPr>
          <p:nvPr>
            <p:ph type="body" sz="quarter" idx="27" hasCustomPrompt="1"/>
          </p:nvPr>
        </p:nvSpPr>
        <p:spPr>
          <a:xfrm>
            <a:off x="9913780"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1276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fferings">
    <p:bg>
      <p:bgPr>
        <a:solidFill>
          <a:schemeClr val="accent3">
            <a:alpha val="20000"/>
          </a:schemeClr>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641941D6-FC26-9B3D-12D8-373C6D31740C}"/>
              </a:ext>
            </a:extLst>
          </p:cNvPr>
          <p:cNvSpPr>
            <a:spLocks noGrp="1"/>
          </p:cNvSpPr>
          <p:nvPr>
            <p:ph type="body" sz="quarter" idx="37" hasCustomPrompt="1"/>
          </p:nvPr>
        </p:nvSpPr>
        <p:spPr>
          <a:xfrm>
            <a:off x="315120"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hasCustomPrompt="1"/>
          </p:nvPr>
        </p:nvSpPr>
        <p:spPr>
          <a:xfrm>
            <a:off x="315120" y="1178858"/>
            <a:ext cx="3769518" cy="338760"/>
          </a:xfrm>
        </p:spPr>
        <p:txBody>
          <a:bodyPr/>
          <a:lstStyle>
            <a:lvl1pPr marL="0" algn="l" defTabSz="914400" rtl="0" eaLnBrk="1" latinLnBrk="0" hangingPunct="1">
              <a:defRPr lang="en-GB" sz="1000" kern="1200" spc="-10" baseline="0" dirty="0">
                <a:solidFill>
                  <a:schemeClr val="accent2"/>
                </a:solidFill>
                <a:latin typeface="+mn-lt"/>
                <a:ea typeface="+mn-ea"/>
                <a:cs typeface="+mn-cs"/>
              </a:defRPr>
            </a:lvl1pPr>
          </a:lstStyle>
          <a:p>
            <a:r>
              <a:rPr lang="en-GB"/>
              <a:t>Text</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9" name="Text Placeholder 10">
            <a:extLst>
              <a:ext uri="{FF2B5EF4-FFF2-40B4-BE49-F238E27FC236}">
                <a16:creationId xmlns:a16="http://schemas.microsoft.com/office/drawing/2014/main" id="{EF612A97-7F8B-A6F9-F7A6-1DE0BDEC312A}"/>
              </a:ext>
            </a:extLst>
          </p:cNvPr>
          <p:cNvSpPr>
            <a:spLocks noGrp="1"/>
          </p:cNvSpPr>
          <p:nvPr>
            <p:ph type="body" sz="quarter" idx="26"/>
          </p:nvPr>
        </p:nvSpPr>
        <p:spPr>
          <a:xfrm>
            <a:off x="319883"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943EFFB2-7F6E-B80C-BE65-FD8AF9249297}"/>
              </a:ext>
            </a:extLst>
          </p:cNvPr>
          <p:cNvSpPr>
            <a:spLocks noGrp="1"/>
          </p:cNvSpPr>
          <p:nvPr>
            <p:ph type="body" sz="quarter" idx="27"/>
          </p:nvPr>
        </p:nvSpPr>
        <p:spPr>
          <a:xfrm>
            <a:off x="4214811"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6" name="Text Placeholder 10">
            <a:extLst>
              <a:ext uri="{FF2B5EF4-FFF2-40B4-BE49-F238E27FC236}">
                <a16:creationId xmlns:a16="http://schemas.microsoft.com/office/drawing/2014/main" id="{6FECBB26-996E-1C52-5E26-8299A4CE7EDA}"/>
              </a:ext>
            </a:extLst>
          </p:cNvPr>
          <p:cNvSpPr>
            <a:spLocks noGrp="1"/>
          </p:cNvSpPr>
          <p:nvPr>
            <p:ph type="body" sz="quarter" idx="28"/>
          </p:nvPr>
        </p:nvSpPr>
        <p:spPr>
          <a:xfrm>
            <a:off x="8113714"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860007"/>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4214811"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8113713"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4">
            <a:extLst>
              <a:ext uri="{FF2B5EF4-FFF2-40B4-BE49-F238E27FC236}">
                <a16:creationId xmlns:a16="http://schemas.microsoft.com/office/drawing/2014/main" id="{80FF34DA-E95B-B259-A1D2-2868252D23FC}"/>
              </a:ext>
            </a:extLst>
          </p:cNvPr>
          <p:cNvSpPr>
            <a:spLocks noGrp="1"/>
          </p:cNvSpPr>
          <p:nvPr>
            <p:ph type="body" sz="quarter" idx="29"/>
          </p:nvPr>
        </p:nvSpPr>
        <p:spPr>
          <a:xfrm>
            <a:off x="315914"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4">
            <a:extLst>
              <a:ext uri="{FF2B5EF4-FFF2-40B4-BE49-F238E27FC236}">
                <a16:creationId xmlns:a16="http://schemas.microsoft.com/office/drawing/2014/main" id="{87595DC5-E88A-6A76-3BD5-D117C5A1F728}"/>
              </a:ext>
            </a:extLst>
          </p:cNvPr>
          <p:cNvSpPr>
            <a:spLocks noGrp="1"/>
          </p:cNvSpPr>
          <p:nvPr>
            <p:ph type="body" sz="quarter" idx="30"/>
          </p:nvPr>
        </p:nvSpPr>
        <p:spPr>
          <a:xfrm>
            <a:off x="4214811" y="4943914"/>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4">
            <a:extLst>
              <a:ext uri="{FF2B5EF4-FFF2-40B4-BE49-F238E27FC236}">
                <a16:creationId xmlns:a16="http://schemas.microsoft.com/office/drawing/2014/main" id="{BE12D7DD-2F9E-B7E9-DDF3-113D2ADA9103}"/>
              </a:ext>
            </a:extLst>
          </p:cNvPr>
          <p:cNvSpPr>
            <a:spLocks noGrp="1"/>
          </p:cNvSpPr>
          <p:nvPr>
            <p:ph type="body" sz="quarter" idx="31"/>
          </p:nvPr>
        </p:nvSpPr>
        <p:spPr>
          <a:xfrm>
            <a:off x="8113708"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4">
            <a:extLst>
              <a:ext uri="{FF2B5EF4-FFF2-40B4-BE49-F238E27FC236}">
                <a16:creationId xmlns:a16="http://schemas.microsoft.com/office/drawing/2014/main" id="{24D2EF76-74B2-B03C-CD77-4F4DB7401A03}"/>
              </a:ext>
            </a:extLst>
          </p:cNvPr>
          <p:cNvSpPr>
            <a:spLocks noGrp="1"/>
          </p:cNvSpPr>
          <p:nvPr>
            <p:ph type="body" sz="quarter" idx="38" hasCustomPrompt="1"/>
          </p:nvPr>
        </p:nvSpPr>
        <p:spPr>
          <a:xfrm>
            <a:off x="4214811"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A2BD3D32-426C-F3DA-6604-E402E8B2EB95}"/>
              </a:ext>
            </a:extLst>
          </p:cNvPr>
          <p:cNvSpPr>
            <a:spLocks noGrp="1"/>
          </p:cNvSpPr>
          <p:nvPr>
            <p:ph type="body" sz="quarter" idx="39" hasCustomPrompt="1"/>
          </p:nvPr>
        </p:nvSpPr>
        <p:spPr>
          <a:xfrm>
            <a:off x="8113714"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34127817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pictures and text">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BBF34D90-1D86-29FA-5124-17DFEDBC1EDE}"/>
              </a:ext>
            </a:extLst>
          </p:cNvPr>
          <p:cNvSpPr>
            <a:spLocks noGrp="1"/>
          </p:cNvSpPr>
          <p:nvPr>
            <p:ph type="body" sz="quarter" idx="37" hasCustomPrompt="1"/>
          </p:nvPr>
        </p:nvSpPr>
        <p:spPr>
          <a:xfrm>
            <a:off x="315912"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3240406" y="2320779"/>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9092249"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7" name="Text Placeholder 24">
            <a:extLst>
              <a:ext uri="{FF2B5EF4-FFF2-40B4-BE49-F238E27FC236}">
                <a16:creationId xmlns:a16="http://schemas.microsoft.com/office/drawing/2014/main" id="{E627A561-8C71-B9CA-EBC9-FF27473F92D2}"/>
              </a:ext>
            </a:extLst>
          </p:cNvPr>
          <p:cNvSpPr>
            <a:spLocks noGrp="1"/>
          </p:cNvSpPr>
          <p:nvPr>
            <p:ph type="body" sz="quarter" idx="38" hasCustomPrompt="1"/>
          </p:nvPr>
        </p:nvSpPr>
        <p:spPr>
          <a:xfrm>
            <a:off x="323373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06D9508B-1FC9-F354-A1BA-313A1E0E6C13}"/>
              </a:ext>
            </a:extLst>
          </p:cNvPr>
          <p:cNvSpPr>
            <a:spLocks noGrp="1"/>
          </p:cNvSpPr>
          <p:nvPr>
            <p:ph type="body" sz="quarter" idx="39" hasCustomPrompt="1"/>
          </p:nvPr>
        </p:nvSpPr>
        <p:spPr>
          <a:xfrm>
            <a:off x="616108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9" name="Text Placeholder 24">
            <a:extLst>
              <a:ext uri="{FF2B5EF4-FFF2-40B4-BE49-F238E27FC236}">
                <a16:creationId xmlns:a16="http://schemas.microsoft.com/office/drawing/2014/main" id="{B22C69C5-6C8F-CA1C-F431-692DF02C2DDA}"/>
              </a:ext>
            </a:extLst>
          </p:cNvPr>
          <p:cNvSpPr>
            <a:spLocks noGrp="1"/>
          </p:cNvSpPr>
          <p:nvPr>
            <p:ph type="body" sz="quarter" idx="40" hasCustomPrompt="1"/>
          </p:nvPr>
        </p:nvSpPr>
        <p:spPr>
          <a:xfrm>
            <a:off x="9078914"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2393127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pictures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316449" y="4422553"/>
            <a:ext cx="5732619"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a:cxnSpLocks/>
          </p:cNvCxnSpPr>
          <p:nvPr userDrawn="1"/>
        </p:nvCxnSpPr>
        <p:spPr>
          <a:xfrm>
            <a:off x="6161088" y="4422553"/>
            <a:ext cx="57326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315911" y="4510879"/>
            <a:ext cx="5732619"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161087" y="4510879"/>
            <a:ext cx="5732618"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3768726"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3765550"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5701982"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570198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581797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gital solutions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4210587" y="2563173"/>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4210050" y="2651499"/>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4210050" y="2912636"/>
            <a:ext cx="3768139" cy="436300"/>
          </a:xfrm>
        </p:spPr>
        <p:txBody>
          <a:bodyPr/>
          <a:lstStyle>
            <a:lvl1pPr marL="0" indent="0">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4210049"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8105775"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432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210049"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5" name="Picture Placeholder 13">
            <a:extLst>
              <a:ext uri="{FF2B5EF4-FFF2-40B4-BE49-F238E27FC236}">
                <a16:creationId xmlns:a16="http://schemas.microsoft.com/office/drawing/2014/main" id="{470E7F3D-FE3B-568C-AF45-CCAF6A9BD08A}"/>
              </a:ext>
            </a:extLst>
          </p:cNvPr>
          <p:cNvSpPr>
            <a:spLocks noGrp="1"/>
          </p:cNvSpPr>
          <p:nvPr>
            <p:ph type="pic" sz="quarter" idx="32"/>
          </p:nvPr>
        </p:nvSpPr>
        <p:spPr>
          <a:xfrm>
            <a:off x="810577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27" name="Straight Connector 26">
            <a:extLst>
              <a:ext uri="{FF2B5EF4-FFF2-40B4-BE49-F238E27FC236}">
                <a16:creationId xmlns:a16="http://schemas.microsoft.com/office/drawing/2014/main" id="{162B972B-CFBF-B7D1-4C1B-E8A4EBD4EB95}"/>
              </a:ext>
            </a:extLst>
          </p:cNvPr>
          <p:cNvCxnSpPr/>
          <p:nvPr userDrawn="1"/>
        </p:nvCxnSpPr>
        <p:spPr>
          <a:xfrm>
            <a:off x="8102551" y="2563172"/>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8102014" y="2651498"/>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0" name="Text Placeholder 9">
            <a:extLst>
              <a:ext uri="{FF2B5EF4-FFF2-40B4-BE49-F238E27FC236}">
                <a16:creationId xmlns:a16="http://schemas.microsoft.com/office/drawing/2014/main" id="{531A2008-DD8B-E9A3-4538-00E2AB46330B}"/>
              </a:ext>
            </a:extLst>
          </p:cNvPr>
          <p:cNvSpPr>
            <a:spLocks noGrp="1"/>
          </p:cNvSpPr>
          <p:nvPr>
            <p:ph type="body" sz="quarter" idx="34"/>
          </p:nvPr>
        </p:nvSpPr>
        <p:spPr>
          <a:xfrm>
            <a:off x="8102014" y="2912636"/>
            <a:ext cx="3768139" cy="436300"/>
          </a:xfrm>
        </p:spPr>
        <p:txBody>
          <a:bodyPr/>
          <a:lstStyle>
            <a:lvl1pPr marL="0" indent="0">
              <a:buFontTx/>
              <a:buNone/>
              <a:defRPr/>
            </a:lvl1pPr>
          </a:lstStyle>
          <a:p>
            <a:pPr lvl="0"/>
            <a:r>
              <a:rPr lang="en-US"/>
              <a:t>Click to edit Master text styles</a:t>
            </a:r>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3" name="Text Placeholder 9">
            <a:extLst>
              <a:ext uri="{FF2B5EF4-FFF2-40B4-BE49-F238E27FC236}">
                <a16:creationId xmlns:a16="http://schemas.microsoft.com/office/drawing/2014/main" id="{FCE8B027-596B-8F86-DCF5-E20A56F90BC4}"/>
              </a:ext>
            </a:extLst>
          </p:cNvPr>
          <p:cNvSpPr>
            <a:spLocks noGrp="1"/>
          </p:cNvSpPr>
          <p:nvPr>
            <p:ph type="body" sz="quarter" idx="36"/>
          </p:nvPr>
        </p:nvSpPr>
        <p:spPr>
          <a:xfrm>
            <a:off x="314325" y="5508844"/>
            <a:ext cx="3768139" cy="436300"/>
          </a:xfrm>
        </p:spPr>
        <p:txBody>
          <a:bodyPr/>
          <a:lstStyle>
            <a:lvl1pPr marL="0" indent="0">
              <a:buFontTx/>
              <a:buNone/>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6" name="Text Placeholder 9">
            <a:extLst>
              <a:ext uri="{FF2B5EF4-FFF2-40B4-BE49-F238E27FC236}">
                <a16:creationId xmlns:a16="http://schemas.microsoft.com/office/drawing/2014/main" id="{E3F59295-EE12-D9CC-A684-D6A564F2EF99}"/>
              </a:ext>
            </a:extLst>
          </p:cNvPr>
          <p:cNvSpPr>
            <a:spLocks noGrp="1"/>
          </p:cNvSpPr>
          <p:nvPr>
            <p:ph type="body" sz="quarter" idx="38"/>
          </p:nvPr>
        </p:nvSpPr>
        <p:spPr>
          <a:xfrm>
            <a:off x="4211930" y="5508844"/>
            <a:ext cx="3768139" cy="436300"/>
          </a:xfrm>
        </p:spPr>
        <p:txBody>
          <a:bodyPr/>
          <a:lstStyle>
            <a:lvl1pPr marL="0" indent="0">
              <a:buFontTx/>
              <a:buNone/>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41" name="Text Placeholder 9">
            <a:extLst>
              <a:ext uri="{FF2B5EF4-FFF2-40B4-BE49-F238E27FC236}">
                <a16:creationId xmlns:a16="http://schemas.microsoft.com/office/drawing/2014/main" id="{3CB231CC-82EB-F9C2-2EBE-0B11C71C0037}"/>
              </a:ext>
            </a:extLst>
          </p:cNvPr>
          <p:cNvSpPr>
            <a:spLocks noGrp="1"/>
          </p:cNvSpPr>
          <p:nvPr>
            <p:ph type="body" sz="quarter" idx="40"/>
          </p:nvPr>
        </p:nvSpPr>
        <p:spPr>
          <a:xfrm>
            <a:off x="8102014" y="5508844"/>
            <a:ext cx="3768139" cy="4363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5549101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xpress">
    <p:bg>
      <p:bgPr>
        <a:solidFill>
          <a:schemeClr val="accent1"/>
        </a:solidFill>
        <a:effectLst/>
      </p:bgPr>
    </p:bg>
    <p:spTree>
      <p:nvGrpSpPr>
        <p:cNvPr id="1" name=""/>
        <p:cNvGrpSpPr/>
        <p:nvPr/>
      </p:nvGrpSpPr>
      <p:grpSpPr>
        <a:xfrm>
          <a:off x="0" y="0"/>
          <a:ext cx="0" cy="0"/>
          <a:chOff x="0" y="0"/>
          <a:chExt cx="0" cy="0"/>
        </a:xfrm>
      </p:grpSpPr>
      <p:pic>
        <p:nvPicPr>
          <p:cNvPr id="53" name="Picture 52" descr="A picture containing laser, calliandra&#10;&#10;Description automatically generated">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29268" b="1902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810FFF"/>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3" name="Graphic 42">
            <a:extLst>
              <a:ext uri="{FF2B5EF4-FFF2-40B4-BE49-F238E27FC236}">
                <a16:creationId xmlns:a16="http://schemas.microsoft.com/office/drawing/2014/main" id="{12CF243A-1CE9-9ECA-102D-CDF63B583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62886"/>
          </a:xfrm>
          <a:prstGeom prst="rect">
            <a:avLst/>
          </a:prstGeom>
        </p:spPr>
      </p:pic>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28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ashboard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1" t="471" b="-1"/>
          <a:stretch/>
        </p:blipFill>
        <p:spPr>
          <a:xfrm>
            <a:off x="0" y="-1"/>
            <a:ext cx="12204000" cy="3420175"/>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EBA1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EBA1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54BAD5C2-42EB-6E7E-8069-98F059416F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1068483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estingTime">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clipart&#10;&#10;Description automatically generated">
            <a:extLst>
              <a:ext uri="{FF2B5EF4-FFF2-40B4-BE49-F238E27FC236}">
                <a16:creationId xmlns:a16="http://schemas.microsoft.com/office/drawing/2014/main" id="{D2D46BCB-9AAF-4F39-8D38-04E04E1195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1" t="561"/>
          <a:stretch/>
        </p:blipFill>
        <p:spPr>
          <a:xfrm>
            <a:off x="0" y="0"/>
            <a:ext cx="12192000" cy="341206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00A649"/>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00A649"/>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004D94B-C38F-3BC7-0B28-88DAD5780A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2739" y="317563"/>
            <a:ext cx="1835149" cy="370866"/>
          </a:xfrm>
          <a:prstGeom prst="rect">
            <a:avLst/>
          </a:prstGeom>
        </p:spPr>
      </p:pic>
    </p:spTree>
    <p:extLst>
      <p:ext uri="{BB962C8B-B14F-4D97-AF65-F5344CB8AC3E}">
        <p14:creationId xmlns:p14="http://schemas.microsoft.com/office/powerpoint/2010/main" val="25233237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Live">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751" b="2247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F455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F4553"/>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5644F34C-CD06-D6D6-B54C-ECBA6C6591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69314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picture 2">
    <p:bg>
      <p:bgPr>
        <a:solidFill>
          <a:schemeClr val="accent3">
            <a:alpha val="2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315912" y="4548128"/>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7093" y="4548129"/>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cxnSp>
        <p:nvCxnSpPr>
          <p:cNvPr id="3" name="Straight Connector 2">
            <a:extLst>
              <a:ext uri="{FF2B5EF4-FFF2-40B4-BE49-F238E27FC236}">
                <a16:creationId xmlns:a16="http://schemas.microsoft.com/office/drawing/2014/main" id="{0C09E391-308F-CBD5-5C88-55921A5C3A44}"/>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4A54027-D5E8-52D7-EFF5-9882B6B587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cxnSp>
        <p:nvCxnSpPr>
          <p:cNvPr id="9" name="Straight Connector 8">
            <a:extLst>
              <a:ext uri="{FF2B5EF4-FFF2-40B4-BE49-F238E27FC236}">
                <a16:creationId xmlns:a16="http://schemas.microsoft.com/office/drawing/2014/main" id="{F6F8352A-FBB4-80F6-B4AD-D12534DF81C0}"/>
              </a:ext>
            </a:extLst>
          </p:cNvPr>
          <p:cNvCxnSpPr/>
          <p:nvPr userDrawn="1"/>
        </p:nvCxnSpPr>
        <p:spPr>
          <a:xfrm>
            <a:off x="325874"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BDF792-26A1-BFF3-70B9-E56B6A03243C}"/>
              </a:ext>
            </a:extLst>
          </p:cNvPr>
          <p:cNvCxnSpPr/>
          <p:nvPr userDrawn="1"/>
        </p:nvCxnSpPr>
        <p:spPr>
          <a:xfrm>
            <a:off x="4217093"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77A39C-E81E-7EE1-E411-8C74A2E7591E}"/>
              </a:ext>
            </a:extLst>
          </p:cNvPr>
          <p:cNvCxnSpPr/>
          <p:nvPr userDrawn="1"/>
        </p:nvCxnSpPr>
        <p:spPr>
          <a:xfrm>
            <a:off x="325874"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CDB17C-1E8E-2704-3517-C0E0C3721116}"/>
              </a:ext>
            </a:extLst>
          </p:cNvPr>
          <p:cNvCxnSpPr/>
          <p:nvPr userDrawn="1"/>
        </p:nvCxnSpPr>
        <p:spPr>
          <a:xfrm>
            <a:off x="4217093"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63291681-BAC9-F2FA-633C-31001E3D690B}"/>
              </a:ext>
            </a:extLst>
          </p:cNvPr>
          <p:cNvSpPr>
            <a:spLocks noGrp="1"/>
          </p:cNvSpPr>
          <p:nvPr>
            <p:ph type="body" sz="quarter" idx="17"/>
          </p:nvPr>
        </p:nvSpPr>
        <p:spPr>
          <a:xfrm>
            <a:off x="325337" y="2519853"/>
            <a:ext cx="1907724"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7" name="Text Placeholder 10">
            <a:extLst>
              <a:ext uri="{FF2B5EF4-FFF2-40B4-BE49-F238E27FC236}">
                <a16:creationId xmlns:a16="http://schemas.microsoft.com/office/drawing/2014/main" id="{47F59215-C85E-C8AA-DD2A-B3BD6F47AC52}"/>
              </a:ext>
            </a:extLst>
          </p:cNvPr>
          <p:cNvSpPr>
            <a:spLocks noGrp="1"/>
          </p:cNvSpPr>
          <p:nvPr>
            <p:ph type="body" sz="quarter" idx="18"/>
          </p:nvPr>
        </p:nvSpPr>
        <p:spPr>
          <a:xfrm>
            <a:off x="334962" y="3489710"/>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8" name="Text Placeholder 10">
            <a:extLst>
              <a:ext uri="{FF2B5EF4-FFF2-40B4-BE49-F238E27FC236}">
                <a16:creationId xmlns:a16="http://schemas.microsoft.com/office/drawing/2014/main" id="{607123B5-0BDF-A83A-FF59-66C05C1F2BAE}"/>
              </a:ext>
            </a:extLst>
          </p:cNvPr>
          <p:cNvSpPr>
            <a:spLocks noGrp="1"/>
          </p:cNvSpPr>
          <p:nvPr>
            <p:ph type="body" sz="quarter" idx="19"/>
          </p:nvPr>
        </p:nvSpPr>
        <p:spPr>
          <a:xfrm>
            <a:off x="4217093" y="2519853"/>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9" name="Text Placeholder 10">
            <a:extLst>
              <a:ext uri="{FF2B5EF4-FFF2-40B4-BE49-F238E27FC236}">
                <a16:creationId xmlns:a16="http://schemas.microsoft.com/office/drawing/2014/main" id="{BEC824A9-752E-F984-31AC-51985EDB4A18}"/>
              </a:ext>
            </a:extLst>
          </p:cNvPr>
          <p:cNvSpPr>
            <a:spLocks noGrp="1"/>
          </p:cNvSpPr>
          <p:nvPr>
            <p:ph type="body" sz="quarter" idx="20"/>
          </p:nvPr>
        </p:nvSpPr>
        <p:spPr>
          <a:xfrm>
            <a:off x="4217093" y="3489711"/>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33" name="Title 1">
            <a:extLst>
              <a:ext uri="{FF2B5EF4-FFF2-40B4-BE49-F238E27FC236}">
                <a16:creationId xmlns:a16="http://schemas.microsoft.com/office/drawing/2014/main" id="{6C98354D-4D99-F201-F12A-8119434B759B}"/>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Tree>
    <p:extLst>
      <p:ext uri="{BB962C8B-B14F-4D97-AF65-F5344CB8AC3E}">
        <p14:creationId xmlns:p14="http://schemas.microsoft.com/office/powerpoint/2010/main" val="36161502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ntegrated Data Service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208" b="-16"/>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26608"/>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26608"/>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1E576D0-DAB0-37EF-F961-C9B88B35C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602387"/>
          </a:xfrm>
          <a:prstGeom prst="rect">
            <a:avLst/>
          </a:prstGeom>
        </p:spPr>
      </p:pic>
    </p:spTree>
    <p:extLst>
      <p:ext uri="{BB962C8B-B14F-4D97-AF65-F5344CB8AC3E}">
        <p14:creationId xmlns:p14="http://schemas.microsoft.com/office/powerpoint/2010/main" val="300060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ight textboxes">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C9AABE0D-6B03-4A14-A81B-C159D0BCCA13}"/>
              </a:ext>
            </a:extLst>
          </p:cNvPr>
          <p:cNvSpPr>
            <a:spLocks noGrp="1"/>
          </p:cNvSpPr>
          <p:nvPr>
            <p:ph type="body" sz="quarter" idx="37" hasCustomPrompt="1"/>
          </p:nvPr>
        </p:nvSpPr>
        <p:spPr>
          <a:xfrm>
            <a:off x="325337" y="2471662"/>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B1D05FAE-5F90-4D70-2E6D-56109860D010}"/>
              </a:ext>
            </a:extLst>
          </p:cNvPr>
          <p:cNvSpPr>
            <a:spLocks noGrp="1"/>
          </p:cNvSpPr>
          <p:nvPr>
            <p:ph type="body" sz="quarter" idx="38" hasCustomPrompt="1"/>
          </p:nvPr>
        </p:nvSpPr>
        <p:spPr>
          <a:xfrm>
            <a:off x="3241551"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72F950F2-61EE-1904-0E3C-3138B161102C}"/>
              </a:ext>
            </a:extLst>
          </p:cNvPr>
          <p:cNvSpPr>
            <a:spLocks noGrp="1"/>
          </p:cNvSpPr>
          <p:nvPr>
            <p:ph type="body" sz="quarter" idx="40" hasCustomPrompt="1"/>
          </p:nvPr>
        </p:nvSpPr>
        <p:spPr>
          <a:xfrm>
            <a:off x="6172302"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4" name="Text Placeholder 24">
            <a:extLst>
              <a:ext uri="{FF2B5EF4-FFF2-40B4-BE49-F238E27FC236}">
                <a16:creationId xmlns:a16="http://schemas.microsoft.com/office/drawing/2014/main" id="{9D9B9221-7ECA-E760-8A3F-195324921F72}"/>
              </a:ext>
            </a:extLst>
          </p:cNvPr>
          <p:cNvSpPr>
            <a:spLocks noGrp="1"/>
          </p:cNvSpPr>
          <p:nvPr>
            <p:ph type="body" sz="quarter" idx="39" hasCustomPrompt="1"/>
          </p:nvPr>
        </p:nvSpPr>
        <p:spPr>
          <a:xfrm>
            <a:off x="9088515"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4" name="Text Placeholder 24">
            <a:extLst>
              <a:ext uri="{FF2B5EF4-FFF2-40B4-BE49-F238E27FC236}">
                <a16:creationId xmlns:a16="http://schemas.microsoft.com/office/drawing/2014/main" id="{A9A8337B-6FA6-077B-256B-C1340A8B8FBD}"/>
              </a:ext>
            </a:extLst>
          </p:cNvPr>
          <p:cNvSpPr>
            <a:spLocks noGrp="1"/>
          </p:cNvSpPr>
          <p:nvPr>
            <p:ph type="body" sz="quarter" idx="42" hasCustomPrompt="1"/>
          </p:nvPr>
        </p:nvSpPr>
        <p:spPr>
          <a:xfrm>
            <a:off x="334861" y="45105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3" name="Text Placeholder 24">
            <a:extLst>
              <a:ext uri="{FF2B5EF4-FFF2-40B4-BE49-F238E27FC236}">
                <a16:creationId xmlns:a16="http://schemas.microsoft.com/office/drawing/2014/main" id="{D897A04F-F80F-0924-88B8-7CDABA3BEB67}"/>
              </a:ext>
            </a:extLst>
          </p:cNvPr>
          <p:cNvSpPr>
            <a:spLocks noGrp="1"/>
          </p:cNvSpPr>
          <p:nvPr>
            <p:ph type="body" sz="quarter" idx="41" hasCustomPrompt="1"/>
          </p:nvPr>
        </p:nvSpPr>
        <p:spPr>
          <a:xfrm>
            <a:off x="3251075"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Text Placeholder 24">
            <a:extLst>
              <a:ext uri="{FF2B5EF4-FFF2-40B4-BE49-F238E27FC236}">
                <a16:creationId xmlns:a16="http://schemas.microsoft.com/office/drawing/2014/main" id="{51C9AEC0-57A1-470B-25A3-9330354ABEFF}"/>
              </a:ext>
            </a:extLst>
          </p:cNvPr>
          <p:cNvSpPr>
            <a:spLocks noGrp="1"/>
          </p:cNvSpPr>
          <p:nvPr>
            <p:ph type="body" sz="quarter" idx="44" hasCustomPrompt="1"/>
          </p:nvPr>
        </p:nvSpPr>
        <p:spPr>
          <a:xfrm>
            <a:off x="6181826"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6" name="Text Placeholder 24">
            <a:extLst>
              <a:ext uri="{FF2B5EF4-FFF2-40B4-BE49-F238E27FC236}">
                <a16:creationId xmlns:a16="http://schemas.microsoft.com/office/drawing/2014/main" id="{D02AD3D1-99CA-3644-9EBD-907B357A55E9}"/>
              </a:ext>
            </a:extLst>
          </p:cNvPr>
          <p:cNvSpPr>
            <a:spLocks noGrp="1"/>
          </p:cNvSpPr>
          <p:nvPr>
            <p:ph type="body" sz="quarter" idx="43" hasCustomPrompt="1"/>
          </p:nvPr>
        </p:nvSpPr>
        <p:spPr>
          <a:xfrm>
            <a:off x="9098039"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38213"/>
            <a:ext cx="5710238" cy="565459"/>
          </a:xfrm>
        </p:spPr>
        <p:txBody>
          <a:bodyPr/>
          <a:lstStyle/>
          <a:p>
            <a:r>
              <a:rPr lang="en-US"/>
              <a:t>Click to edit Master title style</a:t>
            </a:r>
            <a:endParaRPr lang="en-GB"/>
          </a:p>
        </p:txBody>
      </p:sp>
      <p:sp>
        <p:nvSpPr>
          <p:cNvPr id="7" name="Text Placeholder 10">
            <a:extLst>
              <a:ext uri="{FF2B5EF4-FFF2-40B4-BE49-F238E27FC236}">
                <a16:creationId xmlns:a16="http://schemas.microsoft.com/office/drawing/2014/main" id="{C456E40F-E8FB-7C73-CA4B-5379ABBBC06C}"/>
              </a:ext>
            </a:extLst>
          </p:cNvPr>
          <p:cNvSpPr>
            <a:spLocks noGrp="1"/>
          </p:cNvSpPr>
          <p:nvPr>
            <p:ph type="body" sz="quarter" idx="28"/>
          </p:nvPr>
        </p:nvSpPr>
        <p:spPr>
          <a:xfrm>
            <a:off x="315912" y="1712112"/>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25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4316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7051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88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9">
            <a:extLst>
              <a:ext uri="{FF2B5EF4-FFF2-40B4-BE49-F238E27FC236}">
                <a16:creationId xmlns:a16="http://schemas.microsoft.com/office/drawing/2014/main" id="{A3019E76-EE92-DA3A-21C2-267E36BEEC9F}"/>
              </a:ext>
            </a:extLst>
          </p:cNvPr>
          <p:cNvSpPr>
            <a:spLocks noGrp="1"/>
          </p:cNvSpPr>
          <p:nvPr>
            <p:ph type="body" sz="quarter" idx="33"/>
          </p:nvPr>
        </p:nvSpPr>
        <p:spPr>
          <a:xfrm>
            <a:off x="334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Text Placeholder 9">
            <a:extLst>
              <a:ext uri="{FF2B5EF4-FFF2-40B4-BE49-F238E27FC236}">
                <a16:creationId xmlns:a16="http://schemas.microsoft.com/office/drawing/2014/main" id="{0933F336-F18F-C86A-CCF3-F207743A831F}"/>
              </a:ext>
            </a:extLst>
          </p:cNvPr>
          <p:cNvSpPr>
            <a:spLocks noGrp="1"/>
          </p:cNvSpPr>
          <p:nvPr>
            <p:ph type="body" sz="quarter" idx="34"/>
          </p:nvPr>
        </p:nvSpPr>
        <p:spPr>
          <a:xfrm>
            <a:off x="325278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9">
            <a:extLst>
              <a:ext uri="{FF2B5EF4-FFF2-40B4-BE49-F238E27FC236}">
                <a16:creationId xmlns:a16="http://schemas.microsoft.com/office/drawing/2014/main" id="{3B4D25E9-903B-3013-15BB-DA891F8AE13F}"/>
              </a:ext>
            </a:extLst>
          </p:cNvPr>
          <p:cNvSpPr>
            <a:spLocks noGrp="1"/>
          </p:cNvSpPr>
          <p:nvPr>
            <p:ph type="body" sz="quarter" idx="35"/>
          </p:nvPr>
        </p:nvSpPr>
        <p:spPr>
          <a:xfrm>
            <a:off x="618013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Text Placeholder 9">
            <a:extLst>
              <a:ext uri="{FF2B5EF4-FFF2-40B4-BE49-F238E27FC236}">
                <a16:creationId xmlns:a16="http://schemas.microsoft.com/office/drawing/2014/main" id="{BD9F533A-B641-8A00-C721-3E0D1A8D1B46}"/>
              </a:ext>
            </a:extLst>
          </p:cNvPr>
          <p:cNvSpPr>
            <a:spLocks noGrp="1"/>
          </p:cNvSpPr>
          <p:nvPr>
            <p:ph type="body" sz="quarter" idx="36"/>
          </p:nvPr>
        </p:nvSpPr>
        <p:spPr>
          <a:xfrm>
            <a:off x="9097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92859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3" name="Text Placeholder 24">
            <a:extLst>
              <a:ext uri="{FF2B5EF4-FFF2-40B4-BE49-F238E27FC236}">
                <a16:creationId xmlns:a16="http://schemas.microsoft.com/office/drawing/2014/main" id="{B7438B8D-AE8B-1F63-F3B3-A78390EB7986}"/>
              </a:ext>
            </a:extLst>
          </p:cNvPr>
          <p:cNvSpPr>
            <a:spLocks noGrp="1"/>
          </p:cNvSpPr>
          <p:nvPr>
            <p:ph type="body" sz="quarter" idx="37" hasCustomPrompt="1"/>
          </p:nvPr>
        </p:nvSpPr>
        <p:spPr>
          <a:xfrm>
            <a:off x="315913"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7" name="Text Placeholder 24">
            <a:extLst>
              <a:ext uri="{FF2B5EF4-FFF2-40B4-BE49-F238E27FC236}">
                <a16:creationId xmlns:a16="http://schemas.microsoft.com/office/drawing/2014/main" id="{BF10DC14-1CA7-57DE-B884-524A6F4D1660}"/>
              </a:ext>
            </a:extLst>
          </p:cNvPr>
          <p:cNvSpPr>
            <a:spLocks noGrp="1"/>
          </p:cNvSpPr>
          <p:nvPr>
            <p:ph type="body" sz="quarter" idx="38" hasCustomPrompt="1"/>
          </p:nvPr>
        </p:nvSpPr>
        <p:spPr>
          <a:xfrm>
            <a:off x="323373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048430"/>
            <a:ext cx="2795588" cy="2492069"/>
          </a:xfrm>
        </p:spPr>
        <p:txBody>
          <a:bodyPr/>
          <a:lstStyle>
            <a:lvl1pPr marL="0" indent="0">
              <a:spcBef>
                <a:spcPts val="300"/>
              </a:spcBef>
              <a:buFontTx/>
              <a:buNone/>
              <a:defRPr/>
            </a:lvl1pPr>
          </a:lstStyle>
          <a:p>
            <a:pPr lvl="0"/>
            <a:r>
              <a:rPr lang="en-US"/>
              <a:t>Click to edit Master text styles</a:t>
            </a:r>
          </a:p>
        </p:txBody>
      </p:sp>
      <p:sp>
        <p:nvSpPr>
          <p:cNvPr id="8" name="Text Placeholder 24">
            <a:extLst>
              <a:ext uri="{FF2B5EF4-FFF2-40B4-BE49-F238E27FC236}">
                <a16:creationId xmlns:a16="http://schemas.microsoft.com/office/drawing/2014/main" id="{EC7403F4-60B1-8A97-ACD6-CBD7BAB143E9}"/>
              </a:ext>
            </a:extLst>
          </p:cNvPr>
          <p:cNvSpPr>
            <a:spLocks noGrp="1"/>
          </p:cNvSpPr>
          <p:nvPr>
            <p:ph type="body" sz="quarter" idx="39" hasCustomPrompt="1"/>
          </p:nvPr>
        </p:nvSpPr>
        <p:spPr>
          <a:xfrm>
            <a:off x="616108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048430"/>
            <a:ext cx="2795588" cy="2492069"/>
          </a:xfrm>
        </p:spPr>
        <p:txBody>
          <a:bodyPr/>
          <a:lstStyle>
            <a:lvl1pPr marL="0" indent="0">
              <a:spcBef>
                <a:spcPts val="300"/>
              </a:spcBef>
              <a:buFontTx/>
              <a:buNone/>
              <a:defRPr/>
            </a:lvl1pPr>
          </a:lstStyle>
          <a:p>
            <a:pPr lvl="0"/>
            <a:r>
              <a:rPr lang="en-US"/>
              <a:t>Click to edit Master text styles</a:t>
            </a:r>
          </a:p>
        </p:txBody>
      </p:sp>
      <p:sp>
        <p:nvSpPr>
          <p:cNvPr id="9" name="Text Placeholder 24">
            <a:extLst>
              <a:ext uri="{FF2B5EF4-FFF2-40B4-BE49-F238E27FC236}">
                <a16:creationId xmlns:a16="http://schemas.microsoft.com/office/drawing/2014/main" id="{43DAFAE7-160B-1045-63A9-D76A05192819}"/>
              </a:ext>
            </a:extLst>
          </p:cNvPr>
          <p:cNvSpPr>
            <a:spLocks noGrp="1"/>
          </p:cNvSpPr>
          <p:nvPr>
            <p:ph type="body" sz="quarter" idx="40" hasCustomPrompt="1"/>
          </p:nvPr>
        </p:nvSpPr>
        <p:spPr>
          <a:xfrm>
            <a:off x="9078914"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hasCustomPrompt="1"/>
          </p:nvPr>
        </p:nvSpPr>
        <p:spPr>
          <a:xfrm>
            <a:off x="319088" y="2322516"/>
            <a:ext cx="1260000" cy="1258082"/>
          </a:xfrm>
          <a:solidFill>
            <a:schemeClr val="accent3">
              <a:alpha val="20000"/>
            </a:schemeClr>
          </a:solidFill>
        </p:spPr>
        <p:txBody>
          <a:bodyPr lIns="72000" tIns="72000"/>
          <a:lstStyle>
            <a:lvl1pPr marL="0" indent="0">
              <a:lnSpc>
                <a:spcPct val="100000"/>
              </a:lnSpc>
              <a:buFontTx/>
              <a:buNone/>
              <a:defRPr/>
            </a:lvl1pPr>
          </a:lstStyle>
          <a:p>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hasCustomPrompt="1"/>
          </p:nvPr>
        </p:nvSpPr>
        <p:spPr>
          <a:xfrm>
            <a:off x="3240406" y="2320779"/>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hasCustomPrompt="1"/>
          </p:nvPr>
        </p:nvSpPr>
        <p:spPr>
          <a:xfrm>
            <a:off x="6170931" y="2324253"/>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hasCustomPrompt="1"/>
          </p:nvPr>
        </p:nvSpPr>
        <p:spPr>
          <a:xfrm>
            <a:off x="9092249" y="2322516"/>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Tree>
    <p:extLst>
      <p:ext uri="{BB962C8B-B14F-4D97-AF65-F5344CB8AC3E}">
        <p14:creationId xmlns:p14="http://schemas.microsoft.com/office/powerpoint/2010/main" val="2032116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9088" y="2322516"/>
            <a:ext cx="1809750" cy="1455180"/>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186154" y="1128588"/>
            <a:ext cx="7660397" cy="2627066"/>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1" name="Text Placeholder 10">
            <a:extLst>
              <a:ext uri="{FF2B5EF4-FFF2-40B4-BE49-F238E27FC236}">
                <a16:creationId xmlns:a16="http://schemas.microsoft.com/office/drawing/2014/main" id="{FA3DE1D6-4476-A327-598D-B10927603C95}"/>
              </a:ext>
            </a:extLst>
          </p:cNvPr>
          <p:cNvSpPr>
            <a:spLocks noGrp="1"/>
          </p:cNvSpPr>
          <p:nvPr>
            <p:ph type="body" sz="quarter" idx="41"/>
          </p:nvPr>
        </p:nvSpPr>
        <p:spPr>
          <a:xfrm>
            <a:off x="314325"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FE97B5AE-E3D1-5A65-0278-71615EB147DE}"/>
              </a:ext>
            </a:extLst>
          </p:cNvPr>
          <p:cNvSpPr>
            <a:spLocks noGrp="1"/>
          </p:cNvSpPr>
          <p:nvPr>
            <p:ph type="body" sz="quarter" idx="42"/>
          </p:nvPr>
        </p:nvSpPr>
        <p:spPr>
          <a:xfrm>
            <a:off x="4211930"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34517CB-EBB0-690F-8934-98009DAAD851}"/>
              </a:ext>
            </a:extLst>
          </p:cNvPr>
          <p:cNvSpPr>
            <a:spLocks noGrp="1"/>
          </p:cNvSpPr>
          <p:nvPr>
            <p:ph type="body" sz="quarter" idx="43"/>
          </p:nvPr>
        </p:nvSpPr>
        <p:spPr>
          <a:xfrm>
            <a:off x="8102015" y="4933950"/>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89458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16451361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a:xfrm>
            <a:off x="9578283" y="7242085"/>
            <a:ext cx="1250055" cy="186526"/>
          </a:xfrm>
        </p:spPr>
        <p:txBody>
          <a:bodyPr/>
          <a:lstStyle>
            <a:lvl1pPr>
              <a:defRPr>
                <a:noFill/>
              </a:defRPr>
            </a:lvl1pPr>
          </a:lstStyle>
          <a:p>
            <a:fld id="{DCBC7293-85F2-4DF2-8C15-B642F5C3826E}" type="datetime1">
              <a:rPr lang="en-GB" smtClean="0"/>
              <a:pPr/>
              <a:t>20/11/2024</a:t>
            </a:fld>
            <a:endParaRPr lang="en-GB"/>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a:xfrm>
            <a:off x="0" y="7231890"/>
            <a:ext cx="4114800" cy="130250"/>
          </a:xfrm>
        </p:spPr>
        <p:txBody>
          <a:bodyPr/>
          <a:lstStyle/>
          <a:p>
            <a:r>
              <a:rPr lang="en-GB"/>
              <a:t>.</a:t>
            </a:r>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16604365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42294919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315913" y="3943355"/>
            <a:ext cx="3768725" cy="2622546"/>
          </a:xfrm>
        </p:spPr>
        <p:txBody>
          <a:bodyPr anchor="b" anchorCtr="0"/>
          <a:lstStyle>
            <a:lvl1pPr marL="0" indent="0" algn="l">
              <a:spcBef>
                <a:spcPts val="0"/>
              </a:spcBef>
              <a:buNone/>
              <a:defRPr sz="13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a:t>
            </a:r>
            <a:r>
              <a:rPr lang="en-GB" err="1"/>
              <a:t>ompany</a:t>
            </a:r>
            <a:endParaRPr lang="en-GB"/>
          </a:p>
          <a:p>
            <a:r>
              <a:rPr lang="en-GB"/>
              <a:t>Address</a:t>
            </a:r>
          </a:p>
          <a:p>
            <a:r>
              <a:rPr lang="en-GB"/>
              <a:t>Postal code, City</a:t>
            </a:r>
          </a:p>
          <a:p>
            <a:endParaRPr lang="en-GB"/>
          </a:p>
          <a:p>
            <a:r>
              <a:rPr lang="en-GB" err="1"/>
              <a:t>Webbpage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27655852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D0C9-AF93-E801-BED5-CCFE017F6E4A}"/>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EE436EA1-C722-AD05-AF2F-838D985513DC}"/>
              </a:ext>
            </a:extLst>
          </p:cNvPr>
          <p:cNvSpPr>
            <a:spLocks noGrp="1"/>
          </p:cNvSpPr>
          <p:nvPr>
            <p:ph type="dt" sz="half" idx="10"/>
          </p:nvPr>
        </p:nvSpPr>
        <p:spPr/>
        <p:txBody>
          <a:bodyPr/>
          <a:lstStyle/>
          <a:p>
            <a:fld id="{A6B95C47-D6E2-48BF-BCDD-9655E0540C25}" type="datetime1">
              <a:rPr lang="en-GB" smtClean="0"/>
              <a:t>20/11/2024</a:t>
            </a:fld>
            <a:endParaRPr lang="en-GB"/>
          </a:p>
        </p:txBody>
      </p:sp>
      <p:sp>
        <p:nvSpPr>
          <p:cNvPr id="4" name="Footer Placeholder 3">
            <a:extLst>
              <a:ext uri="{FF2B5EF4-FFF2-40B4-BE49-F238E27FC236}">
                <a16:creationId xmlns:a16="http://schemas.microsoft.com/office/drawing/2014/main" id="{81ACF049-B549-6CCD-BED9-F53E085FACEA}"/>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724CB425-D4BE-73AF-CF63-673110C768A7}"/>
              </a:ext>
            </a:extLst>
          </p:cNvPr>
          <p:cNvSpPr>
            <a:spLocks noGrp="1"/>
          </p:cNvSpPr>
          <p:nvPr>
            <p:ph type="sldNum" sz="quarter" idx="12"/>
          </p:nvPr>
        </p:nvSpPr>
        <p:spPr/>
        <p:txBody>
          <a:bodyPr/>
          <a:lstStyle/>
          <a:p>
            <a:fld id="{20F5467F-CA83-4951-87CD-A29B72857444}" type="slidenum">
              <a:rPr lang="en-GB" smtClean="0"/>
              <a:pPr/>
              <a:t>‹#›</a:t>
            </a:fld>
            <a:endParaRPr lang="en-GB"/>
          </a:p>
        </p:txBody>
      </p:sp>
    </p:spTree>
    <p:extLst>
      <p:ext uri="{BB962C8B-B14F-4D97-AF65-F5344CB8AC3E}">
        <p14:creationId xmlns:p14="http://schemas.microsoft.com/office/powerpoint/2010/main" val="236763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Panel Know your wor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userDrawn="1">
            <p:ph type="title"/>
          </p:nvPr>
        </p:nvSpPr>
        <p:spPr>
          <a:xfrm>
            <a:off x="315914" y="1309588"/>
            <a:ext cx="11558587" cy="514964"/>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userDrawn="1">
            <p:ph type="dt" sz="half" idx="10"/>
          </p:nvPr>
        </p:nvSpPr>
        <p:spPr>
          <a:xfrm>
            <a:off x="9578283" y="7242085"/>
            <a:ext cx="1250055" cy="186526"/>
          </a:xfrm>
        </p:spPr>
        <p:txBody>
          <a:bodyPr/>
          <a:lstStyle>
            <a:lvl1pPr>
              <a:defRPr>
                <a:noFill/>
              </a:defRPr>
            </a:lvl1pPr>
          </a:lstStyle>
          <a:p>
            <a:fld id="{02899BF4-3ED7-49F9-BC37-6480034CDE5F}" type="datetime1">
              <a:rPr lang="en-GB" smtClean="0"/>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userDrawn="1">
            <p:ph type="ftr" sz="quarter" idx="11"/>
          </p:nvPr>
        </p:nvSpPr>
        <p:spPr>
          <a:xfrm>
            <a:off x="8107364" y="382580"/>
            <a:ext cx="2844000" cy="187200"/>
          </a:xfrm>
        </p:spPr>
        <p:txBody>
          <a:bodyPr/>
          <a:lstStyle>
            <a:lvl1pPr>
              <a:defRPr>
                <a:solidFill>
                  <a:schemeClr val="bg1"/>
                </a:solidFill>
              </a:defRPr>
            </a:lvl1pPr>
          </a:lstStyle>
          <a:p>
            <a:r>
              <a:rPr lang="en-GB"/>
              <a:t>The Panel book 2022</a:t>
            </a:r>
          </a:p>
        </p:txBody>
      </p:sp>
      <p:sp>
        <p:nvSpPr>
          <p:cNvPr id="280" name="Slide Number Placeholder 5">
            <a:extLst>
              <a:ext uri="{FF2B5EF4-FFF2-40B4-BE49-F238E27FC236}">
                <a16:creationId xmlns:a16="http://schemas.microsoft.com/office/drawing/2014/main" id="{562833B4-251A-1EDF-FB3C-B34764838A48}"/>
              </a:ext>
            </a:extLst>
          </p:cNvPr>
          <p:cNvSpPr>
            <a:spLocks noGrp="1"/>
          </p:cNvSpPr>
          <p:nvPr userDrawn="1">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5" name="Graphic 4">
            <a:extLst>
              <a:ext uri="{FF2B5EF4-FFF2-40B4-BE49-F238E27FC236}">
                <a16:creationId xmlns:a16="http://schemas.microsoft.com/office/drawing/2014/main" id="{8D710357-FD53-A952-4765-95ED2E470E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6" name="TextBox 9">
            <a:extLst>
              <a:ext uri="{FF2B5EF4-FFF2-40B4-BE49-F238E27FC236}">
                <a16:creationId xmlns:a16="http://schemas.microsoft.com/office/drawing/2014/main" id="{636430FA-FF03-5366-6C87-992A0A7A771E}"/>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bg1"/>
                </a:solidFill>
                <a:latin typeface="+mj-lt"/>
              </a:rPr>
              <a:t>Panel</a:t>
            </a:r>
            <a:endParaRPr lang="en-GB" sz="1500" spc="-60" baseline="0">
              <a:solidFill>
                <a:schemeClr val="bg1"/>
              </a:solidFill>
              <a:latin typeface="+mj-lt"/>
            </a:endParaRPr>
          </a:p>
        </p:txBody>
      </p:sp>
      <p:cxnSp>
        <p:nvCxnSpPr>
          <p:cNvPr id="8" name="Straight Connector 7">
            <a:extLst>
              <a:ext uri="{FF2B5EF4-FFF2-40B4-BE49-F238E27FC236}">
                <a16:creationId xmlns:a16="http://schemas.microsoft.com/office/drawing/2014/main" id="{37C3268C-FAD4-285C-6430-1D491772A1DB}"/>
              </a:ext>
            </a:extLst>
          </p:cNvPr>
          <p:cNvCxnSpPr/>
          <p:nvPr userDrawn="1"/>
        </p:nvCxnSpPr>
        <p:spPr>
          <a:xfrm>
            <a:off x="316449" y="12096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874782A2-3584-8411-BB36-78EC7DE81712}"/>
              </a:ext>
            </a:extLst>
          </p:cNvPr>
          <p:cNvGrpSpPr/>
          <p:nvPr userDrawn="1"/>
        </p:nvGrpSpPr>
        <p:grpSpPr>
          <a:xfrm>
            <a:off x="315121" y="1984148"/>
            <a:ext cx="11608655" cy="4562889"/>
            <a:chOff x="314326" y="1986444"/>
            <a:chExt cx="11627273" cy="4563019"/>
          </a:xfrm>
        </p:grpSpPr>
        <p:sp>
          <p:nvSpPr>
            <p:cNvPr id="17" name="Free-form: Shape 16">
              <a:extLst>
                <a:ext uri="{FF2B5EF4-FFF2-40B4-BE49-F238E27FC236}">
                  <a16:creationId xmlns:a16="http://schemas.microsoft.com/office/drawing/2014/main" id="{921F7185-A85F-3F7B-856C-C820EE3AC711}"/>
                </a:ext>
              </a:extLst>
            </p:cNvPr>
            <p:cNvSpPr/>
            <p:nvPr/>
          </p:nvSpPr>
          <p:spPr>
            <a:xfrm>
              <a:off x="6173433" y="2621133"/>
              <a:ext cx="5764349" cy="1784506"/>
            </a:xfrm>
            <a:custGeom>
              <a:avLst/>
              <a:gdLst>
                <a:gd name="connsiteX0" fmla="*/ 5764350 w 5764349"/>
                <a:gd name="connsiteY0" fmla="*/ 892253 h 1784506"/>
                <a:gd name="connsiteX1" fmla="*/ 2882175 w 5764349"/>
                <a:gd name="connsiteY1" fmla="*/ 0 h 1784506"/>
                <a:gd name="connsiteX2" fmla="*/ 0 w 5764349"/>
                <a:gd name="connsiteY2" fmla="*/ 892253 h 1784506"/>
                <a:gd name="connsiteX3" fmla="*/ 2882175 w 5764349"/>
                <a:gd name="connsiteY3" fmla="*/ 1784507 h 1784506"/>
                <a:gd name="connsiteX4" fmla="*/ 5764350 w 5764349"/>
                <a:gd name="connsiteY4" fmla="*/ 892253 h 1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4506">
                  <a:moveTo>
                    <a:pt x="5764350" y="892253"/>
                  </a:moveTo>
                  <a:lnTo>
                    <a:pt x="2882175" y="0"/>
                  </a:lnTo>
                  <a:lnTo>
                    <a:pt x="0" y="892253"/>
                  </a:lnTo>
                  <a:lnTo>
                    <a:pt x="2882175" y="1784507"/>
                  </a:lnTo>
                  <a:lnTo>
                    <a:pt x="5764350" y="892253"/>
                  </a:lnTo>
                  <a:close/>
                </a:path>
              </a:pathLst>
            </a:custGeom>
            <a:solidFill>
              <a:srgbClr val="8FBFB8">
                <a:alpha val="89804"/>
              </a:srgbClr>
            </a:solidFill>
            <a:ln w="635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A8E805-5BE7-2952-076F-72ABE351C1EE}"/>
                </a:ext>
              </a:extLst>
            </p:cNvPr>
            <p:cNvSpPr/>
            <p:nvPr/>
          </p:nvSpPr>
          <p:spPr>
            <a:xfrm>
              <a:off x="6175977" y="4766865"/>
              <a:ext cx="5759262" cy="1782598"/>
            </a:xfrm>
            <a:custGeom>
              <a:avLst/>
              <a:gdLst>
                <a:gd name="connsiteX0" fmla="*/ 5759263 w 5759262"/>
                <a:gd name="connsiteY0" fmla="*/ 890981 h 1782598"/>
                <a:gd name="connsiteX1" fmla="*/ 2879631 w 5759262"/>
                <a:gd name="connsiteY1" fmla="*/ 0 h 1782598"/>
                <a:gd name="connsiteX2" fmla="*/ 0 w 5759262"/>
                <a:gd name="connsiteY2" fmla="*/ 890981 h 1782598"/>
                <a:gd name="connsiteX3" fmla="*/ 2879631 w 5759262"/>
                <a:gd name="connsiteY3" fmla="*/ 1782599 h 1782598"/>
                <a:gd name="connsiteX4" fmla="*/ 5759263 w 5759262"/>
                <a:gd name="connsiteY4" fmla="*/ 890981 h 178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262" h="1782598">
                  <a:moveTo>
                    <a:pt x="5759263" y="890981"/>
                  </a:moveTo>
                  <a:lnTo>
                    <a:pt x="2879631" y="0"/>
                  </a:lnTo>
                  <a:lnTo>
                    <a:pt x="0" y="890981"/>
                  </a:lnTo>
                  <a:lnTo>
                    <a:pt x="2879631" y="1782599"/>
                  </a:lnTo>
                  <a:lnTo>
                    <a:pt x="5759263" y="890981"/>
                  </a:lnTo>
                  <a:close/>
                </a:path>
              </a:pathLst>
            </a:custGeom>
            <a:noFill/>
            <a:ln w="6357" cap="flat">
              <a:solidFill>
                <a:srgbClr val="CCE7E7"/>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CE7A69F-B43B-3771-F41B-6020FBF52565}"/>
                </a:ext>
              </a:extLst>
            </p:cNvPr>
            <p:cNvSpPr/>
            <p:nvPr/>
          </p:nvSpPr>
          <p:spPr>
            <a:xfrm>
              <a:off x="6518124" y="5084210"/>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1A70B31-6F65-AC8E-E1F4-08C06EBCFADF}"/>
                </a:ext>
              </a:extLst>
            </p:cNvPr>
            <p:cNvSpPr/>
            <p:nvPr/>
          </p:nvSpPr>
          <p:spPr>
            <a:xfrm>
              <a:off x="316233" y="5124911"/>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D0A4D11-23ED-C1FF-46E6-F1E7FB0C24D0}"/>
                </a:ext>
              </a:extLst>
            </p:cNvPr>
            <p:cNvSpPr/>
            <p:nvPr/>
          </p:nvSpPr>
          <p:spPr>
            <a:xfrm>
              <a:off x="11331077" y="5084210"/>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CDCB61-36F6-B3C0-572C-9FBE9BD147D4}"/>
                </a:ext>
              </a:extLst>
            </p:cNvPr>
            <p:cNvSpPr/>
            <p:nvPr/>
          </p:nvSpPr>
          <p:spPr>
            <a:xfrm>
              <a:off x="6622422"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23" name="Free-form: Shape 22">
              <a:extLst>
                <a:ext uri="{FF2B5EF4-FFF2-40B4-BE49-F238E27FC236}">
                  <a16:creationId xmlns:a16="http://schemas.microsoft.com/office/drawing/2014/main" id="{E3AFF1D4-850F-5B03-2D19-3C45C658B31F}"/>
                </a:ext>
              </a:extLst>
            </p:cNvPr>
            <p:cNvSpPr/>
            <p:nvPr/>
          </p:nvSpPr>
          <p:spPr>
            <a:xfrm>
              <a:off x="421167" y="4583708"/>
              <a:ext cx="6359" cy="1482425"/>
            </a:xfrm>
            <a:custGeom>
              <a:avLst/>
              <a:gdLst>
                <a:gd name="connsiteX0" fmla="*/ 0 w 6359"/>
                <a:gd name="connsiteY0" fmla="*/ 0 h 1482425"/>
                <a:gd name="connsiteX1" fmla="*/ 0 w 6359"/>
                <a:gd name="connsiteY1" fmla="*/ 1482425 h 1482425"/>
              </a:gdLst>
              <a:ahLst/>
              <a:cxnLst>
                <a:cxn ang="0">
                  <a:pos x="connsiteX0" y="connsiteY0"/>
                </a:cxn>
                <a:cxn ang="0">
                  <a:pos x="connsiteX1" y="connsiteY1"/>
                </a:cxn>
              </a:cxnLst>
              <a:rect l="l" t="t" r="r" b="b"/>
              <a:pathLst>
                <a:path w="6359" h="1482425">
                  <a:moveTo>
                    <a:pt x="0" y="0"/>
                  </a:moveTo>
                  <a:lnTo>
                    <a:pt x="0" y="1482425"/>
                  </a:lnTo>
                </a:path>
              </a:pathLst>
            </a:custGeom>
            <a:ln w="6357" cap="flat">
              <a:solidFill>
                <a:srgbClr val="43B492"/>
              </a:solidFill>
              <a:custDash>
                <a:ds d="0" sp="0"/>
                <a:ds d="922500" sp="922500"/>
              </a:custDash>
              <a:miter/>
            </a:ln>
          </p:spPr>
          <p:txBody>
            <a:bodyPr rtlCol="0" anchor="ctr"/>
            <a:lstStyle/>
            <a:p>
              <a:endParaRPr lang="en-GB"/>
            </a:p>
          </p:txBody>
        </p:sp>
        <p:grpSp>
          <p:nvGrpSpPr>
            <p:cNvPr id="24" name="Graphic 14">
              <a:extLst>
                <a:ext uri="{FF2B5EF4-FFF2-40B4-BE49-F238E27FC236}">
                  <a16:creationId xmlns:a16="http://schemas.microsoft.com/office/drawing/2014/main" id="{CFE604A4-BE4F-D000-DAF8-6F8C90241A03}"/>
                </a:ext>
              </a:extLst>
            </p:cNvPr>
            <p:cNvGrpSpPr/>
            <p:nvPr/>
          </p:nvGrpSpPr>
          <p:grpSpPr>
            <a:xfrm>
              <a:off x="314326" y="2432888"/>
              <a:ext cx="11623457" cy="3044981"/>
              <a:chOff x="314326" y="2432888"/>
              <a:chExt cx="11623457" cy="3044981"/>
            </a:xfrm>
            <a:solidFill>
              <a:srgbClr val="CCE7E7"/>
            </a:solidFill>
          </p:grpSpPr>
          <p:sp>
            <p:nvSpPr>
              <p:cNvPr id="25" name="Free-form: Shape 24">
                <a:extLst>
                  <a:ext uri="{FF2B5EF4-FFF2-40B4-BE49-F238E27FC236}">
                    <a16:creationId xmlns:a16="http://schemas.microsoft.com/office/drawing/2014/main" id="{1C8018F3-C5DC-FD25-C8CF-358EBFEE1B3B}"/>
                  </a:ext>
                </a:extLst>
              </p:cNvPr>
              <p:cNvSpPr/>
              <p:nvPr/>
            </p:nvSpPr>
            <p:spPr>
              <a:xfrm>
                <a:off x="6173433" y="3693999"/>
                <a:ext cx="5764349" cy="1783870"/>
              </a:xfrm>
              <a:custGeom>
                <a:avLst/>
                <a:gdLst>
                  <a:gd name="connsiteX0" fmla="*/ 5764350 w 5764349"/>
                  <a:gd name="connsiteY0" fmla="*/ 891617 h 1783870"/>
                  <a:gd name="connsiteX1" fmla="*/ 2882175 w 5764349"/>
                  <a:gd name="connsiteY1" fmla="*/ 0 h 1783870"/>
                  <a:gd name="connsiteX2" fmla="*/ 0 w 5764349"/>
                  <a:gd name="connsiteY2" fmla="*/ 891617 h 1783870"/>
                  <a:gd name="connsiteX3" fmla="*/ 2882175 w 5764349"/>
                  <a:gd name="connsiteY3" fmla="*/ 1783871 h 1783870"/>
                  <a:gd name="connsiteX4" fmla="*/ 5764350 w 5764349"/>
                  <a:gd name="connsiteY4" fmla="*/ 891617 h 178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3870">
                    <a:moveTo>
                      <a:pt x="5764350" y="891617"/>
                    </a:moveTo>
                    <a:lnTo>
                      <a:pt x="2882175" y="0"/>
                    </a:lnTo>
                    <a:lnTo>
                      <a:pt x="0" y="891617"/>
                    </a:lnTo>
                    <a:lnTo>
                      <a:pt x="2882175" y="1783871"/>
                    </a:lnTo>
                    <a:lnTo>
                      <a:pt x="5764350" y="891617"/>
                    </a:lnTo>
                    <a:close/>
                  </a:path>
                </a:pathLst>
              </a:custGeom>
              <a:solidFill>
                <a:schemeClr val="accent3"/>
              </a:solidFill>
              <a:ln w="635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30097A5-B3DE-1C98-865F-098ECF8602D3}"/>
                  </a:ext>
                </a:extLst>
              </p:cNvPr>
              <p:cNvSpPr/>
              <p:nvPr/>
            </p:nvSpPr>
            <p:spPr>
              <a:xfrm>
                <a:off x="314326" y="2432888"/>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F8166EB7-2E5F-E600-4FF7-038AAF54B394}"/>
                </a:ext>
              </a:extLst>
            </p:cNvPr>
            <p:cNvSpPr/>
            <p:nvPr/>
          </p:nvSpPr>
          <p:spPr>
            <a:xfrm>
              <a:off x="6518124" y="4016431"/>
              <a:ext cx="209231" cy="76315"/>
            </a:xfrm>
            <a:custGeom>
              <a:avLst/>
              <a:gdLst>
                <a:gd name="connsiteX0" fmla="*/ 0 w 209231"/>
                <a:gd name="connsiteY0" fmla="*/ 76315 h 76315"/>
                <a:gd name="connsiteX1" fmla="*/ 104298 w 209231"/>
                <a:gd name="connsiteY1" fmla="*/ 0 h 76315"/>
                <a:gd name="connsiteX2" fmla="*/ 209231 w 209231"/>
                <a:gd name="connsiteY2" fmla="*/ 76315 h 76315"/>
              </a:gdLst>
              <a:ahLst/>
              <a:cxnLst>
                <a:cxn ang="0">
                  <a:pos x="connsiteX0" y="connsiteY0"/>
                </a:cxn>
                <a:cxn ang="0">
                  <a:pos x="connsiteX1" y="connsiteY1"/>
                </a:cxn>
                <a:cxn ang="0">
                  <a:pos x="connsiteX2" y="connsiteY2"/>
                </a:cxn>
              </a:cxnLst>
              <a:rect l="l" t="t" r="r" b="b"/>
              <a:pathLst>
                <a:path w="209231" h="76315">
                  <a:moveTo>
                    <a:pt x="0" y="76315"/>
                  </a:moveTo>
                  <a:lnTo>
                    <a:pt x="104298" y="0"/>
                  </a:lnTo>
                  <a:lnTo>
                    <a:pt x="209231" y="76315"/>
                  </a:lnTo>
                </a:path>
              </a:pathLst>
            </a:custGeom>
            <a:noFill/>
            <a:ln w="6357" cap="flat">
              <a:solidFill>
                <a:srgbClr val="CCE9F2"/>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C47027E-F4DF-75E6-2218-BFCB66793DD7}"/>
                </a:ext>
              </a:extLst>
            </p:cNvPr>
            <p:cNvSpPr/>
            <p:nvPr/>
          </p:nvSpPr>
          <p:spPr>
            <a:xfrm>
              <a:off x="316233"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43B492"/>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7DFAA12-9D75-9483-8D61-DFD61FB9E9A4}"/>
                </a:ext>
              </a:extLst>
            </p:cNvPr>
            <p:cNvSpPr/>
            <p:nvPr/>
          </p:nvSpPr>
          <p:spPr>
            <a:xfrm>
              <a:off x="11331077"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CCE9F2"/>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848E3F4-3D7B-D952-2864-59EA658C87ED}"/>
                </a:ext>
              </a:extLst>
            </p:cNvPr>
            <p:cNvSpPr/>
            <p:nvPr/>
          </p:nvSpPr>
          <p:spPr>
            <a:xfrm>
              <a:off x="6622422"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1" name="Free-form: Shape 30">
              <a:extLst>
                <a:ext uri="{FF2B5EF4-FFF2-40B4-BE49-F238E27FC236}">
                  <a16:creationId xmlns:a16="http://schemas.microsoft.com/office/drawing/2014/main" id="{CE169CF3-C9C9-A64E-1E04-40DA01DD3F5D}"/>
                </a:ext>
              </a:extLst>
            </p:cNvPr>
            <p:cNvSpPr/>
            <p:nvPr/>
          </p:nvSpPr>
          <p:spPr>
            <a:xfrm>
              <a:off x="421167"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sp>
          <p:nvSpPr>
            <p:cNvPr id="32" name="Free-form: Shape 31">
              <a:extLst>
                <a:ext uri="{FF2B5EF4-FFF2-40B4-BE49-F238E27FC236}">
                  <a16:creationId xmlns:a16="http://schemas.microsoft.com/office/drawing/2014/main" id="{0C51D434-2712-4788-1EF7-056E548DC4CB}"/>
                </a:ext>
              </a:extLst>
            </p:cNvPr>
            <p:cNvSpPr/>
            <p:nvPr/>
          </p:nvSpPr>
          <p:spPr>
            <a:xfrm>
              <a:off x="6518124" y="2937205"/>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445AA5B-3987-D466-B93A-0626E3790497}"/>
                </a:ext>
              </a:extLst>
            </p:cNvPr>
            <p:cNvSpPr/>
            <p:nvPr/>
          </p:nvSpPr>
          <p:spPr>
            <a:xfrm>
              <a:off x="316233"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6699160-5518-6283-4A91-2DC5B3E3E2F3}"/>
                </a:ext>
              </a:extLst>
            </p:cNvPr>
            <p:cNvSpPr/>
            <p:nvPr/>
          </p:nvSpPr>
          <p:spPr>
            <a:xfrm>
              <a:off x="11331077"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40A148B-BB56-53C0-6C49-CB1549860FDF}"/>
                </a:ext>
              </a:extLst>
            </p:cNvPr>
            <p:cNvSpPr/>
            <p:nvPr/>
          </p:nvSpPr>
          <p:spPr>
            <a:xfrm>
              <a:off x="11436010"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6" name="Free-form: Shape 35">
              <a:extLst>
                <a:ext uri="{FF2B5EF4-FFF2-40B4-BE49-F238E27FC236}">
                  <a16:creationId xmlns:a16="http://schemas.microsoft.com/office/drawing/2014/main" id="{025D68AB-1A77-1F13-24C3-C56B2B35E710}"/>
                </a:ext>
              </a:extLst>
            </p:cNvPr>
            <p:cNvSpPr/>
            <p:nvPr/>
          </p:nvSpPr>
          <p:spPr>
            <a:xfrm>
              <a:off x="11436010"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7" name="Free-form: Shape 36">
              <a:extLst>
                <a:ext uri="{FF2B5EF4-FFF2-40B4-BE49-F238E27FC236}">
                  <a16:creationId xmlns:a16="http://schemas.microsoft.com/office/drawing/2014/main" id="{926AC4C2-0679-9043-5CF9-056206B2EAD0}"/>
                </a:ext>
              </a:extLst>
            </p:cNvPr>
            <p:cNvSpPr/>
            <p:nvPr/>
          </p:nvSpPr>
          <p:spPr>
            <a:xfrm>
              <a:off x="11436010"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8" name="Free-form: Shape 37">
              <a:extLst>
                <a:ext uri="{FF2B5EF4-FFF2-40B4-BE49-F238E27FC236}">
                  <a16:creationId xmlns:a16="http://schemas.microsoft.com/office/drawing/2014/main" id="{C0467604-0063-5410-0F02-F1CAC3B63FF1}"/>
                </a:ext>
              </a:extLst>
            </p:cNvPr>
            <p:cNvSpPr/>
            <p:nvPr/>
          </p:nvSpPr>
          <p:spPr>
            <a:xfrm>
              <a:off x="6622422"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9" name="Free-form: Shape 38">
              <a:extLst>
                <a:ext uri="{FF2B5EF4-FFF2-40B4-BE49-F238E27FC236}">
                  <a16:creationId xmlns:a16="http://schemas.microsoft.com/office/drawing/2014/main" id="{421570CD-53AC-1D6A-4836-23EF5A1BE2DB}"/>
                </a:ext>
              </a:extLst>
            </p:cNvPr>
            <p:cNvSpPr/>
            <p:nvPr/>
          </p:nvSpPr>
          <p:spPr>
            <a:xfrm>
              <a:off x="421167"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grpSp>
          <p:nvGrpSpPr>
            <p:cNvPr id="40" name="Graphic 14">
              <a:extLst>
                <a:ext uri="{FF2B5EF4-FFF2-40B4-BE49-F238E27FC236}">
                  <a16:creationId xmlns:a16="http://schemas.microsoft.com/office/drawing/2014/main" id="{7537DCCB-D01A-CD56-3166-B8C89BA767D1}"/>
                </a:ext>
              </a:extLst>
            </p:cNvPr>
            <p:cNvGrpSpPr/>
            <p:nvPr/>
          </p:nvGrpSpPr>
          <p:grpSpPr>
            <a:xfrm>
              <a:off x="314326" y="4586252"/>
              <a:ext cx="5882638" cy="1075410"/>
              <a:chOff x="314326" y="4586252"/>
              <a:chExt cx="5882638" cy="1075410"/>
            </a:xfrm>
          </p:grpSpPr>
          <p:sp>
            <p:nvSpPr>
              <p:cNvPr id="41" name="Free-form: Shape 40">
                <a:extLst>
                  <a:ext uri="{FF2B5EF4-FFF2-40B4-BE49-F238E27FC236}">
                    <a16:creationId xmlns:a16="http://schemas.microsoft.com/office/drawing/2014/main" id="{CB34481A-C81E-C121-125C-471BC3875190}"/>
                  </a:ext>
                </a:extLst>
              </p:cNvPr>
              <p:cNvSpPr/>
              <p:nvPr/>
            </p:nvSpPr>
            <p:spPr>
              <a:xfrm>
                <a:off x="314326" y="5661662"/>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B1DC425-0D46-F3FB-5108-3EBDB239DC0B}"/>
                  </a:ext>
                </a:extLst>
              </p:cNvPr>
              <p:cNvSpPr/>
              <p:nvPr/>
            </p:nvSpPr>
            <p:spPr>
              <a:xfrm>
                <a:off x="314326" y="458625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grpSp>
        <p:sp>
          <p:nvSpPr>
            <p:cNvPr id="43" name="Free-form: Shape 42">
              <a:extLst>
                <a:ext uri="{FF2B5EF4-FFF2-40B4-BE49-F238E27FC236}">
                  <a16:creationId xmlns:a16="http://schemas.microsoft.com/office/drawing/2014/main" id="{A67D5E22-EEB5-879E-D9AE-0F8D890E25E9}"/>
                </a:ext>
              </a:extLst>
            </p:cNvPr>
            <p:cNvSpPr/>
            <p:nvPr/>
          </p:nvSpPr>
          <p:spPr>
            <a:xfrm>
              <a:off x="7614521" y="2440520"/>
              <a:ext cx="2882174" cy="892253"/>
            </a:xfrm>
            <a:custGeom>
              <a:avLst/>
              <a:gdLst>
                <a:gd name="connsiteX0" fmla="*/ 2882175 w 2882174"/>
                <a:gd name="connsiteY0" fmla="*/ 446445 h 892253"/>
                <a:gd name="connsiteX1" fmla="*/ 1441087 w 2882174"/>
                <a:gd name="connsiteY1" fmla="*/ 0 h 892253"/>
                <a:gd name="connsiteX2" fmla="*/ 0 w 2882174"/>
                <a:gd name="connsiteY2" fmla="*/ 446445 h 892253"/>
                <a:gd name="connsiteX3" fmla="*/ 1441087 w 2882174"/>
                <a:gd name="connsiteY3" fmla="*/ 892253 h 892253"/>
                <a:gd name="connsiteX4" fmla="*/ 2882175 w 2882174"/>
                <a:gd name="connsiteY4" fmla="*/ 446445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4" h="892253">
                  <a:moveTo>
                    <a:pt x="2882175" y="446445"/>
                  </a:moveTo>
                  <a:lnTo>
                    <a:pt x="1441087" y="0"/>
                  </a:lnTo>
                  <a:lnTo>
                    <a:pt x="0" y="446445"/>
                  </a:lnTo>
                  <a:lnTo>
                    <a:pt x="1441087" y="892253"/>
                  </a:lnTo>
                  <a:lnTo>
                    <a:pt x="2882175" y="446445"/>
                  </a:lnTo>
                  <a:close/>
                </a:path>
              </a:pathLst>
            </a:custGeom>
            <a:solidFill>
              <a:schemeClr val="accent2"/>
            </a:solidFill>
            <a:ln w="635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8633E-3CCF-7F7D-2F0C-D09EC1E10BEC}"/>
                </a:ext>
              </a:extLst>
            </p:cNvPr>
            <p:cNvSpPr/>
            <p:nvPr/>
          </p:nvSpPr>
          <p:spPr>
            <a:xfrm>
              <a:off x="6168982"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83FD8FB-C24F-6790-0C65-AF830CBEF374}"/>
                </a:ext>
              </a:extLst>
            </p:cNvPr>
            <p:cNvSpPr/>
            <p:nvPr/>
          </p:nvSpPr>
          <p:spPr>
            <a:xfrm>
              <a:off x="9059424"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grpSp>
          <p:nvGrpSpPr>
            <p:cNvPr id="1359" name="Graphic 14">
              <a:extLst>
                <a:ext uri="{FF2B5EF4-FFF2-40B4-BE49-F238E27FC236}">
                  <a16:creationId xmlns:a16="http://schemas.microsoft.com/office/drawing/2014/main" id="{38AE0876-E4FC-37A9-4F37-9C3A3E4CC583}"/>
                </a:ext>
              </a:extLst>
            </p:cNvPr>
            <p:cNvGrpSpPr/>
            <p:nvPr/>
          </p:nvGrpSpPr>
          <p:grpSpPr>
            <a:xfrm>
              <a:off x="314326" y="3514022"/>
              <a:ext cx="9891100" cy="891617"/>
              <a:chOff x="314326" y="3514022"/>
              <a:chExt cx="9891100" cy="891617"/>
            </a:xfrm>
            <a:solidFill>
              <a:srgbClr val="8FBFB8"/>
            </a:solidFill>
          </p:grpSpPr>
          <p:sp>
            <p:nvSpPr>
              <p:cNvPr id="1360" name="Free-form: Shape 1359">
                <a:extLst>
                  <a:ext uri="{FF2B5EF4-FFF2-40B4-BE49-F238E27FC236}">
                    <a16:creationId xmlns:a16="http://schemas.microsoft.com/office/drawing/2014/main" id="{B239755B-F4C0-D7C2-9454-0954C924964C}"/>
                  </a:ext>
                </a:extLst>
              </p:cNvPr>
              <p:cNvSpPr/>
              <p:nvPr/>
            </p:nvSpPr>
            <p:spPr>
              <a:xfrm>
                <a:off x="314326" y="351402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E0962985-9BD1-641F-64EC-216919478EC3}"/>
                  </a:ext>
                </a:extLst>
              </p:cNvPr>
              <p:cNvSpPr/>
              <p:nvPr/>
            </p:nvSpPr>
            <p:spPr>
              <a:xfrm>
                <a:off x="7905791" y="3693999"/>
                <a:ext cx="2299635" cy="711640"/>
              </a:xfrm>
              <a:custGeom>
                <a:avLst/>
                <a:gdLst>
                  <a:gd name="connsiteX0" fmla="*/ 1149818 w 2299635"/>
                  <a:gd name="connsiteY0" fmla="*/ 711640 h 711640"/>
                  <a:gd name="connsiteX1" fmla="*/ 2299635 w 2299635"/>
                  <a:gd name="connsiteY1" fmla="*/ 355502 h 711640"/>
                  <a:gd name="connsiteX2" fmla="*/ 1149818 w 2299635"/>
                  <a:gd name="connsiteY2" fmla="*/ 0 h 711640"/>
                  <a:gd name="connsiteX3" fmla="*/ 0 w 2299635"/>
                  <a:gd name="connsiteY3" fmla="*/ 355502 h 711640"/>
                  <a:gd name="connsiteX4" fmla="*/ 1149818 w 2299635"/>
                  <a:gd name="connsiteY4" fmla="*/ 711640 h 7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35" h="711640">
                    <a:moveTo>
                      <a:pt x="1149818" y="711640"/>
                    </a:moveTo>
                    <a:lnTo>
                      <a:pt x="2299635" y="355502"/>
                    </a:lnTo>
                    <a:lnTo>
                      <a:pt x="1149818" y="0"/>
                    </a:lnTo>
                    <a:lnTo>
                      <a:pt x="0" y="355502"/>
                    </a:lnTo>
                    <a:lnTo>
                      <a:pt x="1149818" y="711640"/>
                    </a:lnTo>
                    <a:close/>
                  </a:path>
                </a:pathLst>
              </a:custGeom>
              <a:solidFill>
                <a:srgbClr val="8FBFB8"/>
              </a:solidFill>
              <a:ln w="6357" cap="flat">
                <a:noFill/>
                <a:prstDash val="solid"/>
                <a:miter/>
              </a:ln>
            </p:spPr>
            <p:txBody>
              <a:bodyPr rtlCol="0" anchor="ctr"/>
              <a:lstStyle/>
              <a:p>
                <a:endParaRPr lang="en-GB"/>
              </a:p>
            </p:txBody>
          </p:sp>
        </p:grpSp>
      </p:grpSp>
      <p:sp>
        <p:nvSpPr>
          <p:cNvPr id="1362" name="Text Placeholder 1379">
            <a:extLst>
              <a:ext uri="{FF2B5EF4-FFF2-40B4-BE49-F238E27FC236}">
                <a16:creationId xmlns:a16="http://schemas.microsoft.com/office/drawing/2014/main" id="{CDD7E4A9-760D-99CD-9855-E6746027B835}"/>
              </a:ext>
            </a:extLst>
          </p:cNvPr>
          <p:cNvSpPr>
            <a:spLocks noGrp="1"/>
          </p:cNvSpPr>
          <p:nvPr>
            <p:ph type="body" sz="quarter" idx="31"/>
          </p:nvPr>
        </p:nvSpPr>
        <p:spPr>
          <a:xfrm>
            <a:off x="634109" y="2502265"/>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3" name="Text Placeholder 1379">
            <a:extLst>
              <a:ext uri="{FF2B5EF4-FFF2-40B4-BE49-F238E27FC236}">
                <a16:creationId xmlns:a16="http://schemas.microsoft.com/office/drawing/2014/main" id="{01D5DC0A-4694-C6F7-7CBC-99D8431353F1}"/>
              </a:ext>
            </a:extLst>
          </p:cNvPr>
          <p:cNvSpPr>
            <a:spLocks noGrp="1"/>
          </p:cNvSpPr>
          <p:nvPr>
            <p:ph type="body" sz="quarter" idx="32"/>
          </p:nvPr>
        </p:nvSpPr>
        <p:spPr>
          <a:xfrm>
            <a:off x="634110" y="3566022"/>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5" name="Text Placeholder 1379">
            <a:extLst>
              <a:ext uri="{FF2B5EF4-FFF2-40B4-BE49-F238E27FC236}">
                <a16:creationId xmlns:a16="http://schemas.microsoft.com/office/drawing/2014/main" id="{78378A1D-87EC-27B1-1875-88A582118D38}"/>
              </a:ext>
            </a:extLst>
          </p:cNvPr>
          <p:cNvSpPr>
            <a:spLocks noGrp="1"/>
          </p:cNvSpPr>
          <p:nvPr>
            <p:ph type="body" sz="quarter" idx="33"/>
          </p:nvPr>
        </p:nvSpPr>
        <p:spPr>
          <a:xfrm>
            <a:off x="634110" y="4637413"/>
            <a:ext cx="1528066" cy="485113"/>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6" name="Text Placeholder 1379">
            <a:extLst>
              <a:ext uri="{FF2B5EF4-FFF2-40B4-BE49-F238E27FC236}">
                <a16:creationId xmlns:a16="http://schemas.microsoft.com/office/drawing/2014/main" id="{65753140-64B6-7FB2-A0BD-5FFB424D0376}"/>
              </a:ext>
            </a:extLst>
          </p:cNvPr>
          <p:cNvSpPr>
            <a:spLocks noGrp="1"/>
          </p:cNvSpPr>
          <p:nvPr>
            <p:ph type="body" sz="quarter" idx="34"/>
          </p:nvPr>
        </p:nvSpPr>
        <p:spPr>
          <a:xfrm>
            <a:off x="634110" y="5701170"/>
            <a:ext cx="1528066"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0" name="Text Placeholder 1379">
            <a:extLst>
              <a:ext uri="{FF2B5EF4-FFF2-40B4-BE49-F238E27FC236}">
                <a16:creationId xmlns:a16="http://schemas.microsoft.com/office/drawing/2014/main" id="{099E8E1E-D9C2-4BB8-EB93-A976897A03CE}"/>
              </a:ext>
            </a:extLst>
          </p:cNvPr>
          <p:cNvSpPr>
            <a:spLocks noGrp="1"/>
          </p:cNvSpPr>
          <p:nvPr>
            <p:ph type="body" sz="quarter" idx="35"/>
          </p:nvPr>
        </p:nvSpPr>
        <p:spPr>
          <a:xfrm>
            <a:off x="2266304" y="2502265"/>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1" name="Text Placeholder 1379">
            <a:extLst>
              <a:ext uri="{FF2B5EF4-FFF2-40B4-BE49-F238E27FC236}">
                <a16:creationId xmlns:a16="http://schemas.microsoft.com/office/drawing/2014/main" id="{72C889B5-71C4-8D06-1D12-7DC2489C7AE7}"/>
              </a:ext>
            </a:extLst>
          </p:cNvPr>
          <p:cNvSpPr>
            <a:spLocks noGrp="1"/>
          </p:cNvSpPr>
          <p:nvPr>
            <p:ph type="body" sz="quarter" idx="36"/>
          </p:nvPr>
        </p:nvSpPr>
        <p:spPr>
          <a:xfrm>
            <a:off x="2266304" y="3566021"/>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3" name="Text Placeholder 1379">
            <a:extLst>
              <a:ext uri="{FF2B5EF4-FFF2-40B4-BE49-F238E27FC236}">
                <a16:creationId xmlns:a16="http://schemas.microsoft.com/office/drawing/2014/main" id="{D95D6380-D2D5-C6EB-02AF-429CE3A3C00D}"/>
              </a:ext>
            </a:extLst>
          </p:cNvPr>
          <p:cNvSpPr>
            <a:spLocks noGrp="1"/>
          </p:cNvSpPr>
          <p:nvPr>
            <p:ph type="body" sz="quarter" idx="37"/>
          </p:nvPr>
        </p:nvSpPr>
        <p:spPr>
          <a:xfrm>
            <a:off x="2266304" y="4637413"/>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4" name="Text Placeholder 1379">
            <a:extLst>
              <a:ext uri="{FF2B5EF4-FFF2-40B4-BE49-F238E27FC236}">
                <a16:creationId xmlns:a16="http://schemas.microsoft.com/office/drawing/2014/main" id="{812DDDAB-A1D7-D1A4-0C99-08069EDBBE34}"/>
              </a:ext>
            </a:extLst>
          </p:cNvPr>
          <p:cNvSpPr>
            <a:spLocks noGrp="1"/>
          </p:cNvSpPr>
          <p:nvPr>
            <p:ph type="body" sz="quarter" idx="38"/>
          </p:nvPr>
        </p:nvSpPr>
        <p:spPr>
          <a:xfrm>
            <a:off x="2266304" y="5701170"/>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5" name="Text Placeholder 1379">
            <a:extLst>
              <a:ext uri="{FF2B5EF4-FFF2-40B4-BE49-F238E27FC236}">
                <a16:creationId xmlns:a16="http://schemas.microsoft.com/office/drawing/2014/main" id="{45701E30-CEF7-F804-6462-8591DF878049}"/>
              </a:ext>
            </a:extLst>
          </p:cNvPr>
          <p:cNvSpPr>
            <a:spLocks noGrp="1"/>
          </p:cNvSpPr>
          <p:nvPr>
            <p:ph type="body" sz="quarter" idx="39"/>
          </p:nvPr>
        </p:nvSpPr>
        <p:spPr>
          <a:xfrm>
            <a:off x="6505997"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6" name="Text Placeholder 1379">
            <a:extLst>
              <a:ext uri="{FF2B5EF4-FFF2-40B4-BE49-F238E27FC236}">
                <a16:creationId xmlns:a16="http://schemas.microsoft.com/office/drawing/2014/main" id="{970253A0-8D6B-99E8-7894-B0A086CF8945}"/>
              </a:ext>
            </a:extLst>
          </p:cNvPr>
          <p:cNvSpPr>
            <a:spLocks noGrp="1"/>
          </p:cNvSpPr>
          <p:nvPr>
            <p:ph type="body" sz="quarter" idx="40"/>
          </p:nvPr>
        </p:nvSpPr>
        <p:spPr>
          <a:xfrm>
            <a:off x="6505997"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7" name="Text Placeholder 1379">
            <a:extLst>
              <a:ext uri="{FF2B5EF4-FFF2-40B4-BE49-F238E27FC236}">
                <a16:creationId xmlns:a16="http://schemas.microsoft.com/office/drawing/2014/main" id="{30987271-CE16-3F41-3E75-AB06673CA23C}"/>
              </a:ext>
            </a:extLst>
          </p:cNvPr>
          <p:cNvSpPr>
            <a:spLocks noGrp="1"/>
          </p:cNvSpPr>
          <p:nvPr>
            <p:ph type="body" sz="quarter" idx="41"/>
          </p:nvPr>
        </p:nvSpPr>
        <p:spPr>
          <a:xfrm>
            <a:off x="9394106"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8" name="Text Placeholder 1379">
            <a:extLst>
              <a:ext uri="{FF2B5EF4-FFF2-40B4-BE49-F238E27FC236}">
                <a16:creationId xmlns:a16="http://schemas.microsoft.com/office/drawing/2014/main" id="{DBE4FCD4-3BF1-EBF2-6512-2C2CAE8B18BB}"/>
              </a:ext>
            </a:extLst>
          </p:cNvPr>
          <p:cNvSpPr>
            <a:spLocks noGrp="1"/>
          </p:cNvSpPr>
          <p:nvPr>
            <p:ph type="body" sz="quarter" idx="42"/>
          </p:nvPr>
        </p:nvSpPr>
        <p:spPr>
          <a:xfrm>
            <a:off x="9394106"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9" name="Text Placeholder 1379">
            <a:extLst>
              <a:ext uri="{FF2B5EF4-FFF2-40B4-BE49-F238E27FC236}">
                <a16:creationId xmlns:a16="http://schemas.microsoft.com/office/drawing/2014/main" id="{271C082B-0333-5066-8C97-3044AA4BF624}"/>
              </a:ext>
            </a:extLst>
          </p:cNvPr>
          <p:cNvSpPr>
            <a:spLocks noGrp="1"/>
          </p:cNvSpPr>
          <p:nvPr>
            <p:ph type="body" sz="quarter" idx="43"/>
          </p:nvPr>
        </p:nvSpPr>
        <p:spPr>
          <a:xfrm>
            <a:off x="6893549" y="3389325"/>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5" name="Text Placeholder 1379">
            <a:extLst>
              <a:ext uri="{FF2B5EF4-FFF2-40B4-BE49-F238E27FC236}">
                <a16:creationId xmlns:a16="http://schemas.microsoft.com/office/drawing/2014/main" id="{245D86FD-833E-98AB-D697-252DDCBE5D67}"/>
              </a:ext>
            </a:extLst>
          </p:cNvPr>
          <p:cNvSpPr>
            <a:spLocks noGrp="1"/>
          </p:cNvSpPr>
          <p:nvPr>
            <p:ph type="body" sz="quarter" idx="44"/>
          </p:nvPr>
        </p:nvSpPr>
        <p:spPr>
          <a:xfrm>
            <a:off x="8026258"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6" name="Text Placeholder 1379">
            <a:extLst>
              <a:ext uri="{FF2B5EF4-FFF2-40B4-BE49-F238E27FC236}">
                <a16:creationId xmlns:a16="http://schemas.microsoft.com/office/drawing/2014/main" id="{6401F829-E7F9-0EC4-4B92-B4B8C5598379}"/>
              </a:ext>
            </a:extLst>
          </p:cNvPr>
          <p:cNvSpPr>
            <a:spLocks noGrp="1"/>
          </p:cNvSpPr>
          <p:nvPr>
            <p:ph type="body" sz="quarter" idx="45"/>
          </p:nvPr>
        </p:nvSpPr>
        <p:spPr>
          <a:xfrm>
            <a:off x="9158967"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0" name="Text Placeholder 1379">
            <a:extLst>
              <a:ext uri="{FF2B5EF4-FFF2-40B4-BE49-F238E27FC236}">
                <a16:creationId xmlns:a16="http://schemas.microsoft.com/office/drawing/2014/main" id="{586FE075-2461-419C-DB97-0AEB4B557575}"/>
              </a:ext>
            </a:extLst>
          </p:cNvPr>
          <p:cNvSpPr>
            <a:spLocks noGrp="1"/>
          </p:cNvSpPr>
          <p:nvPr>
            <p:ph type="body" sz="quarter" idx="46"/>
          </p:nvPr>
        </p:nvSpPr>
        <p:spPr>
          <a:xfrm>
            <a:off x="10291676"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1" name="Text Placeholder 1379">
            <a:extLst>
              <a:ext uri="{FF2B5EF4-FFF2-40B4-BE49-F238E27FC236}">
                <a16:creationId xmlns:a16="http://schemas.microsoft.com/office/drawing/2014/main" id="{A90C8A97-1076-52C6-40E7-64BD7A16335C}"/>
              </a:ext>
            </a:extLst>
          </p:cNvPr>
          <p:cNvSpPr>
            <a:spLocks noGrp="1"/>
          </p:cNvSpPr>
          <p:nvPr>
            <p:ph type="body" sz="quarter" idx="47"/>
          </p:nvPr>
        </p:nvSpPr>
        <p:spPr>
          <a:xfrm>
            <a:off x="7959111" y="4493536"/>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6" name="Text Placeholder 1379">
            <a:extLst>
              <a:ext uri="{FF2B5EF4-FFF2-40B4-BE49-F238E27FC236}">
                <a16:creationId xmlns:a16="http://schemas.microsoft.com/office/drawing/2014/main" id="{6B38B653-3859-2C21-1D69-1B408A8B6E91}"/>
              </a:ext>
            </a:extLst>
          </p:cNvPr>
          <p:cNvSpPr>
            <a:spLocks noGrp="1"/>
          </p:cNvSpPr>
          <p:nvPr>
            <p:ph type="body" sz="quarter" idx="48"/>
          </p:nvPr>
        </p:nvSpPr>
        <p:spPr>
          <a:xfrm>
            <a:off x="7959111" y="4753344"/>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7" name="Text Placeholder 1379">
            <a:extLst>
              <a:ext uri="{FF2B5EF4-FFF2-40B4-BE49-F238E27FC236}">
                <a16:creationId xmlns:a16="http://schemas.microsoft.com/office/drawing/2014/main" id="{8521AE95-E88F-DDB6-CAD2-F3A689831B0F}"/>
              </a:ext>
            </a:extLst>
          </p:cNvPr>
          <p:cNvSpPr>
            <a:spLocks noGrp="1"/>
          </p:cNvSpPr>
          <p:nvPr>
            <p:ph type="body" sz="quarter" idx="49"/>
          </p:nvPr>
        </p:nvSpPr>
        <p:spPr>
          <a:xfrm>
            <a:off x="7959111" y="5640637"/>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4" name="Text Placeholder 1379">
            <a:extLst>
              <a:ext uri="{FF2B5EF4-FFF2-40B4-BE49-F238E27FC236}">
                <a16:creationId xmlns:a16="http://schemas.microsoft.com/office/drawing/2014/main" id="{CB4713BB-A381-8701-F6E9-BA76D0052A34}"/>
              </a:ext>
            </a:extLst>
          </p:cNvPr>
          <p:cNvSpPr>
            <a:spLocks noGrp="1"/>
          </p:cNvSpPr>
          <p:nvPr>
            <p:ph type="body" sz="quarter" idx="50"/>
          </p:nvPr>
        </p:nvSpPr>
        <p:spPr>
          <a:xfrm>
            <a:off x="7962507" y="2633523"/>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5" name="Text Placeholder 1379">
            <a:extLst>
              <a:ext uri="{FF2B5EF4-FFF2-40B4-BE49-F238E27FC236}">
                <a16:creationId xmlns:a16="http://schemas.microsoft.com/office/drawing/2014/main" id="{DD641C87-E5CA-DBB2-BCD3-CA2EA7C83BBC}"/>
              </a:ext>
            </a:extLst>
          </p:cNvPr>
          <p:cNvSpPr>
            <a:spLocks noGrp="1"/>
          </p:cNvSpPr>
          <p:nvPr>
            <p:ph type="body" sz="quarter" idx="51"/>
          </p:nvPr>
        </p:nvSpPr>
        <p:spPr>
          <a:xfrm>
            <a:off x="7962507" y="2893330"/>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274859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anel">
    <p:bg>
      <p:bgPr>
        <a:solidFill>
          <a:schemeClr val="accent3">
            <a:alpha val="2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261751-6D5C-F2F3-2B14-6B73EBA3C8B1}"/>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accent1"/>
                </a:solidFill>
                <a:latin typeface="+mj-lt"/>
              </a:rPr>
              <a:t>Panel</a:t>
            </a:r>
            <a:endParaRPr lang="en-GB" sz="1500" spc="-60" baseline="0">
              <a:solidFill>
                <a:schemeClr val="accent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20897288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descr="A picture containing laser&#10;&#10;Description automatically generated">
            <a:extLst>
              <a:ext uri="{FF2B5EF4-FFF2-40B4-BE49-F238E27FC236}">
                <a16:creationId xmlns:a16="http://schemas.microsoft.com/office/drawing/2014/main" id="{D5A477DF-F970-29D3-4637-3A43178B2B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6157913" y="1907539"/>
            <a:ext cx="4743450" cy="727076"/>
          </a:xfrm>
        </p:spPr>
        <p:txBody>
          <a:bodyPr anchor="t" anchorCtr="0"/>
          <a:lstStyle>
            <a:lvl1pPr algn="l">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6157913" y="2646679"/>
            <a:ext cx="4743450" cy="727076"/>
          </a:xfrm>
        </p:spPr>
        <p:txBody>
          <a:bodyPr/>
          <a:lstStyle>
            <a:lvl1pPr marL="0" indent="0" algn="l">
              <a:buNone/>
              <a:defRPr sz="1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10060883" y="430205"/>
            <a:ext cx="1250055" cy="186526"/>
          </a:xfrm>
        </p:spPr>
        <p:txBody>
          <a:bodyPr anchor="t" anchorCtr="0"/>
          <a:lstStyle>
            <a:lvl1pPr>
              <a:defRPr>
                <a:solidFill>
                  <a:schemeClr val="accent2"/>
                </a:solidFill>
              </a:defRPr>
            </a:lvl1pPr>
          </a:lstStyle>
          <a:p>
            <a:fld id="{389D9672-4ACF-496F-82F0-F58CDF84CE16}"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p:spPr>
        <p:txBody>
          <a:bodyPr/>
          <a:lstStyle>
            <a:lvl1pPr>
              <a:defRPr>
                <a:no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
        <p:nvSpPr>
          <p:cNvPr id="11" name="Text Placeholder 10">
            <a:extLst>
              <a:ext uri="{FF2B5EF4-FFF2-40B4-BE49-F238E27FC236}">
                <a16:creationId xmlns:a16="http://schemas.microsoft.com/office/drawing/2014/main" id="{DCBCDF46-1808-2F25-5432-9990C9023A40}"/>
              </a:ext>
            </a:extLst>
          </p:cNvPr>
          <p:cNvSpPr>
            <a:spLocks noGrp="1"/>
          </p:cNvSpPr>
          <p:nvPr>
            <p:ph type="body" sz="quarter" idx="13" hasCustomPrompt="1"/>
          </p:nvPr>
        </p:nvSpPr>
        <p:spPr>
          <a:xfrm>
            <a:off x="6178550" y="430205"/>
            <a:ext cx="1800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Client name</a:t>
            </a:r>
          </a:p>
        </p:txBody>
      </p:sp>
      <p:sp>
        <p:nvSpPr>
          <p:cNvPr id="12" name="Text Placeholder 10">
            <a:extLst>
              <a:ext uri="{FF2B5EF4-FFF2-40B4-BE49-F238E27FC236}">
                <a16:creationId xmlns:a16="http://schemas.microsoft.com/office/drawing/2014/main" id="{8890E4FE-54A2-2228-0BF1-ADB2E633AE29}"/>
              </a:ext>
            </a:extLst>
          </p:cNvPr>
          <p:cNvSpPr>
            <a:spLocks noGrp="1"/>
          </p:cNvSpPr>
          <p:nvPr>
            <p:ph type="body" sz="quarter" idx="14" hasCustomPrompt="1"/>
          </p:nvPr>
        </p:nvSpPr>
        <p:spPr>
          <a:xfrm>
            <a:off x="8123707" y="430205"/>
            <a:ext cx="1818000" cy="187200"/>
          </a:xfrm>
        </p:spPr>
        <p:txBody>
          <a:bodyPr anchor="t" anchorCtr="0"/>
          <a:lstStyle>
            <a:lvl1pPr marL="0" indent="0">
              <a:buFontTx/>
              <a:buNone/>
              <a:defRPr>
                <a:solidFill>
                  <a:schemeClr val="accent2"/>
                </a:solidFill>
              </a:defRPr>
            </a:lvl1pPr>
            <a:lvl2pPr marL="457200" indent="0">
              <a:buFontTx/>
              <a:buNone/>
              <a:defRPr>
                <a:solidFill>
                  <a:schemeClr val="accent2"/>
                </a:solidFill>
              </a:defRPr>
            </a:lvl2pPr>
            <a:lvl3pPr marL="914400" indent="0">
              <a:buFontTx/>
              <a:buNone/>
              <a:defRPr>
                <a:solidFill>
                  <a:schemeClr val="accent2"/>
                </a:solidFill>
              </a:defRPr>
            </a:lvl3pPr>
            <a:lvl4pPr marL="1371600" indent="0">
              <a:buFontTx/>
              <a:buNone/>
              <a:defRPr>
                <a:solidFill>
                  <a:schemeClr val="accent2"/>
                </a:solidFill>
              </a:defRPr>
            </a:lvl4pPr>
            <a:lvl5pPr marL="1828800" indent="0">
              <a:buFontTx/>
              <a:buNone/>
              <a:defRPr>
                <a:solidFill>
                  <a:schemeClr val="accent2"/>
                </a:solidFill>
              </a:defRPr>
            </a:lvl5pPr>
          </a:lstStyle>
          <a:p>
            <a:pPr lvl="0"/>
            <a:r>
              <a:rPr lang="en-GB"/>
              <a:t>Presenter’s name</a:t>
            </a:r>
          </a:p>
        </p:txBody>
      </p:sp>
      <p:cxnSp>
        <p:nvCxnSpPr>
          <p:cNvPr id="20" name="Straight Connector 19">
            <a:extLst>
              <a:ext uri="{FF2B5EF4-FFF2-40B4-BE49-F238E27FC236}">
                <a16:creationId xmlns:a16="http://schemas.microsoft.com/office/drawing/2014/main" id="{68D5C1F5-78D0-AF4E-D39A-5A8B7650BCB7}"/>
              </a:ext>
            </a:extLst>
          </p:cNvPr>
          <p:cNvCxnSpPr/>
          <p:nvPr userDrawn="1"/>
        </p:nvCxnSpPr>
        <p:spPr>
          <a:xfrm>
            <a:off x="6157913" y="1876402"/>
            <a:ext cx="572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9039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ull picture">
    <p:bg>
      <p:bgPr>
        <a:solidFill>
          <a:schemeClr val="bg1"/>
        </a:solidFill>
        <a:effectLst/>
      </p:bgPr>
    </p:bg>
    <p:spTree>
      <p:nvGrpSpPr>
        <p:cNvPr id="1" name=""/>
        <p:cNvGrpSpPr/>
        <p:nvPr/>
      </p:nvGrpSpPr>
      <p:grpSpPr>
        <a:xfrm>
          <a:off x="0" y="0"/>
          <a:ext cx="0" cy="0"/>
          <a:chOff x="0" y="0"/>
          <a:chExt cx="0" cy="0"/>
        </a:xfrm>
      </p:grpSpPr>
      <p:sp>
        <p:nvSpPr>
          <p:cNvPr id="40" name="Picture Placeholder 39">
            <a:extLst>
              <a:ext uri="{FF2B5EF4-FFF2-40B4-BE49-F238E27FC236}">
                <a16:creationId xmlns:a16="http://schemas.microsoft.com/office/drawing/2014/main" id="{6ED70DA6-7210-50B5-C9A9-7AC3A4B42E65}"/>
              </a:ext>
            </a:extLst>
          </p:cNvPr>
          <p:cNvSpPr>
            <a:spLocks noGrp="1"/>
          </p:cNvSpPr>
          <p:nvPr>
            <p:ph type="pic" sz="quarter" idx="13" hasCustomPrompt="1"/>
          </p:nvPr>
        </p:nvSpPr>
        <p:spPr>
          <a:xfrm>
            <a:off x="0" y="0"/>
            <a:ext cx="12192000" cy="6858000"/>
          </a:xfrm>
          <a:custGeom>
            <a:avLst/>
            <a:gdLst>
              <a:gd name="connsiteX0" fmla="*/ 1197540 w 12192000"/>
              <a:gd name="connsiteY0" fmla="*/ 6409394 h 6858000"/>
              <a:gd name="connsiteX1" fmla="*/ 1232284 w 12192000"/>
              <a:gd name="connsiteY1" fmla="*/ 6409394 h 6858000"/>
              <a:gd name="connsiteX2" fmla="*/ 1232284 w 12192000"/>
              <a:gd name="connsiteY2" fmla="*/ 6477637 h 6858000"/>
              <a:gd name="connsiteX3" fmla="*/ 1229513 w 12192000"/>
              <a:gd name="connsiteY3" fmla="*/ 6481896 h 6858000"/>
              <a:gd name="connsiteX4" fmla="*/ 1197540 w 12192000"/>
              <a:gd name="connsiteY4" fmla="*/ 6487327 h 6858000"/>
              <a:gd name="connsiteX5" fmla="*/ 1197540 w 12192000"/>
              <a:gd name="connsiteY5" fmla="*/ 6487253 h 6858000"/>
              <a:gd name="connsiteX6" fmla="*/ 1162776 w 12192000"/>
              <a:gd name="connsiteY6" fmla="*/ 6450053 h 6858000"/>
              <a:gd name="connsiteX7" fmla="*/ 1197540 w 12192000"/>
              <a:gd name="connsiteY7" fmla="*/ 6409394 h 6858000"/>
              <a:gd name="connsiteX8" fmla="*/ 588966 w 12192000"/>
              <a:gd name="connsiteY8" fmla="*/ 6404744 h 6858000"/>
              <a:gd name="connsiteX9" fmla="*/ 635373 w 12192000"/>
              <a:gd name="connsiteY9" fmla="*/ 6450091 h 6858000"/>
              <a:gd name="connsiteX10" fmla="*/ 590999 w 12192000"/>
              <a:gd name="connsiteY10" fmla="*/ 6494465 h 6858000"/>
              <a:gd name="connsiteX11" fmla="*/ 542466 w 12192000"/>
              <a:gd name="connsiteY11" fmla="*/ 6450091 h 6858000"/>
              <a:gd name="connsiteX12" fmla="*/ 588966 w 12192000"/>
              <a:gd name="connsiteY12" fmla="*/ 6404800 h 6858000"/>
              <a:gd name="connsiteX13" fmla="*/ 570608 w 12192000"/>
              <a:gd name="connsiteY13" fmla="*/ 6363266 h 6858000"/>
              <a:gd name="connsiteX14" fmla="*/ 527158 w 12192000"/>
              <a:gd name="connsiteY14" fmla="*/ 6384712 h 6858000"/>
              <a:gd name="connsiteX15" fmla="*/ 497993 w 12192000"/>
              <a:gd name="connsiteY15" fmla="*/ 6459000 h 6858000"/>
              <a:gd name="connsiteX16" fmla="*/ 516593 w 12192000"/>
              <a:gd name="connsiteY16" fmla="*/ 6504514 h 6858000"/>
              <a:gd name="connsiteX17" fmla="*/ 589301 w 12192000"/>
              <a:gd name="connsiteY17" fmla="*/ 6539333 h 6858000"/>
              <a:gd name="connsiteX18" fmla="*/ 636973 w 12192000"/>
              <a:gd name="connsiteY18" fmla="*/ 6526034 h 6858000"/>
              <a:gd name="connsiteX19" fmla="*/ 680478 w 12192000"/>
              <a:gd name="connsiteY19" fmla="*/ 6453160 h 6858000"/>
              <a:gd name="connsiteX20" fmla="*/ 653043 w 12192000"/>
              <a:gd name="connsiteY20" fmla="*/ 6386646 h 6858000"/>
              <a:gd name="connsiteX21" fmla="*/ 570608 w 12192000"/>
              <a:gd name="connsiteY21" fmla="*/ 6363266 h 6858000"/>
              <a:gd name="connsiteX22" fmla="*/ 1197540 w 12192000"/>
              <a:gd name="connsiteY22" fmla="*/ 6363117 h 6858000"/>
              <a:gd name="connsiteX23" fmla="*/ 1116425 w 12192000"/>
              <a:gd name="connsiteY23" fmla="*/ 6450016 h 6858000"/>
              <a:gd name="connsiteX24" fmla="*/ 1197540 w 12192000"/>
              <a:gd name="connsiteY24" fmla="*/ 6536896 h 6858000"/>
              <a:gd name="connsiteX25" fmla="*/ 1205761 w 12192000"/>
              <a:gd name="connsiteY25" fmla="*/ 6536431 h 6858000"/>
              <a:gd name="connsiteX26" fmla="*/ 1209332 w 12192000"/>
              <a:gd name="connsiteY26" fmla="*/ 6533901 h 6858000"/>
              <a:gd name="connsiteX27" fmla="*/ 1228992 w 12192000"/>
              <a:gd name="connsiteY27" fmla="*/ 6494507 h 6858000"/>
              <a:gd name="connsiteX28" fmla="*/ 1231297 w 12192000"/>
              <a:gd name="connsiteY28" fmla="*/ 6493685 h 6858000"/>
              <a:gd name="connsiteX29" fmla="*/ 1232284 w 12192000"/>
              <a:gd name="connsiteY29" fmla="*/ 6495288 h 6858000"/>
              <a:gd name="connsiteX30" fmla="*/ 1232284 w 12192000"/>
              <a:gd name="connsiteY30" fmla="*/ 6536896 h 6858000"/>
              <a:gd name="connsiteX31" fmla="*/ 1278598 w 12192000"/>
              <a:gd name="connsiteY31" fmla="*/ 6536896 h 6858000"/>
              <a:gd name="connsiteX32" fmla="*/ 1278598 w 12192000"/>
              <a:gd name="connsiteY32" fmla="*/ 6363117 h 6858000"/>
              <a:gd name="connsiteX33" fmla="*/ 699320 w 12192000"/>
              <a:gd name="connsiteY33" fmla="*/ 6363117 h 6858000"/>
              <a:gd name="connsiteX34" fmla="*/ 699320 w 12192000"/>
              <a:gd name="connsiteY34" fmla="*/ 6536896 h 6858000"/>
              <a:gd name="connsiteX35" fmla="*/ 747513 w 12192000"/>
              <a:gd name="connsiteY35" fmla="*/ 6536896 h 6858000"/>
              <a:gd name="connsiteX36" fmla="*/ 747513 w 12192000"/>
              <a:gd name="connsiteY36" fmla="*/ 6411849 h 6858000"/>
              <a:gd name="connsiteX37" fmla="*/ 803610 w 12192000"/>
              <a:gd name="connsiteY37" fmla="*/ 6411849 h 6858000"/>
              <a:gd name="connsiteX38" fmla="*/ 803610 w 12192000"/>
              <a:gd name="connsiteY38" fmla="*/ 6363117 h 6858000"/>
              <a:gd name="connsiteX39" fmla="*/ 750005 w 12192000"/>
              <a:gd name="connsiteY39" fmla="*/ 6397490 h 6858000"/>
              <a:gd name="connsiteX40" fmla="*/ 747769 w 12192000"/>
              <a:gd name="connsiteY40" fmla="*/ 6397002 h 6858000"/>
              <a:gd name="connsiteX41" fmla="*/ 747513 w 12192000"/>
              <a:gd name="connsiteY41" fmla="*/ 6396113 h 6858000"/>
              <a:gd name="connsiteX42" fmla="*/ 747513 w 12192000"/>
              <a:gd name="connsiteY42" fmla="*/ 6363117 h 6858000"/>
              <a:gd name="connsiteX43" fmla="*/ 316979 w 12192000"/>
              <a:gd name="connsiteY43" fmla="*/ 6363117 h 6858000"/>
              <a:gd name="connsiteX44" fmla="*/ 316979 w 12192000"/>
              <a:gd name="connsiteY44" fmla="*/ 6536970 h 6858000"/>
              <a:gd name="connsiteX45" fmla="*/ 363330 w 12192000"/>
              <a:gd name="connsiteY45" fmla="*/ 6536970 h 6858000"/>
              <a:gd name="connsiteX46" fmla="*/ 363330 w 12192000"/>
              <a:gd name="connsiteY46" fmla="*/ 6421093 h 6858000"/>
              <a:gd name="connsiteX47" fmla="*/ 367199 w 12192000"/>
              <a:gd name="connsiteY47" fmla="*/ 6413709 h 6858000"/>
              <a:gd name="connsiteX48" fmla="*/ 397498 w 12192000"/>
              <a:gd name="connsiteY48" fmla="*/ 6405506 h 6858000"/>
              <a:gd name="connsiteX49" fmla="*/ 432838 w 12192000"/>
              <a:gd name="connsiteY49" fmla="*/ 6447616 h 6858000"/>
              <a:gd name="connsiteX50" fmla="*/ 432838 w 12192000"/>
              <a:gd name="connsiteY50" fmla="*/ 6536896 h 6858000"/>
              <a:gd name="connsiteX51" fmla="*/ 479190 w 12192000"/>
              <a:gd name="connsiteY51" fmla="*/ 6536896 h 6858000"/>
              <a:gd name="connsiteX52" fmla="*/ 479190 w 12192000"/>
              <a:gd name="connsiteY52" fmla="*/ 6444213 h 6858000"/>
              <a:gd name="connsiteX53" fmla="*/ 398075 w 12192000"/>
              <a:gd name="connsiteY53" fmla="*/ 6363117 h 6858000"/>
              <a:gd name="connsiteX54" fmla="*/ 388663 w 12192000"/>
              <a:gd name="connsiteY54" fmla="*/ 6363749 h 6858000"/>
              <a:gd name="connsiteX55" fmla="*/ 384943 w 12192000"/>
              <a:gd name="connsiteY55" fmla="*/ 6366279 h 6858000"/>
              <a:gd name="connsiteX56" fmla="*/ 366622 w 12192000"/>
              <a:gd name="connsiteY56" fmla="*/ 6402958 h 6858000"/>
              <a:gd name="connsiteX57" fmla="*/ 365020 w 12192000"/>
              <a:gd name="connsiteY57" fmla="*/ 6403946 h 6858000"/>
              <a:gd name="connsiteX58" fmla="*/ 363330 w 12192000"/>
              <a:gd name="connsiteY58" fmla="*/ 6402177 h 6858000"/>
              <a:gd name="connsiteX59" fmla="*/ 363330 w 12192000"/>
              <a:gd name="connsiteY59" fmla="*/ 6363117 h 6858000"/>
              <a:gd name="connsiteX60" fmla="*/ 876411 w 12192000"/>
              <a:gd name="connsiteY60" fmla="*/ 6360494 h 6858000"/>
              <a:gd name="connsiteX61" fmla="*/ 820369 w 12192000"/>
              <a:gd name="connsiteY61" fmla="*/ 6419865 h 6858000"/>
              <a:gd name="connsiteX62" fmla="*/ 866181 w 12192000"/>
              <a:gd name="connsiteY62" fmla="*/ 6466514 h 6858000"/>
              <a:gd name="connsiteX63" fmla="*/ 893467 w 12192000"/>
              <a:gd name="connsiteY63" fmla="*/ 6472912 h 6858000"/>
              <a:gd name="connsiteX64" fmla="*/ 910374 w 12192000"/>
              <a:gd name="connsiteY64" fmla="*/ 6482212 h 6858000"/>
              <a:gd name="connsiteX65" fmla="*/ 908737 w 12192000"/>
              <a:gd name="connsiteY65" fmla="*/ 6490266 h 6858000"/>
              <a:gd name="connsiteX66" fmla="*/ 887273 w 12192000"/>
              <a:gd name="connsiteY66" fmla="*/ 6496943 h 6858000"/>
              <a:gd name="connsiteX67" fmla="*/ 825502 w 12192000"/>
              <a:gd name="connsiteY67" fmla="*/ 6484258 h 6858000"/>
              <a:gd name="connsiteX68" fmla="*/ 824758 w 12192000"/>
              <a:gd name="connsiteY68" fmla="*/ 6484016 h 6858000"/>
              <a:gd name="connsiteX69" fmla="*/ 824758 w 12192000"/>
              <a:gd name="connsiteY69" fmla="*/ 6530126 h 6858000"/>
              <a:gd name="connsiteX70" fmla="*/ 883386 w 12192000"/>
              <a:gd name="connsiteY70" fmla="*/ 6539426 h 6858000"/>
              <a:gd name="connsiteX71" fmla="*/ 889431 w 12192000"/>
              <a:gd name="connsiteY71" fmla="*/ 6539295 h 6858000"/>
              <a:gd name="connsiteX72" fmla="*/ 941976 w 12192000"/>
              <a:gd name="connsiteY72" fmla="*/ 6518594 h 6858000"/>
              <a:gd name="connsiteX73" fmla="*/ 953582 w 12192000"/>
              <a:gd name="connsiteY73" fmla="*/ 6478939 h 6858000"/>
              <a:gd name="connsiteX74" fmla="*/ 901242 w 12192000"/>
              <a:gd name="connsiteY74" fmla="*/ 6430579 h 6858000"/>
              <a:gd name="connsiteX75" fmla="*/ 880875 w 12192000"/>
              <a:gd name="connsiteY75" fmla="*/ 6426859 h 6858000"/>
              <a:gd name="connsiteX76" fmla="*/ 863149 w 12192000"/>
              <a:gd name="connsiteY76" fmla="*/ 6415922 h 6858000"/>
              <a:gd name="connsiteX77" fmla="*/ 881321 w 12192000"/>
              <a:gd name="connsiteY77" fmla="*/ 6402381 h 6858000"/>
              <a:gd name="connsiteX78" fmla="*/ 939725 w 12192000"/>
              <a:gd name="connsiteY78" fmla="*/ 6412388 h 6858000"/>
              <a:gd name="connsiteX79" fmla="*/ 940729 w 12192000"/>
              <a:gd name="connsiteY79" fmla="*/ 6412704 h 6858000"/>
              <a:gd name="connsiteX80" fmla="*/ 940729 w 12192000"/>
              <a:gd name="connsiteY80" fmla="*/ 6366725 h 6858000"/>
              <a:gd name="connsiteX81" fmla="*/ 876411 w 12192000"/>
              <a:gd name="connsiteY81" fmla="*/ 6360494 h 6858000"/>
              <a:gd name="connsiteX82" fmla="*/ 1382908 w 12192000"/>
              <a:gd name="connsiteY82" fmla="*/ 6316841 h 6858000"/>
              <a:gd name="connsiteX83" fmla="*/ 1336575 w 12192000"/>
              <a:gd name="connsiteY83" fmla="*/ 6363118 h 6858000"/>
              <a:gd name="connsiteX84" fmla="*/ 1290224 w 12192000"/>
              <a:gd name="connsiteY84" fmla="*/ 6409617 h 6858000"/>
              <a:gd name="connsiteX85" fmla="*/ 1336575 w 12192000"/>
              <a:gd name="connsiteY85" fmla="*/ 6409617 h 6858000"/>
              <a:gd name="connsiteX86" fmla="*/ 1336575 w 12192000"/>
              <a:gd name="connsiteY86" fmla="*/ 6467277 h 6858000"/>
              <a:gd name="connsiteX87" fmla="*/ 1408892 w 12192000"/>
              <a:gd name="connsiteY87" fmla="*/ 6539612 h 6858000"/>
              <a:gd name="connsiteX88" fmla="*/ 1429352 w 12192000"/>
              <a:gd name="connsiteY88" fmla="*/ 6536859 h 6858000"/>
              <a:gd name="connsiteX89" fmla="*/ 1429352 w 12192000"/>
              <a:gd name="connsiteY89" fmla="*/ 6485635 h 6858000"/>
              <a:gd name="connsiteX90" fmla="*/ 1408892 w 12192000"/>
              <a:gd name="connsiteY90" fmla="*/ 6493317 h 6858000"/>
              <a:gd name="connsiteX91" fmla="*/ 1382852 w 12192000"/>
              <a:gd name="connsiteY91" fmla="*/ 6467277 h 6858000"/>
              <a:gd name="connsiteX92" fmla="*/ 1382852 w 12192000"/>
              <a:gd name="connsiteY92" fmla="*/ 6409617 h 6858000"/>
              <a:gd name="connsiteX93" fmla="*/ 1429259 w 12192000"/>
              <a:gd name="connsiteY93" fmla="*/ 6409617 h 6858000"/>
              <a:gd name="connsiteX94" fmla="*/ 1429259 w 12192000"/>
              <a:gd name="connsiteY94" fmla="*/ 6360867 h 6858000"/>
              <a:gd name="connsiteX95" fmla="*/ 1385735 w 12192000"/>
              <a:gd name="connsiteY95" fmla="*/ 6395686 h 6858000"/>
              <a:gd name="connsiteX96" fmla="*/ 1383280 w 12192000"/>
              <a:gd name="connsiteY96" fmla="*/ 6395389 h 6858000"/>
              <a:gd name="connsiteX97" fmla="*/ 1382908 w 12192000"/>
              <a:gd name="connsiteY97" fmla="*/ 6394328 h 6858000"/>
              <a:gd name="connsiteX98" fmla="*/ 1051827 w 12192000"/>
              <a:gd name="connsiteY98" fmla="*/ 6316841 h 6858000"/>
              <a:gd name="connsiteX99" fmla="*/ 1005457 w 12192000"/>
              <a:gd name="connsiteY99" fmla="*/ 6363118 h 6858000"/>
              <a:gd name="connsiteX100" fmla="*/ 959106 w 12192000"/>
              <a:gd name="connsiteY100" fmla="*/ 6409617 h 6858000"/>
              <a:gd name="connsiteX101" fmla="*/ 1005457 w 12192000"/>
              <a:gd name="connsiteY101" fmla="*/ 6409617 h 6858000"/>
              <a:gd name="connsiteX102" fmla="*/ 1005457 w 12192000"/>
              <a:gd name="connsiteY102" fmla="*/ 6467277 h 6858000"/>
              <a:gd name="connsiteX103" fmla="*/ 1077718 w 12192000"/>
              <a:gd name="connsiteY103" fmla="*/ 6539594 h 6858000"/>
              <a:gd name="connsiteX104" fmla="*/ 1098178 w 12192000"/>
              <a:gd name="connsiteY104" fmla="*/ 6536097 h 6858000"/>
              <a:gd name="connsiteX105" fmla="*/ 1098178 w 12192000"/>
              <a:gd name="connsiteY105" fmla="*/ 6487737 h 6858000"/>
              <a:gd name="connsiteX106" fmla="*/ 1077718 w 12192000"/>
              <a:gd name="connsiteY106" fmla="*/ 6493317 h 6858000"/>
              <a:gd name="connsiteX107" fmla="*/ 1051678 w 12192000"/>
              <a:gd name="connsiteY107" fmla="*/ 6467277 h 6858000"/>
              <a:gd name="connsiteX108" fmla="*/ 1051678 w 12192000"/>
              <a:gd name="connsiteY108" fmla="*/ 6409617 h 6858000"/>
              <a:gd name="connsiteX109" fmla="*/ 1098178 w 12192000"/>
              <a:gd name="connsiteY109" fmla="*/ 6409617 h 6858000"/>
              <a:gd name="connsiteX110" fmla="*/ 1098178 w 12192000"/>
              <a:gd name="connsiteY110" fmla="*/ 6360867 h 6858000"/>
              <a:gd name="connsiteX111" fmla="*/ 1054654 w 12192000"/>
              <a:gd name="connsiteY111" fmla="*/ 6395686 h 6858000"/>
              <a:gd name="connsiteX112" fmla="*/ 1052199 w 12192000"/>
              <a:gd name="connsiteY112" fmla="*/ 6395389 h 6858000"/>
              <a:gd name="connsiteX113" fmla="*/ 1051827 w 12192000"/>
              <a:gd name="connsiteY113" fmla="*/ 6394328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1197540" y="6409394"/>
                </a:moveTo>
                <a:lnTo>
                  <a:pt x="1232284" y="6409394"/>
                </a:lnTo>
                <a:lnTo>
                  <a:pt x="1232284" y="6477637"/>
                </a:lnTo>
                <a:cubicBezTo>
                  <a:pt x="1232283" y="6479479"/>
                  <a:pt x="1231196" y="6481147"/>
                  <a:pt x="1229513" y="6481896"/>
                </a:cubicBezTo>
                <a:cubicBezTo>
                  <a:pt x="1220083" y="6486100"/>
                  <a:pt x="1207695" y="6487327"/>
                  <a:pt x="1197540" y="6487327"/>
                </a:cubicBezTo>
                <a:lnTo>
                  <a:pt x="1197540" y="6487253"/>
                </a:lnTo>
                <a:cubicBezTo>
                  <a:pt x="1178363" y="6487253"/>
                  <a:pt x="1162776" y="6470513"/>
                  <a:pt x="1162776" y="6450053"/>
                </a:cubicBezTo>
                <a:cubicBezTo>
                  <a:pt x="1162776" y="6425873"/>
                  <a:pt x="1178363" y="6409394"/>
                  <a:pt x="1197540" y="6409394"/>
                </a:cubicBezTo>
                <a:close/>
                <a:moveTo>
                  <a:pt x="588966" y="6404744"/>
                </a:moveTo>
                <a:cubicBezTo>
                  <a:pt x="614578" y="6404726"/>
                  <a:pt x="635354" y="6424962"/>
                  <a:pt x="635373" y="6450091"/>
                </a:cubicBezTo>
                <a:cubicBezTo>
                  <a:pt x="634296" y="6474138"/>
                  <a:pt x="615045" y="6493389"/>
                  <a:pt x="590999" y="6494465"/>
                </a:cubicBezTo>
                <a:cubicBezTo>
                  <a:pt x="565342" y="6495613"/>
                  <a:pt x="543614" y="6475746"/>
                  <a:pt x="542466" y="6450091"/>
                </a:cubicBezTo>
                <a:cubicBezTo>
                  <a:pt x="542466" y="6425260"/>
                  <a:pt x="563465" y="6404800"/>
                  <a:pt x="588966" y="6404800"/>
                </a:cubicBezTo>
                <a:close/>
                <a:moveTo>
                  <a:pt x="570608" y="6363266"/>
                </a:moveTo>
                <a:cubicBezTo>
                  <a:pt x="554383" y="6366145"/>
                  <a:pt x="539311" y="6373583"/>
                  <a:pt x="527158" y="6384712"/>
                </a:cubicBezTo>
                <a:cubicBezTo>
                  <a:pt x="505043" y="6404633"/>
                  <a:pt x="495538" y="6429631"/>
                  <a:pt x="497993" y="6459000"/>
                </a:cubicBezTo>
                <a:cubicBezTo>
                  <a:pt x="499420" y="6475710"/>
                  <a:pt x="505909" y="6491587"/>
                  <a:pt x="516593" y="6504514"/>
                </a:cubicBezTo>
                <a:cubicBezTo>
                  <a:pt x="535361" y="6527615"/>
                  <a:pt x="559801" y="6539054"/>
                  <a:pt x="589301" y="6539333"/>
                </a:cubicBezTo>
                <a:cubicBezTo>
                  <a:pt x="606143" y="6539608"/>
                  <a:pt x="622704" y="6534988"/>
                  <a:pt x="636973" y="6526034"/>
                </a:cubicBezTo>
                <a:cubicBezTo>
                  <a:pt x="664984" y="6508513"/>
                  <a:pt x="679306" y="6483087"/>
                  <a:pt x="680478" y="6453160"/>
                </a:cubicBezTo>
                <a:cubicBezTo>
                  <a:pt x="680162" y="6425148"/>
                  <a:pt x="671271" y="6403665"/>
                  <a:pt x="653043" y="6386646"/>
                </a:cubicBezTo>
                <a:cubicBezTo>
                  <a:pt x="629700" y="6364903"/>
                  <a:pt x="601800" y="6357686"/>
                  <a:pt x="570608" y="6363266"/>
                </a:cubicBezTo>
                <a:close/>
                <a:moveTo>
                  <a:pt x="1197540" y="6363117"/>
                </a:moveTo>
                <a:cubicBezTo>
                  <a:pt x="1152807" y="6363117"/>
                  <a:pt x="1116425" y="6402177"/>
                  <a:pt x="1116425" y="6450016"/>
                </a:cubicBezTo>
                <a:cubicBezTo>
                  <a:pt x="1116425" y="6497855"/>
                  <a:pt x="1152807" y="6536896"/>
                  <a:pt x="1197540" y="6536896"/>
                </a:cubicBezTo>
                <a:cubicBezTo>
                  <a:pt x="1200287" y="6536892"/>
                  <a:pt x="1203030" y="6536736"/>
                  <a:pt x="1205761" y="6536431"/>
                </a:cubicBezTo>
                <a:cubicBezTo>
                  <a:pt x="1207306" y="6536256"/>
                  <a:pt x="1208653" y="6535300"/>
                  <a:pt x="1209332" y="6533901"/>
                </a:cubicBezTo>
                <a:lnTo>
                  <a:pt x="1228992" y="6494507"/>
                </a:lnTo>
                <a:cubicBezTo>
                  <a:pt x="1229401" y="6493644"/>
                  <a:pt x="1230434" y="6493276"/>
                  <a:pt x="1231297" y="6493685"/>
                </a:cubicBezTo>
                <a:cubicBezTo>
                  <a:pt x="1231912" y="6493978"/>
                  <a:pt x="1232299" y="6494606"/>
                  <a:pt x="1232284" y="6495288"/>
                </a:cubicBezTo>
                <a:lnTo>
                  <a:pt x="1232284" y="6536896"/>
                </a:lnTo>
                <a:lnTo>
                  <a:pt x="1278598" y="6536896"/>
                </a:lnTo>
                <a:lnTo>
                  <a:pt x="1278598" y="6363117"/>
                </a:lnTo>
                <a:close/>
                <a:moveTo>
                  <a:pt x="699320" y="6363117"/>
                </a:moveTo>
                <a:lnTo>
                  <a:pt x="699320" y="6536896"/>
                </a:lnTo>
                <a:lnTo>
                  <a:pt x="747513" y="6536896"/>
                </a:lnTo>
                <a:lnTo>
                  <a:pt x="747513" y="6411849"/>
                </a:lnTo>
                <a:lnTo>
                  <a:pt x="803610" y="6411849"/>
                </a:lnTo>
                <a:lnTo>
                  <a:pt x="803610" y="6363117"/>
                </a:lnTo>
                <a:lnTo>
                  <a:pt x="750005" y="6397490"/>
                </a:lnTo>
                <a:cubicBezTo>
                  <a:pt x="749254" y="6397973"/>
                  <a:pt x="748251" y="6397754"/>
                  <a:pt x="747769" y="6397002"/>
                </a:cubicBezTo>
                <a:cubicBezTo>
                  <a:pt x="747598" y="6396737"/>
                  <a:pt x="747509" y="6396428"/>
                  <a:pt x="747513" y="6396113"/>
                </a:cubicBezTo>
                <a:lnTo>
                  <a:pt x="747513" y="6363117"/>
                </a:lnTo>
                <a:close/>
                <a:moveTo>
                  <a:pt x="316979" y="6363117"/>
                </a:moveTo>
                <a:lnTo>
                  <a:pt x="316979" y="6536970"/>
                </a:lnTo>
                <a:lnTo>
                  <a:pt x="363330" y="6536970"/>
                </a:lnTo>
                <a:lnTo>
                  <a:pt x="363330" y="6421093"/>
                </a:lnTo>
                <a:cubicBezTo>
                  <a:pt x="363301" y="6418139"/>
                  <a:pt x="364754" y="6415367"/>
                  <a:pt x="367199" y="6413709"/>
                </a:cubicBezTo>
                <a:cubicBezTo>
                  <a:pt x="375929" y="6407306"/>
                  <a:pt x="386730" y="6404382"/>
                  <a:pt x="397498" y="6405506"/>
                </a:cubicBezTo>
                <a:cubicBezTo>
                  <a:pt x="423538" y="6408092"/>
                  <a:pt x="432838" y="6428105"/>
                  <a:pt x="432838" y="6447616"/>
                </a:cubicBezTo>
                <a:lnTo>
                  <a:pt x="432838" y="6536896"/>
                </a:lnTo>
                <a:lnTo>
                  <a:pt x="479190" y="6536896"/>
                </a:lnTo>
                <a:lnTo>
                  <a:pt x="479190" y="6444213"/>
                </a:lnTo>
                <a:cubicBezTo>
                  <a:pt x="479190" y="6399498"/>
                  <a:pt x="458153" y="6363117"/>
                  <a:pt x="398075" y="6363117"/>
                </a:cubicBezTo>
                <a:cubicBezTo>
                  <a:pt x="394928" y="6363144"/>
                  <a:pt x="391786" y="6363355"/>
                  <a:pt x="388663" y="6363749"/>
                </a:cubicBezTo>
                <a:cubicBezTo>
                  <a:pt x="387073" y="6363904"/>
                  <a:pt x="385671" y="6364857"/>
                  <a:pt x="384943" y="6366279"/>
                </a:cubicBezTo>
                <a:lnTo>
                  <a:pt x="366622" y="6402958"/>
                </a:lnTo>
                <a:cubicBezTo>
                  <a:pt x="366330" y="6403575"/>
                  <a:pt x="365702" y="6403962"/>
                  <a:pt x="365020" y="6403946"/>
                </a:cubicBezTo>
                <a:cubicBezTo>
                  <a:pt x="364065" y="6403924"/>
                  <a:pt x="363308" y="6403132"/>
                  <a:pt x="363330" y="6402177"/>
                </a:cubicBezTo>
                <a:lnTo>
                  <a:pt x="363330" y="6363117"/>
                </a:lnTo>
                <a:close/>
                <a:moveTo>
                  <a:pt x="876411" y="6360494"/>
                </a:moveTo>
                <a:cubicBezTo>
                  <a:pt x="831213" y="6365014"/>
                  <a:pt x="817821" y="6394123"/>
                  <a:pt x="820369" y="6419865"/>
                </a:cubicBezTo>
                <a:cubicBezTo>
                  <a:pt x="823382" y="6450406"/>
                  <a:pt x="851226" y="6460897"/>
                  <a:pt x="866181" y="6466514"/>
                </a:cubicBezTo>
                <a:cubicBezTo>
                  <a:pt x="874420" y="6469620"/>
                  <a:pt x="883386" y="6471089"/>
                  <a:pt x="893467" y="6472912"/>
                </a:cubicBezTo>
                <a:cubicBezTo>
                  <a:pt x="909202" y="6475758"/>
                  <a:pt x="909909" y="6479552"/>
                  <a:pt x="910374" y="6482212"/>
                </a:cubicBezTo>
                <a:cubicBezTo>
                  <a:pt x="910804" y="6485006"/>
                  <a:pt x="910224" y="6487861"/>
                  <a:pt x="908737" y="6490266"/>
                </a:cubicBezTo>
                <a:cubicBezTo>
                  <a:pt x="906208" y="6493986"/>
                  <a:pt x="900442" y="6496516"/>
                  <a:pt x="887273" y="6496943"/>
                </a:cubicBezTo>
                <a:cubicBezTo>
                  <a:pt x="866515" y="6497631"/>
                  <a:pt x="846613" y="6490917"/>
                  <a:pt x="825502" y="6484258"/>
                </a:cubicBezTo>
                <a:lnTo>
                  <a:pt x="824758" y="6484016"/>
                </a:lnTo>
                <a:lnTo>
                  <a:pt x="824758" y="6530126"/>
                </a:lnTo>
                <a:cubicBezTo>
                  <a:pt x="843770" y="6535955"/>
                  <a:pt x="863504" y="6539085"/>
                  <a:pt x="883386" y="6539426"/>
                </a:cubicBezTo>
                <a:cubicBezTo>
                  <a:pt x="885376" y="6539426"/>
                  <a:pt x="887385" y="6539426"/>
                  <a:pt x="889431" y="6539295"/>
                </a:cubicBezTo>
                <a:cubicBezTo>
                  <a:pt x="913183" y="6538328"/>
                  <a:pt x="930853" y="6531353"/>
                  <a:pt x="941976" y="6518594"/>
                </a:cubicBezTo>
                <a:cubicBezTo>
                  <a:pt x="948318" y="6511321"/>
                  <a:pt x="955479" y="6498524"/>
                  <a:pt x="953582" y="6478939"/>
                </a:cubicBezTo>
                <a:cubicBezTo>
                  <a:pt x="952150" y="6464170"/>
                  <a:pt x="943445" y="6438223"/>
                  <a:pt x="901242" y="6430579"/>
                </a:cubicBezTo>
                <a:cubicBezTo>
                  <a:pt x="893802" y="6429240"/>
                  <a:pt x="886845" y="6428068"/>
                  <a:pt x="880875" y="6426859"/>
                </a:cubicBezTo>
                <a:cubicBezTo>
                  <a:pt x="869919" y="6424497"/>
                  <a:pt x="863725" y="6420646"/>
                  <a:pt x="863149" y="6415922"/>
                </a:cubicBezTo>
                <a:cubicBezTo>
                  <a:pt x="862647" y="6411700"/>
                  <a:pt x="865306" y="6403163"/>
                  <a:pt x="881321" y="6402381"/>
                </a:cubicBezTo>
                <a:cubicBezTo>
                  <a:pt x="898191" y="6401544"/>
                  <a:pt x="917963" y="6405525"/>
                  <a:pt x="939725" y="6412388"/>
                </a:cubicBezTo>
                <a:lnTo>
                  <a:pt x="940729" y="6412704"/>
                </a:lnTo>
                <a:lnTo>
                  <a:pt x="940729" y="6366725"/>
                </a:lnTo>
                <a:cubicBezTo>
                  <a:pt x="917610" y="6360643"/>
                  <a:pt x="896015" y="6358523"/>
                  <a:pt x="876411" y="6360494"/>
                </a:cubicBezTo>
                <a:close/>
                <a:moveTo>
                  <a:pt x="1382908" y="6316841"/>
                </a:moveTo>
                <a:lnTo>
                  <a:pt x="1336575" y="6363118"/>
                </a:lnTo>
                <a:lnTo>
                  <a:pt x="1290224" y="6409617"/>
                </a:lnTo>
                <a:lnTo>
                  <a:pt x="1336575" y="6409617"/>
                </a:lnTo>
                <a:lnTo>
                  <a:pt x="1336575" y="6467277"/>
                </a:lnTo>
                <a:cubicBezTo>
                  <a:pt x="1336607" y="6507207"/>
                  <a:pt x="1368961" y="6539571"/>
                  <a:pt x="1408892" y="6539612"/>
                </a:cubicBezTo>
                <a:cubicBezTo>
                  <a:pt x="1415806" y="6539623"/>
                  <a:pt x="1422688" y="6538697"/>
                  <a:pt x="1429352" y="6536859"/>
                </a:cubicBezTo>
                <a:lnTo>
                  <a:pt x="1429352" y="6485635"/>
                </a:lnTo>
                <a:cubicBezTo>
                  <a:pt x="1424349" y="6490546"/>
                  <a:pt x="1415848" y="6493317"/>
                  <a:pt x="1408892" y="6493317"/>
                </a:cubicBezTo>
                <a:cubicBezTo>
                  <a:pt x="1394510" y="6493317"/>
                  <a:pt x="1382852" y="6481659"/>
                  <a:pt x="1382852" y="6467277"/>
                </a:cubicBezTo>
                <a:lnTo>
                  <a:pt x="1382852" y="6409617"/>
                </a:lnTo>
                <a:lnTo>
                  <a:pt x="1429259" y="6409617"/>
                </a:lnTo>
                <a:lnTo>
                  <a:pt x="1429259" y="6360867"/>
                </a:lnTo>
                <a:lnTo>
                  <a:pt x="1385735" y="6395686"/>
                </a:lnTo>
                <a:cubicBezTo>
                  <a:pt x="1384974" y="6396282"/>
                  <a:pt x="1383877" y="6396149"/>
                  <a:pt x="1383280" y="6395389"/>
                </a:cubicBezTo>
                <a:cubicBezTo>
                  <a:pt x="1383042" y="6395086"/>
                  <a:pt x="1382911" y="6394713"/>
                  <a:pt x="1382908" y="6394328"/>
                </a:cubicBezTo>
                <a:close/>
                <a:moveTo>
                  <a:pt x="1051827" y="6316841"/>
                </a:moveTo>
                <a:lnTo>
                  <a:pt x="1005457" y="6363118"/>
                </a:lnTo>
                <a:lnTo>
                  <a:pt x="959106" y="6409617"/>
                </a:lnTo>
                <a:lnTo>
                  <a:pt x="1005457" y="6409617"/>
                </a:lnTo>
                <a:lnTo>
                  <a:pt x="1005457" y="6467277"/>
                </a:lnTo>
                <a:cubicBezTo>
                  <a:pt x="1005498" y="6507178"/>
                  <a:pt x="1037817" y="6539521"/>
                  <a:pt x="1077718" y="6539594"/>
                </a:cubicBezTo>
                <a:cubicBezTo>
                  <a:pt x="1084684" y="6539560"/>
                  <a:pt x="1091598" y="6538379"/>
                  <a:pt x="1098178" y="6536097"/>
                </a:cubicBezTo>
                <a:lnTo>
                  <a:pt x="1098178" y="6487737"/>
                </a:lnTo>
                <a:cubicBezTo>
                  <a:pt x="1091968" y="6491363"/>
                  <a:pt x="1084911" y="6493287"/>
                  <a:pt x="1077718" y="6493317"/>
                </a:cubicBezTo>
                <a:cubicBezTo>
                  <a:pt x="1063337" y="6493317"/>
                  <a:pt x="1051678" y="6481659"/>
                  <a:pt x="1051678" y="6467277"/>
                </a:cubicBezTo>
                <a:lnTo>
                  <a:pt x="1051678" y="6409617"/>
                </a:lnTo>
                <a:lnTo>
                  <a:pt x="1098178" y="6409617"/>
                </a:lnTo>
                <a:lnTo>
                  <a:pt x="1098178" y="6360867"/>
                </a:lnTo>
                <a:lnTo>
                  <a:pt x="1054654" y="6395686"/>
                </a:lnTo>
                <a:cubicBezTo>
                  <a:pt x="1053893" y="6396282"/>
                  <a:pt x="1052796" y="6396149"/>
                  <a:pt x="1052199" y="6395389"/>
                </a:cubicBezTo>
                <a:cubicBezTo>
                  <a:pt x="1051963" y="6395086"/>
                  <a:pt x="1051831" y="6394713"/>
                  <a:pt x="1051827" y="6394328"/>
                </a:cubicBezTo>
                <a:close/>
                <a:moveTo>
                  <a:pt x="0" y="0"/>
                </a:moveTo>
                <a:lnTo>
                  <a:pt x="12192000" y="0"/>
                </a:lnTo>
                <a:lnTo>
                  <a:pt x="12192000" y="6858000"/>
                </a:lnTo>
                <a:lnTo>
                  <a:pt x="0" y="6858000"/>
                </a:lnTo>
                <a:close/>
              </a:path>
            </a:pathLst>
          </a:custGeom>
          <a:solidFill>
            <a:schemeClr val="accent3">
              <a:alpha val="20000"/>
            </a:schemeClr>
          </a:solidFill>
        </p:spPr>
        <p:txBody>
          <a:bodyPr wrap="square">
            <a:noAutofit/>
          </a:bodyPr>
          <a:lstStyle>
            <a:lvl1pPr marL="0" indent="0">
              <a:buFontTx/>
              <a:buNone/>
              <a:defRPr/>
            </a:lvl1pPr>
          </a:lstStyle>
          <a:p>
            <a:r>
              <a:rPr lang="sv-SE"/>
              <a:t> </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a:noFill/>
        </p:spPr>
        <p:txBody>
          <a:bodyPr/>
          <a:lstStyle>
            <a:lvl1pPr>
              <a:defRPr>
                <a:noFill/>
              </a:defRPr>
            </a:lvl1pPr>
          </a:lstStyle>
          <a:p>
            <a:fld id="{8AC0EC50-0908-4AED-A495-B50550EE6E75}" type="datetime1">
              <a:rPr lang="en-GB" smtClean="0"/>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a:noFill/>
        </p:spPr>
        <p:txBody>
          <a:bodyPr/>
          <a:lstStyle>
            <a:lvl1pPr>
              <a:defRPr>
                <a:noFill/>
              </a:defRPr>
            </a:lvl1p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5" y="7231889"/>
            <a:ext cx="847725" cy="186526"/>
          </a:xfrm>
          <a:noFill/>
        </p:spPr>
        <p:txBody>
          <a:bodyPr/>
          <a:lstStyle>
            <a:lvl1pPr>
              <a:defRPr>
                <a:noFill/>
              </a:defRPr>
            </a:lvl1pPr>
          </a:lstStyle>
          <a:p>
            <a:fld id="{20F5467F-CA83-4951-87CD-A29B72857444}" type="slidenum">
              <a:rPr lang="en-GB" smtClean="0"/>
              <a:pPr/>
              <a:t>‹#›</a:t>
            </a:fld>
            <a:endParaRPr lang="en-GB"/>
          </a:p>
        </p:txBody>
      </p:sp>
    </p:spTree>
    <p:extLst>
      <p:ext uri="{BB962C8B-B14F-4D97-AF65-F5344CB8AC3E}">
        <p14:creationId xmlns:p14="http://schemas.microsoft.com/office/powerpoint/2010/main" val="37842001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p:spTree>
      <p:nvGrpSpPr>
        <p:cNvPr id="1" name=""/>
        <p:cNvGrpSpPr/>
        <p:nvPr/>
      </p:nvGrpSpPr>
      <p:grpSpPr>
        <a:xfrm>
          <a:off x="0" y="0"/>
          <a:ext cx="0" cy="0"/>
          <a:chOff x="0" y="0"/>
          <a:chExt cx="0" cy="0"/>
        </a:xfrm>
      </p:grpSpPr>
      <p:pic>
        <p:nvPicPr>
          <p:cNvPr id="17" name="Picture 16" descr="A close-up of a road&#10;&#10;Description automatically generated with low confidence">
            <a:extLst>
              <a:ext uri="{FF2B5EF4-FFF2-40B4-BE49-F238E27FC236}">
                <a16:creationId xmlns:a16="http://schemas.microsoft.com/office/drawing/2014/main" id="{869AD9AA-AF9E-A168-7765-CBF16D56F8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2751138" y="2317757"/>
            <a:ext cx="6689725" cy="1231894"/>
          </a:xfrm>
        </p:spPr>
        <p:txBody>
          <a:bodyPr anchor="b" anchorCtr="0"/>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2751138" y="3781425"/>
            <a:ext cx="6689725" cy="566997"/>
          </a:xfrm>
        </p:spPr>
        <p:txBody>
          <a:bodyPr/>
          <a:lstStyle>
            <a:lvl1pPr marL="0" indent="0" algn="ctr">
              <a:spcBef>
                <a:spcPts val="400"/>
              </a:spcBef>
              <a:buNone/>
              <a:defRPr sz="10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917124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a:xfrm>
            <a:off x="9578283" y="7242085"/>
            <a:ext cx="1250055" cy="186526"/>
          </a:xfrm>
          <a:noFill/>
        </p:spPr>
        <p:txBody>
          <a:bodyPr/>
          <a:lstStyle>
            <a:lvl1pPr>
              <a:defRPr>
                <a:noFill/>
              </a:defRPr>
            </a:lvl1pPr>
          </a:lstStyle>
          <a:p>
            <a:fld id="{F3D2EDA8-1090-46FF-862D-3CF96567829D}" type="datetime1">
              <a:rPr lang="en-GB" smtClean="0"/>
              <a:pPr/>
              <a:t>20/11/2024</a:t>
            </a:fld>
            <a:endParaRPr lang="en-GB"/>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a:xfrm>
            <a:off x="0" y="7231890"/>
            <a:ext cx="4114800" cy="130250"/>
          </a:xfrm>
        </p:spPr>
        <p:txBody>
          <a:bodyPr/>
          <a:lstStyle/>
          <a:p>
            <a:r>
              <a:rPr lang="en-GB"/>
              <a:t>.</a:t>
            </a:r>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1" name="Text Placeholder 10">
            <a:extLst>
              <a:ext uri="{FF2B5EF4-FFF2-40B4-BE49-F238E27FC236}">
                <a16:creationId xmlns:a16="http://schemas.microsoft.com/office/drawing/2014/main" id="{33B2A0A6-ABD3-B2EE-6B66-8A55A17163B5}"/>
              </a:ext>
            </a:extLst>
          </p:cNvPr>
          <p:cNvSpPr>
            <a:spLocks noGrp="1"/>
          </p:cNvSpPr>
          <p:nvPr>
            <p:ph type="body" sz="quarter" idx="13"/>
          </p:nvPr>
        </p:nvSpPr>
        <p:spPr>
          <a:xfrm>
            <a:off x="315912" y="1874044"/>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E0078B9E-46A2-C34B-31F0-200F354890EB}"/>
              </a:ext>
            </a:extLst>
          </p:cNvPr>
          <p:cNvSpPr>
            <a:spLocks noGrp="1"/>
          </p:cNvSpPr>
          <p:nvPr>
            <p:ph type="body" sz="quarter" idx="14"/>
          </p:nvPr>
        </p:nvSpPr>
        <p:spPr>
          <a:xfrm>
            <a:off x="315914" y="2441574"/>
            <a:ext cx="3768725" cy="1360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14">
            <a:extLst>
              <a:ext uri="{FF2B5EF4-FFF2-40B4-BE49-F238E27FC236}">
                <a16:creationId xmlns:a16="http://schemas.microsoft.com/office/drawing/2014/main" id="{FB7F609B-777A-4E54-ACDD-E2B288BF5A63}"/>
              </a:ext>
            </a:extLst>
          </p:cNvPr>
          <p:cNvSpPr>
            <a:spLocks noGrp="1"/>
          </p:cNvSpPr>
          <p:nvPr>
            <p:ph type="body" sz="quarter" idx="15"/>
          </p:nvPr>
        </p:nvSpPr>
        <p:spPr>
          <a:xfrm>
            <a:off x="315913" y="3864769"/>
            <a:ext cx="3768725" cy="2104229"/>
          </a:xfrm>
        </p:spPr>
        <p:txBody>
          <a:bodyPr/>
          <a:lstStyle>
            <a:lvl1pPr>
              <a:spcBef>
                <a:spcPts val="0"/>
              </a:spcBef>
              <a:defRPr>
                <a:latin typeface="+mj-lt"/>
              </a:defRPr>
            </a:lvl1pPr>
            <a:lvl2pPr>
              <a:spcBef>
                <a:spcPts val="0"/>
              </a:spcBef>
              <a:defRPr>
                <a:latin typeface="+mj-lt"/>
              </a:defRPr>
            </a:lvl2pPr>
            <a:lvl3pPr>
              <a:spcBef>
                <a:spcPts val="0"/>
              </a:spcBef>
              <a:defRPr>
                <a:latin typeface="+mj-lt"/>
              </a:defRPr>
            </a:lvl3pPr>
            <a:lvl4pPr>
              <a:spcBef>
                <a:spcPts val="0"/>
              </a:spcBef>
              <a:defRPr>
                <a:latin typeface="+mj-lt"/>
              </a:defRPr>
            </a:lvl4pPr>
            <a:lvl5pPr>
              <a:spcBef>
                <a:spcPts val="0"/>
              </a:spcBef>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Picture Placeholder 16">
            <a:extLst>
              <a:ext uri="{FF2B5EF4-FFF2-40B4-BE49-F238E27FC236}">
                <a16:creationId xmlns:a16="http://schemas.microsoft.com/office/drawing/2014/main" id="{03A9D2F4-3122-347E-C722-F57AC3921445}"/>
              </a:ext>
            </a:extLst>
          </p:cNvPr>
          <p:cNvSpPr>
            <a:spLocks noGrp="1"/>
          </p:cNvSpPr>
          <p:nvPr>
            <p:ph type="pic" sz="quarter" idx="16"/>
          </p:nvPr>
        </p:nvSpPr>
        <p:spPr>
          <a:xfrm>
            <a:off x="8105775" y="1414462"/>
            <a:ext cx="3768725" cy="4554537"/>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818543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ext and picture 2">
    <p:bg>
      <p:bgPr>
        <a:solidFill>
          <a:schemeClr val="accent3">
            <a:alpha val="2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315912" y="4548128"/>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7093" y="4548129"/>
            <a:ext cx="3564000" cy="1992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cxnSp>
        <p:nvCxnSpPr>
          <p:cNvPr id="3" name="Straight Connector 2">
            <a:extLst>
              <a:ext uri="{FF2B5EF4-FFF2-40B4-BE49-F238E27FC236}">
                <a16:creationId xmlns:a16="http://schemas.microsoft.com/office/drawing/2014/main" id="{0C09E391-308F-CBD5-5C88-55921A5C3A44}"/>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Graphic 7">
            <a:extLst>
              <a:ext uri="{FF2B5EF4-FFF2-40B4-BE49-F238E27FC236}">
                <a16:creationId xmlns:a16="http://schemas.microsoft.com/office/drawing/2014/main" id="{84A54027-D5E8-52D7-EFF5-9882B6B587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cxnSp>
        <p:nvCxnSpPr>
          <p:cNvPr id="9" name="Straight Connector 8">
            <a:extLst>
              <a:ext uri="{FF2B5EF4-FFF2-40B4-BE49-F238E27FC236}">
                <a16:creationId xmlns:a16="http://schemas.microsoft.com/office/drawing/2014/main" id="{F6F8352A-FBB4-80F6-B4AD-D12534DF81C0}"/>
              </a:ext>
            </a:extLst>
          </p:cNvPr>
          <p:cNvCxnSpPr/>
          <p:nvPr userDrawn="1"/>
        </p:nvCxnSpPr>
        <p:spPr>
          <a:xfrm>
            <a:off x="325874"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BDF792-26A1-BFF3-70B9-E56B6A03243C}"/>
              </a:ext>
            </a:extLst>
          </p:cNvPr>
          <p:cNvCxnSpPr/>
          <p:nvPr userDrawn="1"/>
        </p:nvCxnSpPr>
        <p:spPr>
          <a:xfrm>
            <a:off x="4217093"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677A39C-E81E-7EE1-E411-8C74A2E7591E}"/>
              </a:ext>
            </a:extLst>
          </p:cNvPr>
          <p:cNvCxnSpPr/>
          <p:nvPr userDrawn="1"/>
        </p:nvCxnSpPr>
        <p:spPr>
          <a:xfrm>
            <a:off x="325874"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CDB17C-1E8E-2704-3517-C0E0C3721116}"/>
              </a:ext>
            </a:extLst>
          </p:cNvPr>
          <p:cNvCxnSpPr/>
          <p:nvPr userDrawn="1"/>
        </p:nvCxnSpPr>
        <p:spPr>
          <a:xfrm>
            <a:off x="4217093"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10">
            <a:extLst>
              <a:ext uri="{FF2B5EF4-FFF2-40B4-BE49-F238E27FC236}">
                <a16:creationId xmlns:a16="http://schemas.microsoft.com/office/drawing/2014/main" id="{63291681-BAC9-F2FA-633C-31001E3D690B}"/>
              </a:ext>
            </a:extLst>
          </p:cNvPr>
          <p:cNvSpPr>
            <a:spLocks noGrp="1"/>
          </p:cNvSpPr>
          <p:nvPr>
            <p:ph type="body" sz="quarter" idx="17"/>
          </p:nvPr>
        </p:nvSpPr>
        <p:spPr>
          <a:xfrm>
            <a:off x="325337" y="2519853"/>
            <a:ext cx="1907724"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7" name="Text Placeholder 10">
            <a:extLst>
              <a:ext uri="{FF2B5EF4-FFF2-40B4-BE49-F238E27FC236}">
                <a16:creationId xmlns:a16="http://schemas.microsoft.com/office/drawing/2014/main" id="{47F59215-C85E-C8AA-DD2A-B3BD6F47AC52}"/>
              </a:ext>
            </a:extLst>
          </p:cNvPr>
          <p:cNvSpPr>
            <a:spLocks noGrp="1"/>
          </p:cNvSpPr>
          <p:nvPr>
            <p:ph type="body" sz="quarter" idx="18"/>
          </p:nvPr>
        </p:nvSpPr>
        <p:spPr>
          <a:xfrm>
            <a:off x="334962" y="3489710"/>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8" name="Text Placeholder 10">
            <a:extLst>
              <a:ext uri="{FF2B5EF4-FFF2-40B4-BE49-F238E27FC236}">
                <a16:creationId xmlns:a16="http://schemas.microsoft.com/office/drawing/2014/main" id="{607123B5-0BDF-A83A-FF59-66C05C1F2BAE}"/>
              </a:ext>
            </a:extLst>
          </p:cNvPr>
          <p:cNvSpPr>
            <a:spLocks noGrp="1"/>
          </p:cNvSpPr>
          <p:nvPr>
            <p:ph type="body" sz="quarter" idx="19"/>
          </p:nvPr>
        </p:nvSpPr>
        <p:spPr>
          <a:xfrm>
            <a:off x="4217093" y="2519853"/>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29" name="Text Placeholder 10">
            <a:extLst>
              <a:ext uri="{FF2B5EF4-FFF2-40B4-BE49-F238E27FC236}">
                <a16:creationId xmlns:a16="http://schemas.microsoft.com/office/drawing/2014/main" id="{BEC824A9-752E-F984-31AC-51985EDB4A18}"/>
              </a:ext>
            </a:extLst>
          </p:cNvPr>
          <p:cNvSpPr>
            <a:spLocks noGrp="1"/>
          </p:cNvSpPr>
          <p:nvPr>
            <p:ph type="body" sz="quarter" idx="20"/>
          </p:nvPr>
        </p:nvSpPr>
        <p:spPr>
          <a:xfrm>
            <a:off x="4217093" y="3489711"/>
            <a:ext cx="1908000"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33" name="Title 1">
            <a:extLst>
              <a:ext uri="{FF2B5EF4-FFF2-40B4-BE49-F238E27FC236}">
                <a16:creationId xmlns:a16="http://schemas.microsoft.com/office/drawing/2014/main" id="{6C98354D-4D99-F201-F12A-8119434B759B}"/>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Tree>
    <p:extLst>
      <p:ext uri="{BB962C8B-B14F-4D97-AF65-F5344CB8AC3E}">
        <p14:creationId xmlns:p14="http://schemas.microsoft.com/office/powerpoint/2010/main" val="22368135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Panel">
    <p:bg>
      <p:bgPr>
        <a:solidFill>
          <a:schemeClr val="accent3">
            <a:alpha val="20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3261751-6D5C-F2F3-2B14-6B73EBA3C8B1}"/>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5119" y="310833"/>
            <a:ext cx="1116000"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accent1"/>
                </a:solidFill>
                <a:latin typeface="+mj-lt"/>
              </a:rPr>
              <a:t>Panel</a:t>
            </a:r>
            <a:endParaRPr lang="en-GB" sz="1500" spc="-60" baseline="0">
              <a:solidFill>
                <a:schemeClr val="accent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22336395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00EE-4725-4622-9963-4E973FCDDF6E}"/>
              </a:ext>
            </a:extLst>
          </p:cNvPr>
          <p:cNvSpPr>
            <a:spLocks noGrp="1"/>
          </p:cNvSpPr>
          <p:nvPr>
            <p:ph type="title"/>
          </p:nvPr>
        </p:nvSpPr>
        <p:spPr>
          <a:xfrm>
            <a:off x="315913" y="1138213"/>
            <a:ext cx="5710237" cy="565459"/>
          </a:xfrm>
        </p:spPr>
        <p:txBody>
          <a:bodyPr/>
          <a:lstStyle/>
          <a:p>
            <a:r>
              <a:rPr lang="en-US"/>
              <a:t>Click to edit Master title style</a:t>
            </a:r>
            <a:endParaRPr lang="en-GB"/>
          </a:p>
        </p:txBody>
      </p:sp>
      <p:sp>
        <p:nvSpPr>
          <p:cNvPr id="5" name="Date Placeholder 4">
            <a:extLst>
              <a:ext uri="{FF2B5EF4-FFF2-40B4-BE49-F238E27FC236}">
                <a16:creationId xmlns:a16="http://schemas.microsoft.com/office/drawing/2014/main" id="{36859127-CC94-4817-9FDB-3C0816C536B2}"/>
              </a:ext>
            </a:extLst>
          </p:cNvPr>
          <p:cNvSpPr>
            <a:spLocks noGrp="1"/>
          </p:cNvSpPr>
          <p:nvPr>
            <p:ph type="dt" sz="half" idx="10"/>
          </p:nvPr>
        </p:nvSpPr>
        <p:spPr>
          <a:xfrm>
            <a:off x="9578283" y="7242085"/>
            <a:ext cx="1250055" cy="186526"/>
          </a:xfrm>
          <a:noFill/>
        </p:spPr>
        <p:txBody>
          <a:bodyPr/>
          <a:lstStyle>
            <a:lvl1pPr>
              <a:defRPr>
                <a:noFill/>
              </a:defRPr>
            </a:lvl1pPr>
          </a:lstStyle>
          <a:p>
            <a:fld id="{F3D2EDA8-1090-46FF-862D-3CF96567829D}" type="datetime1">
              <a:rPr lang="en-GB" smtClean="0"/>
              <a:pPr/>
              <a:t>20/11/2024</a:t>
            </a:fld>
            <a:endParaRPr lang="en-GB"/>
          </a:p>
        </p:txBody>
      </p:sp>
      <p:sp>
        <p:nvSpPr>
          <p:cNvPr id="6" name="Footer Placeholder 5">
            <a:extLst>
              <a:ext uri="{FF2B5EF4-FFF2-40B4-BE49-F238E27FC236}">
                <a16:creationId xmlns:a16="http://schemas.microsoft.com/office/drawing/2014/main" id="{F09A6B09-D81C-49DD-A072-C387EC908F65}"/>
              </a:ext>
            </a:extLst>
          </p:cNvPr>
          <p:cNvSpPr>
            <a:spLocks noGrp="1"/>
          </p:cNvSpPr>
          <p:nvPr>
            <p:ph type="ftr" sz="quarter" idx="11"/>
          </p:nvPr>
        </p:nvSpPr>
        <p:spPr>
          <a:xfrm>
            <a:off x="0" y="7231890"/>
            <a:ext cx="4114800" cy="130250"/>
          </a:xfrm>
        </p:spPr>
        <p:txBody>
          <a:bodyPr/>
          <a:lstStyle/>
          <a:p>
            <a:r>
              <a:rPr lang="en-GB"/>
              <a:t>.</a:t>
            </a:r>
          </a:p>
        </p:txBody>
      </p:sp>
      <p:sp>
        <p:nvSpPr>
          <p:cNvPr id="7" name="Slide Number Placeholder 6">
            <a:extLst>
              <a:ext uri="{FF2B5EF4-FFF2-40B4-BE49-F238E27FC236}">
                <a16:creationId xmlns:a16="http://schemas.microsoft.com/office/drawing/2014/main" id="{360462D5-4F09-495D-B346-445BABF1B405}"/>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1" name="Text Placeholder 10">
            <a:extLst>
              <a:ext uri="{FF2B5EF4-FFF2-40B4-BE49-F238E27FC236}">
                <a16:creationId xmlns:a16="http://schemas.microsoft.com/office/drawing/2014/main" id="{33B2A0A6-ABD3-B2EE-6B66-8A55A17163B5}"/>
              </a:ext>
            </a:extLst>
          </p:cNvPr>
          <p:cNvSpPr>
            <a:spLocks noGrp="1"/>
          </p:cNvSpPr>
          <p:nvPr>
            <p:ph type="body" sz="quarter" idx="13"/>
          </p:nvPr>
        </p:nvSpPr>
        <p:spPr>
          <a:xfrm>
            <a:off x="315912" y="1874044"/>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17" name="Picture Placeholder 16">
            <a:extLst>
              <a:ext uri="{FF2B5EF4-FFF2-40B4-BE49-F238E27FC236}">
                <a16:creationId xmlns:a16="http://schemas.microsoft.com/office/drawing/2014/main" id="{03A9D2F4-3122-347E-C722-F57AC3921445}"/>
              </a:ext>
            </a:extLst>
          </p:cNvPr>
          <p:cNvSpPr>
            <a:spLocks noGrp="1"/>
          </p:cNvSpPr>
          <p:nvPr>
            <p:ph type="pic" sz="quarter" idx="16"/>
          </p:nvPr>
        </p:nvSpPr>
        <p:spPr>
          <a:xfrm>
            <a:off x="8105775" y="1414462"/>
            <a:ext cx="3768725" cy="4554537"/>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4" name="Straight Connector 3">
            <a:extLst>
              <a:ext uri="{FF2B5EF4-FFF2-40B4-BE49-F238E27FC236}">
                <a16:creationId xmlns:a16="http://schemas.microsoft.com/office/drawing/2014/main" id="{5654B6D9-3379-715D-0F9D-87F6022531D6}"/>
              </a:ext>
            </a:extLst>
          </p:cNvPr>
          <p:cNvCxnSpPr/>
          <p:nvPr userDrawn="1"/>
        </p:nvCxnSpPr>
        <p:spPr>
          <a:xfrm>
            <a:off x="316447" y="2683868"/>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Text Placeholder 13">
            <a:extLst>
              <a:ext uri="{FF2B5EF4-FFF2-40B4-BE49-F238E27FC236}">
                <a16:creationId xmlns:a16="http://schemas.microsoft.com/office/drawing/2014/main" id="{C1EF7775-119E-4E2A-51A6-653F1FC5268A}"/>
              </a:ext>
            </a:extLst>
          </p:cNvPr>
          <p:cNvSpPr>
            <a:spLocks noGrp="1"/>
          </p:cNvSpPr>
          <p:nvPr>
            <p:ph type="body" sz="quarter" idx="17"/>
          </p:nvPr>
        </p:nvSpPr>
        <p:spPr>
          <a:xfrm>
            <a:off x="4210048" y="2792552"/>
            <a:ext cx="2802399" cy="1733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15">
            <a:extLst>
              <a:ext uri="{FF2B5EF4-FFF2-40B4-BE49-F238E27FC236}">
                <a16:creationId xmlns:a16="http://schemas.microsoft.com/office/drawing/2014/main" id="{E6C43129-1F8C-EA27-4621-257B4BB28385}"/>
              </a:ext>
            </a:extLst>
          </p:cNvPr>
          <p:cNvSpPr>
            <a:spLocks noGrp="1"/>
          </p:cNvSpPr>
          <p:nvPr>
            <p:ph type="body" sz="quarter" idx="14"/>
          </p:nvPr>
        </p:nvSpPr>
        <p:spPr>
          <a:xfrm>
            <a:off x="315912" y="5025136"/>
            <a:ext cx="3768724" cy="772609"/>
          </a:xfrm>
        </p:spPr>
        <p:txBody>
          <a:bodyPr/>
          <a:lstStyle>
            <a:lvl1pPr marL="0" indent="0" algn="l" defTabSz="914400" rtl="0" eaLnBrk="1" latinLnBrk="0" hangingPunct="1">
              <a:lnSpc>
                <a:spcPct val="85000"/>
              </a:lnSpc>
              <a:spcBef>
                <a:spcPct val="0"/>
              </a:spcBef>
              <a:buNone/>
              <a:defRPr lang="en-GB" sz="25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0" name="Straight Connector 9">
            <a:extLst>
              <a:ext uri="{FF2B5EF4-FFF2-40B4-BE49-F238E27FC236}">
                <a16:creationId xmlns:a16="http://schemas.microsoft.com/office/drawing/2014/main" id="{A9CC975A-8DC2-9DC5-EBE3-4A9E84C82791}"/>
              </a:ext>
            </a:extLst>
          </p:cNvPr>
          <p:cNvCxnSpPr/>
          <p:nvPr userDrawn="1"/>
        </p:nvCxnSpPr>
        <p:spPr>
          <a:xfrm>
            <a:off x="316447" y="4929768"/>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9">
            <a:extLst>
              <a:ext uri="{FF2B5EF4-FFF2-40B4-BE49-F238E27FC236}">
                <a16:creationId xmlns:a16="http://schemas.microsoft.com/office/drawing/2014/main" id="{6627B85D-B91E-F94F-FD92-5176A8B25237}"/>
              </a:ext>
            </a:extLst>
          </p:cNvPr>
          <p:cNvSpPr>
            <a:spLocks noGrp="1"/>
          </p:cNvSpPr>
          <p:nvPr>
            <p:ph type="body" sz="quarter" idx="15"/>
          </p:nvPr>
        </p:nvSpPr>
        <p:spPr>
          <a:xfrm>
            <a:off x="4210048" y="5040054"/>
            <a:ext cx="2802399" cy="16442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5">
            <a:extLst>
              <a:ext uri="{FF2B5EF4-FFF2-40B4-BE49-F238E27FC236}">
                <a16:creationId xmlns:a16="http://schemas.microsoft.com/office/drawing/2014/main" id="{69AC1251-6E68-484C-7B8B-D0A44297C640}"/>
              </a:ext>
            </a:extLst>
          </p:cNvPr>
          <p:cNvSpPr>
            <a:spLocks noGrp="1"/>
          </p:cNvSpPr>
          <p:nvPr>
            <p:ph type="body" sz="quarter" idx="18"/>
          </p:nvPr>
        </p:nvSpPr>
        <p:spPr>
          <a:xfrm>
            <a:off x="315117" y="2785150"/>
            <a:ext cx="3768724" cy="772609"/>
          </a:xfrm>
        </p:spPr>
        <p:txBody>
          <a:bodyPr/>
          <a:lstStyle>
            <a:lvl1pPr marL="0" indent="0" algn="l" defTabSz="914400" rtl="0" eaLnBrk="1" latinLnBrk="0" hangingPunct="1">
              <a:lnSpc>
                <a:spcPct val="85000"/>
              </a:lnSpc>
              <a:spcBef>
                <a:spcPct val="0"/>
              </a:spcBef>
              <a:buNone/>
              <a:defRPr lang="en-GB" sz="25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spTree>
    <p:extLst>
      <p:ext uri="{BB962C8B-B14F-4D97-AF65-F5344CB8AC3E}">
        <p14:creationId xmlns:p14="http://schemas.microsoft.com/office/powerpoint/2010/main" val="14112395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anel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bg1"/>
                </a:solidFill>
                <a:latin typeface="+mj-lt"/>
              </a:rPr>
              <a:t>Panel</a:t>
            </a:r>
            <a:endParaRPr lang="en-GB" sz="1500" spc="-60" baseline="0">
              <a:solidFill>
                <a:schemeClr val="bg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
        <p:nvSpPr>
          <p:cNvPr id="3" name="Text Placeholder 8">
            <a:extLst>
              <a:ext uri="{FF2B5EF4-FFF2-40B4-BE49-F238E27FC236}">
                <a16:creationId xmlns:a16="http://schemas.microsoft.com/office/drawing/2014/main" id="{BC696033-6BE5-C9F4-FD81-9FDE80F7BED8}"/>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Tree>
    <p:extLst>
      <p:ext uri="{BB962C8B-B14F-4D97-AF65-F5344CB8AC3E}">
        <p14:creationId xmlns:p14="http://schemas.microsoft.com/office/powerpoint/2010/main" val="4014700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Know your world">
    <p:bg>
      <p:bgPr>
        <a:solidFill>
          <a:schemeClr val="accent1"/>
        </a:solidFill>
        <a:effectLst/>
      </p:bgPr>
    </p:bg>
    <p:spTree>
      <p:nvGrpSpPr>
        <p:cNvPr id="1" name=""/>
        <p:cNvGrpSpPr/>
        <p:nvPr/>
      </p:nvGrpSpPr>
      <p:grpSpPr>
        <a:xfrm>
          <a:off x="0" y="0"/>
          <a:ext cx="0" cy="0"/>
          <a:chOff x="0" y="0"/>
          <a:chExt cx="0" cy="0"/>
        </a:xfrm>
      </p:grpSpPr>
      <p:grpSp>
        <p:nvGrpSpPr>
          <p:cNvPr id="1084" name="Group 1083">
            <a:extLst>
              <a:ext uri="{FF2B5EF4-FFF2-40B4-BE49-F238E27FC236}">
                <a16:creationId xmlns:a16="http://schemas.microsoft.com/office/drawing/2014/main" id="{E55DACE2-FBB4-4F7A-C540-B569408841B1}"/>
              </a:ext>
            </a:extLst>
          </p:cNvPr>
          <p:cNvGrpSpPr/>
          <p:nvPr userDrawn="1"/>
        </p:nvGrpSpPr>
        <p:grpSpPr>
          <a:xfrm>
            <a:off x="319962" y="1414686"/>
            <a:ext cx="11596614" cy="5107760"/>
            <a:chOff x="319962" y="1414686"/>
            <a:chExt cx="11596614" cy="5107760"/>
          </a:xfrm>
        </p:grpSpPr>
        <p:sp>
          <p:nvSpPr>
            <p:cNvPr id="1085" name="Free-form: Shape 1084">
              <a:extLst>
                <a:ext uri="{FF2B5EF4-FFF2-40B4-BE49-F238E27FC236}">
                  <a16:creationId xmlns:a16="http://schemas.microsoft.com/office/drawing/2014/main" id="{AAF6E1C4-BF3C-6053-91B3-1CB6C1743C45}"/>
                </a:ext>
              </a:extLst>
            </p:cNvPr>
            <p:cNvSpPr/>
            <p:nvPr/>
          </p:nvSpPr>
          <p:spPr>
            <a:xfrm>
              <a:off x="2964203" y="2124890"/>
              <a:ext cx="8940959" cy="1997448"/>
            </a:xfrm>
            <a:custGeom>
              <a:avLst/>
              <a:gdLst>
                <a:gd name="connsiteX0" fmla="*/ 8940960 w 8940959"/>
                <a:gd name="connsiteY0" fmla="*/ 998724 h 1997448"/>
                <a:gd name="connsiteX1" fmla="*/ 4470480 w 8940959"/>
                <a:gd name="connsiteY1" fmla="*/ 0 h 1997448"/>
                <a:gd name="connsiteX2" fmla="*/ 0 w 8940959"/>
                <a:gd name="connsiteY2" fmla="*/ 998724 h 1997448"/>
                <a:gd name="connsiteX3" fmla="*/ 4470480 w 8940959"/>
                <a:gd name="connsiteY3" fmla="*/ 1997448 h 1997448"/>
                <a:gd name="connsiteX4" fmla="*/ 8940960 w 8940959"/>
                <a:gd name="connsiteY4" fmla="*/ 998724 h 199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7448">
                  <a:moveTo>
                    <a:pt x="8940960" y="998724"/>
                  </a:moveTo>
                  <a:lnTo>
                    <a:pt x="4470480" y="0"/>
                  </a:lnTo>
                  <a:lnTo>
                    <a:pt x="0" y="998724"/>
                  </a:lnTo>
                  <a:lnTo>
                    <a:pt x="4470480" y="1997448"/>
                  </a:lnTo>
                  <a:lnTo>
                    <a:pt x="8940960" y="998724"/>
                  </a:lnTo>
                  <a:close/>
                </a:path>
              </a:pathLst>
            </a:custGeom>
            <a:solidFill>
              <a:srgbClr val="8FBFB8">
                <a:alpha val="90000"/>
              </a:srgbClr>
            </a:solidFill>
            <a:ln w="6336"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B254CE38-CBCE-311C-A72B-E00C5B09A2F4}"/>
                </a:ext>
              </a:extLst>
            </p:cNvPr>
            <p:cNvSpPr/>
            <p:nvPr/>
          </p:nvSpPr>
          <p:spPr>
            <a:xfrm>
              <a:off x="2952155" y="4526266"/>
              <a:ext cx="8964421" cy="1996180"/>
            </a:xfrm>
            <a:custGeom>
              <a:avLst/>
              <a:gdLst>
                <a:gd name="connsiteX0" fmla="*/ 8964422 w 8964421"/>
                <a:gd name="connsiteY0" fmla="*/ 998090 h 1996180"/>
                <a:gd name="connsiteX1" fmla="*/ 4482528 w 8964421"/>
                <a:gd name="connsiteY1" fmla="*/ 0 h 1996180"/>
                <a:gd name="connsiteX2" fmla="*/ 0 w 8964421"/>
                <a:gd name="connsiteY2" fmla="*/ 998090 h 1996180"/>
                <a:gd name="connsiteX3" fmla="*/ 4482528 w 8964421"/>
                <a:gd name="connsiteY3" fmla="*/ 1996180 h 1996180"/>
                <a:gd name="connsiteX4" fmla="*/ 8964422 w 8964421"/>
                <a:gd name="connsiteY4" fmla="*/ 998090 h 199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421" h="1996180">
                  <a:moveTo>
                    <a:pt x="8964422" y="998090"/>
                  </a:moveTo>
                  <a:lnTo>
                    <a:pt x="4482528" y="0"/>
                  </a:lnTo>
                  <a:lnTo>
                    <a:pt x="0" y="998090"/>
                  </a:lnTo>
                  <a:lnTo>
                    <a:pt x="4482528" y="1996180"/>
                  </a:lnTo>
                  <a:lnTo>
                    <a:pt x="8964422" y="998090"/>
                  </a:lnTo>
                  <a:close/>
                </a:path>
              </a:pathLst>
            </a:custGeom>
            <a:noFill/>
            <a:ln w="6336" cap="flat">
              <a:solidFill>
                <a:srgbClr val="CCE7E7"/>
              </a:solidFill>
              <a:prstDash val="solid"/>
              <a:miter/>
            </a:ln>
          </p:spPr>
          <p:txBody>
            <a:bodyPr rtlCol="0" anchor="ctr"/>
            <a:lstStyle/>
            <a:p>
              <a:endParaRPr lang="en-GB"/>
            </a:p>
          </p:txBody>
        </p:sp>
        <p:sp>
          <p:nvSpPr>
            <p:cNvPr id="1087" name="Free-form: Shape 1086">
              <a:extLst>
                <a:ext uri="{FF2B5EF4-FFF2-40B4-BE49-F238E27FC236}">
                  <a16:creationId xmlns:a16="http://schemas.microsoft.com/office/drawing/2014/main" id="{5637DEA0-35B2-D259-47EC-A86609837507}"/>
                </a:ext>
              </a:extLst>
            </p:cNvPr>
            <p:cNvSpPr/>
            <p:nvPr/>
          </p:nvSpPr>
          <p:spPr>
            <a:xfrm>
              <a:off x="3338963" y="4891514"/>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88" name="Free-form: Shape 1087">
              <a:extLst>
                <a:ext uri="{FF2B5EF4-FFF2-40B4-BE49-F238E27FC236}">
                  <a16:creationId xmlns:a16="http://schemas.microsoft.com/office/drawing/2014/main" id="{C86BB6B6-2571-B44C-8D06-D1423E7C4713}"/>
                </a:ext>
              </a:extLst>
            </p:cNvPr>
            <p:cNvSpPr/>
            <p:nvPr/>
          </p:nvSpPr>
          <p:spPr>
            <a:xfrm>
              <a:off x="11356023" y="4891514"/>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7B93E919-7E91-CEDB-90AB-818B26FB2030}"/>
                </a:ext>
              </a:extLst>
            </p:cNvPr>
            <p:cNvSpPr/>
            <p:nvPr/>
          </p:nvSpPr>
          <p:spPr>
            <a:xfrm>
              <a:off x="11460651"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0" name="Free-form: Shape 1089">
              <a:extLst>
                <a:ext uri="{FF2B5EF4-FFF2-40B4-BE49-F238E27FC236}">
                  <a16:creationId xmlns:a16="http://schemas.microsoft.com/office/drawing/2014/main" id="{83DF2144-750E-4A74-C489-59D00C307D37}"/>
                </a:ext>
              </a:extLst>
            </p:cNvPr>
            <p:cNvSpPr/>
            <p:nvPr/>
          </p:nvSpPr>
          <p:spPr>
            <a:xfrm>
              <a:off x="3439786"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1" name="Free-form: Shape 1090">
              <a:extLst>
                <a:ext uri="{FF2B5EF4-FFF2-40B4-BE49-F238E27FC236}">
                  <a16:creationId xmlns:a16="http://schemas.microsoft.com/office/drawing/2014/main" id="{980A20DD-AA29-5BFD-10A2-339F52EAB0A7}"/>
                </a:ext>
              </a:extLst>
            </p:cNvPr>
            <p:cNvSpPr/>
            <p:nvPr/>
          </p:nvSpPr>
          <p:spPr>
            <a:xfrm>
              <a:off x="2964203" y="3325261"/>
              <a:ext cx="8940959" cy="1996814"/>
            </a:xfrm>
            <a:custGeom>
              <a:avLst/>
              <a:gdLst>
                <a:gd name="connsiteX0" fmla="*/ 8940960 w 8940959"/>
                <a:gd name="connsiteY0" fmla="*/ 998724 h 1996814"/>
                <a:gd name="connsiteX1" fmla="*/ 4470480 w 8940959"/>
                <a:gd name="connsiteY1" fmla="*/ 0 h 1996814"/>
                <a:gd name="connsiteX2" fmla="*/ 0 w 8940959"/>
                <a:gd name="connsiteY2" fmla="*/ 998724 h 1996814"/>
                <a:gd name="connsiteX3" fmla="*/ 4470480 w 8940959"/>
                <a:gd name="connsiteY3" fmla="*/ 1996814 h 1996814"/>
                <a:gd name="connsiteX4" fmla="*/ 8940960 w 8940959"/>
                <a:gd name="connsiteY4" fmla="*/ 998724 h 199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6814">
                  <a:moveTo>
                    <a:pt x="8940960" y="998724"/>
                  </a:moveTo>
                  <a:lnTo>
                    <a:pt x="4470480" y="0"/>
                  </a:lnTo>
                  <a:lnTo>
                    <a:pt x="0" y="998724"/>
                  </a:lnTo>
                  <a:lnTo>
                    <a:pt x="4470480" y="1996814"/>
                  </a:lnTo>
                  <a:lnTo>
                    <a:pt x="8940960" y="998724"/>
                  </a:lnTo>
                  <a:close/>
                </a:path>
              </a:pathLst>
            </a:custGeom>
            <a:solidFill>
              <a:schemeClr val="accent3"/>
            </a:solidFill>
            <a:ln w="6336" cap="flat">
              <a:noFill/>
              <a:prstDash val="solid"/>
              <a:miter/>
            </a:ln>
          </p:spPr>
          <p:txBody>
            <a:bodyPr rtlCol="0" anchor="ctr"/>
            <a:lstStyle/>
            <a:p>
              <a:endParaRPr lang="en-GB"/>
            </a:p>
          </p:txBody>
        </p:sp>
        <p:sp>
          <p:nvSpPr>
            <p:cNvPr id="1092" name="Free-form: Shape 1091">
              <a:extLst>
                <a:ext uri="{FF2B5EF4-FFF2-40B4-BE49-F238E27FC236}">
                  <a16:creationId xmlns:a16="http://schemas.microsoft.com/office/drawing/2014/main" id="{1ADA86D6-DA15-AEE2-7AA1-2B38BE2EBCF8}"/>
                </a:ext>
              </a:extLst>
            </p:cNvPr>
            <p:cNvSpPr/>
            <p:nvPr/>
          </p:nvSpPr>
          <p:spPr>
            <a:xfrm>
              <a:off x="319962" y="1914365"/>
              <a:ext cx="2840815" cy="6341"/>
            </a:xfrm>
            <a:custGeom>
              <a:avLst/>
              <a:gdLst>
                <a:gd name="connsiteX0" fmla="*/ 0 w 2840815"/>
                <a:gd name="connsiteY0" fmla="*/ 0 h 6341"/>
                <a:gd name="connsiteX1" fmla="*/ 2840816 w 2840815"/>
                <a:gd name="connsiteY1" fmla="*/ 0 h 6341"/>
              </a:gdLst>
              <a:ahLst/>
              <a:cxnLst>
                <a:cxn ang="0">
                  <a:pos x="connsiteX0" y="connsiteY0"/>
                </a:cxn>
                <a:cxn ang="0">
                  <a:pos x="connsiteX1" y="connsiteY1"/>
                </a:cxn>
              </a:cxnLst>
              <a:rect l="l" t="t" r="r" b="b"/>
              <a:pathLst>
                <a:path w="2840815" h="6341">
                  <a:moveTo>
                    <a:pt x="0" y="0"/>
                  </a:moveTo>
                  <a:lnTo>
                    <a:pt x="2840816" y="0"/>
                  </a:lnTo>
                </a:path>
              </a:pathLst>
            </a:custGeom>
            <a:ln w="6336" cap="flat">
              <a:solidFill>
                <a:srgbClr val="43B492"/>
              </a:solidFill>
              <a:prstDash val="solid"/>
              <a:miter/>
            </a:ln>
          </p:spPr>
          <p:txBody>
            <a:bodyPr rtlCol="0" anchor="ctr"/>
            <a:lstStyle/>
            <a:p>
              <a:endParaRPr lang="en-GB"/>
            </a:p>
          </p:txBody>
        </p:sp>
        <p:sp>
          <p:nvSpPr>
            <p:cNvPr id="1093" name="Free-form: Shape 1092">
              <a:extLst>
                <a:ext uri="{FF2B5EF4-FFF2-40B4-BE49-F238E27FC236}">
                  <a16:creationId xmlns:a16="http://schemas.microsoft.com/office/drawing/2014/main" id="{0CC7C7D6-0668-D614-45C3-F3F12E7C86D3}"/>
                </a:ext>
              </a:extLst>
            </p:cNvPr>
            <p:cNvSpPr/>
            <p:nvPr/>
          </p:nvSpPr>
          <p:spPr>
            <a:xfrm>
              <a:off x="3338963" y="3696216"/>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4" name="Free-form: Shape 1093">
              <a:extLst>
                <a:ext uri="{FF2B5EF4-FFF2-40B4-BE49-F238E27FC236}">
                  <a16:creationId xmlns:a16="http://schemas.microsoft.com/office/drawing/2014/main" id="{6294C591-624A-A31E-55B1-AD46A64139A0}"/>
                </a:ext>
              </a:extLst>
            </p:cNvPr>
            <p:cNvSpPr/>
            <p:nvPr/>
          </p:nvSpPr>
          <p:spPr>
            <a:xfrm>
              <a:off x="11356023" y="3696216"/>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313EC706-DE5A-F386-3C6B-D8F08F6A5785}"/>
                </a:ext>
              </a:extLst>
            </p:cNvPr>
            <p:cNvSpPr/>
            <p:nvPr/>
          </p:nvSpPr>
          <p:spPr>
            <a:xfrm>
              <a:off x="11460651"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6" name="Free-form: Shape 1095">
              <a:extLst>
                <a:ext uri="{FF2B5EF4-FFF2-40B4-BE49-F238E27FC236}">
                  <a16:creationId xmlns:a16="http://schemas.microsoft.com/office/drawing/2014/main" id="{B0371B82-0455-1BEA-6BC0-A08DC9E0EF4D}"/>
                </a:ext>
              </a:extLst>
            </p:cNvPr>
            <p:cNvSpPr/>
            <p:nvPr/>
          </p:nvSpPr>
          <p:spPr>
            <a:xfrm>
              <a:off x="3439786"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7" name="Free-form: Shape 1096">
              <a:extLst>
                <a:ext uri="{FF2B5EF4-FFF2-40B4-BE49-F238E27FC236}">
                  <a16:creationId xmlns:a16="http://schemas.microsoft.com/office/drawing/2014/main" id="{A391AA5A-1CEE-F7EC-0FDD-AE2B2FD244A8}"/>
                </a:ext>
              </a:extLst>
            </p:cNvPr>
            <p:cNvSpPr/>
            <p:nvPr/>
          </p:nvSpPr>
          <p:spPr>
            <a:xfrm>
              <a:off x="3338963" y="2488235"/>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1239AA77-CFE2-B803-812A-875C62906DD8}"/>
                </a:ext>
              </a:extLst>
            </p:cNvPr>
            <p:cNvSpPr/>
            <p:nvPr/>
          </p:nvSpPr>
          <p:spPr>
            <a:xfrm>
              <a:off x="11356023" y="2488235"/>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9" name="Free-form: Shape 1098">
              <a:extLst>
                <a:ext uri="{FF2B5EF4-FFF2-40B4-BE49-F238E27FC236}">
                  <a16:creationId xmlns:a16="http://schemas.microsoft.com/office/drawing/2014/main" id="{5AC0EE97-B23D-72BC-77FE-6B02B8C0E606}"/>
                </a:ext>
              </a:extLst>
            </p:cNvPr>
            <p:cNvSpPr/>
            <p:nvPr/>
          </p:nvSpPr>
          <p:spPr>
            <a:xfrm>
              <a:off x="11460651"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0" name="Free-form: Shape 1099">
              <a:extLst>
                <a:ext uri="{FF2B5EF4-FFF2-40B4-BE49-F238E27FC236}">
                  <a16:creationId xmlns:a16="http://schemas.microsoft.com/office/drawing/2014/main" id="{EA8D70BA-8E4F-86A8-3217-FC071008EBC8}"/>
                </a:ext>
              </a:extLst>
            </p:cNvPr>
            <p:cNvSpPr/>
            <p:nvPr/>
          </p:nvSpPr>
          <p:spPr>
            <a:xfrm>
              <a:off x="3439786"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1" name="Free-form: Shape 1100">
              <a:extLst>
                <a:ext uri="{FF2B5EF4-FFF2-40B4-BE49-F238E27FC236}">
                  <a16:creationId xmlns:a16="http://schemas.microsoft.com/office/drawing/2014/main" id="{D13EF559-8C7D-C8FE-8045-A49E50FEBC08}"/>
                </a:ext>
              </a:extLst>
            </p:cNvPr>
            <p:cNvSpPr/>
            <p:nvPr/>
          </p:nvSpPr>
          <p:spPr>
            <a:xfrm>
              <a:off x="319962" y="5524357"/>
              <a:ext cx="2644875" cy="6341"/>
            </a:xfrm>
            <a:custGeom>
              <a:avLst/>
              <a:gdLst>
                <a:gd name="connsiteX0" fmla="*/ 0 w 2644875"/>
                <a:gd name="connsiteY0" fmla="*/ 0 h 6341"/>
                <a:gd name="connsiteX1" fmla="*/ 2644876 w 2644875"/>
                <a:gd name="connsiteY1" fmla="*/ 0 h 6341"/>
              </a:gdLst>
              <a:ahLst/>
              <a:cxnLst>
                <a:cxn ang="0">
                  <a:pos x="connsiteX0" y="connsiteY0"/>
                </a:cxn>
                <a:cxn ang="0">
                  <a:pos x="connsiteX1" y="connsiteY1"/>
                </a:cxn>
              </a:cxnLst>
              <a:rect l="l" t="t" r="r" b="b"/>
              <a:pathLst>
                <a:path w="2644875" h="6341">
                  <a:moveTo>
                    <a:pt x="0" y="0"/>
                  </a:moveTo>
                  <a:lnTo>
                    <a:pt x="2644876" y="0"/>
                  </a:lnTo>
                </a:path>
              </a:pathLst>
            </a:custGeom>
            <a:ln w="6336" cap="flat">
              <a:solidFill>
                <a:srgbClr val="CCE7E7"/>
              </a:solid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1A161F81-0262-264B-804F-123ABB498629}"/>
                </a:ext>
              </a:extLst>
            </p:cNvPr>
            <p:cNvSpPr/>
            <p:nvPr/>
          </p:nvSpPr>
          <p:spPr>
            <a:xfrm>
              <a:off x="319962" y="4323985"/>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CAE7E8"/>
              </a:solidFill>
              <a:prstDash val="solid"/>
              <a:miter/>
            </a:ln>
          </p:spPr>
          <p:txBody>
            <a:bodyPr rtlCol="0" anchor="ctr"/>
            <a:lstStyle/>
            <a:p>
              <a:endParaRPr lang="en-GB"/>
            </a:p>
          </p:txBody>
        </p:sp>
        <p:sp>
          <p:nvSpPr>
            <p:cNvPr id="1103" name="TextBox 1102">
              <a:extLst>
                <a:ext uri="{FF2B5EF4-FFF2-40B4-BE49-F238E27FC236}">
                  <a16:creationId xmlns:a16="http://schemas.microsoft.com/office/drawing/2014/main" id="{1015C7E9-BD2F-22AF-F32C-2D4C1BD6DDC8}"/>
                </a:ext>
              </a:extLst>
            </p:cNvPr>
            <p:cNvSpPr txBox="1"/>
            <p:nvPr/>
          </p:nvSpPr>
          <p:spPr>
            <a:xfrm>
              <a:off x="7283002" y="5354985"/>
              <a:ext cx="233608" cy="345084"/>
            </a:xfrm>
            <a:prstGeom prst="rect">
              <a:avLst/>
            </a:prstGeom>
            <a:noFill/>
          </p:spPr>
          <p:txBody>
            <a:bodyPr wrap="none" rtlCol="0">
              <a:spAutoFit/>
            </a:bodyPr>
            <a:lstStyle/>
            <a:p>
              <a:pPr algn="l"/>
              <a:r>
                <a:rPr lang="en-GB" sz="1598" spc="0" baseline="0">
                  <a:ln/>
                  <a:solidFill>
                    <a:srgbClr val="CCE7E7"/>
                  </a:solidFill>
                  <a:latin typeface="ESPeak-Light"/>
                  <a:sym typeface="ESPeak-Light"/>
                  <a:rtl val="0"/>
                </a:rPr>
                <a:t> </a:t>
              </a:r>
            </a:p>
          </p:txBody>
        </p:sp>
        <p:sp>
          <p:nvSpPr>
            <p:cNvPr id="1104" name="Free-form: Shape 1103">
              <a:extLst>
                <a:ext uri="{FF2B5EF4-FFF2-40B4-BE49-F238E27FC236}">
                  <a16:creationId xmlns:a16="http://schemas.microsoft.com/office/drawing/2014/main" id="{E877A256-1744-5868-5A22-EAB9272BAEDF}"/>
                </a:ext>
              </a:extLst>
            </p:cNvPr>
            <p:cNvSpPr/>
            <p:nvPr/>
          </p:nvSpPr>
          <p:spPr>
            <a:xfrm>
              <a:off x="5199443" y="1923243"/>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5" name="Free-form: Shape 1104">
              <a:extLst>
                <a:ext uri="{FF2B5EF4-FFF2-40B4-BE49-F238E27FC236}">
                  <a16:creationId xmlns:a16="http://schemas.microsoft.com/office/drawing/2014/main" id="{E6BCE557-F371-FF50-3ABC-0C4300660F0C}"/>
                </a:ext>
              </a:extLst>
            </p:cNvPr>
            <p:cNvSpPr/>
            <p:nvPr/>
          </p:nvSpPr>
          <p:spPr>
            <a:xfrm>
              <a:off x="2957862"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6" name="Free-form: Shape 1105">
              <a:extLst>
                <a:ext uri="{FF2B5EF4-FFF2-40B4-BE49-F238E27FC236}">
                  <a16:creationId xmlns:a16="http://schemas.microsoft.com/office/drawing/2014/main" id="{25D94EF4-6438-B36D-4101-EC0AB07679CA}"/>
                </a:ext>
              </a:extLst>
            </p:cNvPr>
            <p:cNvSpPr/>
            <p:nvPr/>
          </p:nvSpPr>
          <p:spPr>
            <a:xfrm>
              <a:off x="7441024"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7" name="TextBox 1106">
              <a:extLst>
                <a:ext uri="{FF2B5EF4-FFF2-40B4-BE49-F238E27FC236}">
                  <a16:creationId xmlns:a16="http://schemas.microsoft.com/office/drawing/2014/main" id="{8F948C6A-814D-15ED-C260-3BDDFD8CB427}"/>
                </a:ext>
              </a:extLst>
            </p:cNvPr>
            <p:cNvSpPr txBox="1"/>
            <p:nvPr/>
          </p:nvSpPr>
          <p:spPr>
            <a:xfrm>
              <a:off x="9446588" y="1606123"/>
              <a:ext cx="233608" cy="345084"/>
            </a:xfrm>
            <a:prstGeom prst="rect">
              <a:avLst/>
            </a:prstGeom>
            <a:noFill/>
          </p:spPr>
          <p:txBody>
            <a:bodyPr wrap="none" rtlCol="0">
              <a:spAutoFit/>
            </a:bodyPr>
            <a:lstStyle/>
            <a:p>
              <a:pPr algn="l"/>
              <a:r>
                <a:rPr lang="en-GB" sz="1598" spc="0" baseline="0">
                  <a:ln/>
                  <a:solidFill>
                    <a:srgbClr val="FFFFFF"/>
                  </a:solidFill>
                  <a:latin typeface="ESPeak-Light"/>
                  <a:sym typeface="ESPeak-Light"/>
                  <a:rtl val="0"/>
                </a:rPr>
                <a:t> </a:t>
              </a:r>
            </a:p>
          </p:txBody>
        </p:sp>
        <p:sp>
          <p:nvSpPr>
            <p:cNvPr id="1108" name="Free-form: Shape 1107">
              <a:extLst>
                <a:ext uri="{FF2B5EF4-FFF2-40B4-BE49-F238E27FC236}">
                  <a16:creationId xmlns:a16="http://schemas.microsoft.com/office/drawing/2014/main" id="{72313358-D0EB-8819-91ED-A2475935963B}"/>
                </a:ext>
              </a:extLst>
            </p:cNvPr>
            <p:cNvSpPr/>
            <p:nvPr/>
          </p:nvSpPr>
          <p:spPr>
            <a:xfrm>
              <a:off x="319962" y="3123614"/>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618985"/>
              </a:solidFill>
              <a:prstDash val="solid"/>
              <a:miter/>
            </a:ln>
          </p:spPr>
          <p:txBody>
            <a:bodyPr rtlCol="0" anchor="ctr"/>
            <a:lstStyle/>
            <a:p>
              <a:endParaRPr lang="en-GB"/>
            </a:p>
          </p:txBody>
        </p:sp>
        <p:sp>
          <p:nvSpPr>
            <p:cNvPr id="1109" name="Free-form: Shape 1108">
              <a:extLst>
                <a:ext uri="{FF2B5EF4-FFF2-40B4-BE49-F238E27FC236}">
                  <a16:creationId xmlns:a16="http://schemas.microsoft.com/office/drawing/2014/main" id="{7F51EB2E-2540-8C91-3C44-77A5A1A04DD7}"/>
                </a:ext>
              </a:extLst>
            </p:cNvPr>
            <p:cNvSpPr/>
            <p:nvPr/>
          </p:nvSpPr>
          <p:spPr>
            <a:xfrm>
              <a:off x="5651564" y="3325261"/>
              <a:ext cx="3566238" cy="797076"/>
            </a:xfrm>
            <a:custGeom>
              <a:avLst/>
              <a:gdLst>
                <a:gd name="connsiteX0" fmla="*/ 1783119 w 3566238"/>
                <a:gd name="connsiteY0" fmla="*/ 797077 h 797076"/>
                <a:gd name="connsiteX1" fmla="*/ 3566238 w 3566238"/>
                <a:gd name="connsiteY1" fmla="*/ 398222 h 797076"/>
                <a:gd name="connsiteX2" fmla="*/ 1783119 w 3566238"/>
                <a:gd name="connsiteY2" fmla="*/ 0 h 797076"/>
                <a:gd name="connsiteX3" fmla="*/ 0 w 3566238"/>
                <a:gd name="connsiteY3" fmla="*/ 398222 h 797076"/>
                <a:gd name="connsiteX4" fmla="*/ 1783119 w 3566238"/>
                <a:gd name="connsiteY4" fmla="*/ 797077 h 7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238" h="797076">
                  <a:moveTo>
                    <a:pt x="1783119" y="797077"/>
                  </a:moveTo>
                  <a:lnTo>
                    <a:pt x="3566238" y="398222"/>
                  </a:lnTo>
                  <a:lnTo>
                    <a:pt x="1783119" y="0"/>
                  </a:lnTo>
                  <a:lnTo>
                    <a:pt x="0" y="398222"/>
                  </a:lnTo>
                  <a:lnTo>
                    <a:pt x="1783119" y="797077"/>
                  </a:lnTo>
                  <a:close/>
                </a:path>
              </a:pathLst>
            </a:custGeom>
            <a:solidFill>
              <a:srgbClr val="8FBFB8"/>
            </a:solidFill>
            <a:ln w="6336"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a:xfrm>
            <a:off x="315913" y="1138214"/>
            <a:ext cx="11558587" cy="514964"/>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cxnSp>
        <p:nvCxnSpPr>
          <p:cNvPr id="7" name="Straight Connector 6">
            <a:extLst>
              <a:ext uri="{FF2B5EF4-FFF2-40B4-BE49-F238E27FC236}">
                <a16:creationId xmlns:a16="http://schemas.microsoft.com/office/drawing/2014/main" id="{ADDA1618-623A-9163-13C9-B801899EC64A}"/>
              </a:ext>
            </a:extLst>
          </p:cNvPr>
          <p:cNvCxnSpPr/>
          <p:nvPr userDrawn="1"/>
        </p:nvCxnSpPr>
        <p:spPr>
          <a:xfrm>
            <a:off x="316449" y="765152"/>
            <a:ext cx="1155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79" name="Graphic 278">
            <a:extLst>
              <a:ext uri="{FF2B5EF4-FFF2-40B4-BE49-F238E27FC236}">
                <a16:creationId xmlns:a16="http://schemas.microsoft.com/office/drawing/2014/main" id="{4288621C-EDF8-5830-E7BB-F95BB41EEE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280" name="Slide Number Placeholder 5">
            <a:extLst>
              <a:ext uri="{FF2B5EF4-FFF2-40B4-BE49-F238E27FC236}">
                <a16:creationId xmlns:a16="http://schemas.microsoft.com/office/drawing/2014/main" id="{562833B4-251A-1EDF-FB3C-B34764838A48}"/>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sp>
        <p:nvSpPr>
          <p:cNvPr id="1380" name="Text Placeholder 1379">
            <a:extLst>
              <a:ext uri="{FF2B5EF4-FFF2-40B4-BE49-F238E27FC236}">
                <a16:creationId xmlns:a16="http://schemas.microsoft.com/office/drawing/2014/main" id="{D004A218-D58E-A3C9-FC4B-81534F3B041F}"/>
              </a:ext>
            </a:extLst>
          </p:cNvPr>
          <p:cNvSpPr>
            <a:spLocks noGrp="1"/>
          </p:cNvSpPr>
          <p:nvPr>
            <p:ph type="body" sz="quarter" idx="13"/>
          </p:nvPr>
        </p:nvSpPr>
        <p:spPr>
          <a:xfrm>
            <a:off x="315912" y="1927227"/>
            <a:ext cx="2537955" cy="200025"/>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1" name="Text Placeholder 1379">
            <a:extLst>
              <a:ext uri="{FF2B5EF4-FFF2-40B4-BE49-F238E27FC236}">
                <a16:creationId xmlns:a16="http://schemas.microsoft.com/office/drawing/2014/main" id="{FAA40F2D-13BE-3CBB-D30D-815E311B3096}"/>
              </a:ext>
            </a:extLst>
          </p:cNvPr>
          <p:cNvSpPr>
            <a:spLocks noGrp="1"/>
          </p:cNvSpPr>
          <p:nvPr>
            <p:ph type="body" sz="quarter" idx="14"/>
          </p:nvPr>
        </p:nvSpPr>
        <p:spPr>
          <a:xfrm>
            <a:off x="315913" y="3138637"/>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2" name="Text Placeholder 1379">
            <a:extLst>
              <a:ext uri="{FF2B5EF4-FFF2-40B4-BE49-F238E27FC236}">
                <a16:creationId xmlns:a16="http://schemas.microsoft.com/office/drawing/2014/main" id="{593CDE77-4D2F-2173-5645-ED05EAD5CD0B}"/>
              </a:ext>
            </a:extLst>
          </p:cNvPr>
          <p:cNvSpPr>
            <a:spLocks noGrp="1"/>
          </p:cNvSpPr>
          <p:nvPr>
            <p:ph type="body" sz="quarter" idx="15"/>
          </p:nvPr>
        </p:nvSpPr>
        <p:spPr>
          <a:xfrm>
            <a:off x="315913" y="4339134"/>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3" name="Text Placeholder 1379">
            <a:extLst>
              <a:ext uri="{FF2B5EF4-FFF2-40B4-BE49-F238E27FC236}">
                <a16:creationId xmlns:a16="http://schemas.microsoft.com/office/drawing/2014/main" id="{7850D555-FE84-75E9-F8DE-307A39A99F8A}"/>
              </a:ext>
            </a:extLst>
          </p:cNvPr>
          <p:cNvSpPr>
            <a:spLocks noGrp="1"/>
          </p:cNvSpPr>
          <p:nvPr>
            <p:ph type="body" sz="quarter" idx="16"/>
          </p:nvPr>
        </p:nvSpPr>
        <p:spPr>
          <a:xfrm>
            <a:off x="315913" y="5540541"/>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4" name="Text Placeholder 1379">
            <a:extLst>
              <a:ext uri="{FF2B5EF4-FFF2-40B4-BE49-F238E27FC236}">
                <a16:creationId xmlns:a16="http://schemas.microsoft.com/office/drawing/2014/main" id="{F4CC86E7-E29C-591C-F0A8-757A99EE19B7}"/>
              </a:ext>
            </a:extLst>
          </p:cNvPr>
          <p:cNvSpPr>
            <a:spLocks noGrp="1"/>
          </p:cNvSpPr>
          <p:nvPr>
            <p:ph type="body" sz="quarter" idx="17"/>
          </p:nvPr>
        </p:nvSpPr>
        <p:spPr>
          <a:xfrm>
            <a:off x="4117504" y="1656525"/>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7" name="Text Placeholder 1379">
            <a:extLst>
              <a:ext uri="{FF2B5EF4-FFF2-40B4-BE49-F238E27FC236}">
                <a16:creationId xmlns:a16="http://schemas.microsoft.com/office/drawing/2014/main" id="{2E6261B3-6C7E-9A62-C1E4-6D16DD4BEC30}"/>
              </a:ext>
            </a:extLst>
          </p:cNvPr>
          <p:cNvSpPr>
            <a:spLocks noGrp="1"/>
          </p:cNvSpPr>
          <p:nvPr>
            <p:ph type="body" sz="quarter" idx="19"/>
          </p:nvPr>
        </p:nvSpPr>
        <p:spPr>
          <a:xfrm>
            <a:off x="4117504"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8" name="Text Placeholder 1379">
            <a:extLst>
              <a:ext uri="{FF2B5EF4-FFF2-40B4-BE49-F238E27FC236}">
                <a16:creationId xmlns:a16="http://schemas.microsoft.com/office/drawing/2014/main" id="{41E42903-19FA-F00E-0AA1-3EEC5B895CF6}"/>
              </a:ext>
            </a:extLst>
          </p:cNvPr>
          <p:cNvSpPr>
            <a:spLocks noGrp="1"/>
          </p:cNvSpPr>
          <p:nvPr>
            <p:ph type="body" sz="quarter" idx="20"/>
          </p:nvPr>
        </p:nvSpPr>
        <p:spPr>
          <a:xfrm>
            <a:off x="8596669" y="1656524"/>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9" name="Text Placeholder 1379">
            <a:extLst>
              <a:ext uri="{FF2B5EF4-FFF2-40B4-BE49-F238E27FC236}">
                <a16:creationId xmlns:a16="http://schemas.microsoft.com/office/drawing/2014/main" id="{C0F10133-302B-F7B3-6CEC-560B53FE3D54}"/>
              </a:ext>
            </a:extLst>
          </p:cNvPr>
          <p:cNvSpPr>
            <a:spLocks noGrp="1"/>
          </p:cNvSpPr>
          <p:nvPr>
            <p:ph type="body" sz="quarter" idx="21"/>
          </p:nvPr>
        </p:nvSpPr>
        <p:spPr>
          <a:xfrm>
            <a:off x="8596669"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2" name="Text Placeholder 1379">
            <a:extLst>
              <a:ext uri="{FF2B5EF4-FFF2-40B4-BE49-F238E27FC236}">
                <a16:creationId xmlns:a16="http://schemas.microsoft.com/office/drawing/2014/main" id="{9BE3AA02-7920-9849-42A7-5E3248B3AE02}"/>
              </a:ext>
            </a:extLst>
          </p:cNvPr>
          <p:cNvSpPr>
            <a:spLocks noGrp="1"/>
          </p:cNvSpPr>
          <p:nvPr>
            <p:ph type="body" sz="quarter" idx="24"/>
          </p:nvPr>
        </p:nvSpPr>
        <p:spPr>
          <a:xfrm>
            <a:off x="4579224" y="3034691"/>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3" name="Text Placeholder 1379">
            <a:extLst>
              <a:ext uri="{FF2B5EF4-FFF2-40B4-BE49-F238E27FC236}">
                <a16:creationId xmlns:a16="http://schemas.microsoft.com/office/drawing/2014/main" id="{2E7352ED-F26F-1347-354B-1A4EEE4DBB92}"/>
              </a:ext>
            </a:extLst>
          </p:cNvPr>
          <p:cNvSpPr>
            <a:spLocks noGrp="1"/>
          </p:cNvSpPr>
          <p:nvPr>
            <p:ph type="body" sz="quarter" idx="25"/>
          </p:nvPr>
        </p:nvSpPr>
        <p:spPr>
          <a:xfrm>
            <a:off x="6090816"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4" name="Text Placeholder 1379">
            <a:extLst>
              <a:ext uri="{FF2B5EF4-FFF2-40B4-BE49-F238E27FC236}">
                <a16:creationId xmlns:a16="http://schemas.microsoft.com/office/drawing/2014/main" id="{897FA3F2-AEA5-E185-7F39-C7E3DFFCEACA}"/>
              </a:ext>
            </a:extLst>
          </p:cNvPr>
          <p:cNvSpPr>
            <a:spLocks noGrp="1"/>
          </p:cNvSpPr>
          <p:nvPr>
            <p:ph type="body" sz="quarter" idx="26"/>
          </p:nvPr>
        </p:nvSpPr>
        <p:spPr>
          <a:xfrm>
            <a:off x="7602408"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5" name="Text Placeholder 1379">
            <a:extLst>
              <a:ext uri="{FF2B5EF4-FFF2-40B4-BE49-F238E27FC236}">
                <a16:creationId xmlns:a16="http://schemas.microsoft.com/office/drawing/2014/main" id="{15D29A41-592C-43DF-C86D-0CA27F5A60FB}"/>
              </a:ext>
            </a:extLst>
          </p:cNvPr>
          <p:cNvSpPr>
            <a:spLocks noGrp="1"/>
          </p:cNvSpPr>
          <p:nvPr>
            <p:ph type="body" sz="quarter" idx="27"/>
          </p:nvPr>
        </p:nvSpPr>
        <p:spPr>
          <a:xfrm>
            <a:off x="9114001"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9" name="Text Placeholder 1379">
            <a:extLst>
              <a:ext uri="{FF2B5EF4-FFF2-40B4-BE49-F238E27FC236}">
                <a16:creationId xmlns:a16="http://schemas.microsoft.com/office/drawing/2014/main" id="{2A2377F3-EE1F-63D7-50EE-6F0CAD70D2C3}"/>
              </a:ext>
            </a:extLst>
          </p:cNvPr>
          <p:cNvSpPr>
            <a:spLocks noGrp="1"/>
          </p:cNvSpPr>
          <p:nvPr>
            <p:ph type="body" sz="quarter" idx="28"/>
          </p:nvPr>
        </p:nvSpPr>
        <p:spPr>
          <a:xfrm>
            <a:off x="6357858" y="4081645"/>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0" name="Text Placeholder 1379">
            <a:extLst>
              <a:ext uri="{FF2B5EF4-FFF2-40B4-BE49-F238E27FC236}">
                <a16:creationId xmlns:a16="http://schemas.microsoft.com/office/drawing/2014/main" id="{BAC9C821-186D-2D38-1BF5-26A163D05FB3}"/>
              </a:ext>
            </a:extLst>
          </p:cNvPr>
          <p:cNvSpPr>
            <a:spLocks noGrp="1"/>
          </p:cNvSpPr>
          <p:nvPr>
            <p:ph type="body" sz="quarter" idx="29"/>
          </p:nvPr>
        </p:nvSpPr>
        <p:spPr>
          <a:xfrm>
            <a:off x="6357858" y="4341453"/>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1" name="Text Placeholder 1379">
            <a:extLst>
              <a:ext uri="{FF2B5EF4-FFF2-40B4-BE49-F238E27FC236}">
                <a16:creationId xmlns:a16="http://schemas.microsoft.com/office/drawing/2014/main" id="{6BD15B5C-B685-6AC9-7E82-BDAC7EA25AA5}"/>
              </a:ext>
            </a:extLst>
          </p:cNvPr>
          <p:cNvSpPr>
            <a:spLocks noGrp="1"/>
          </p:cNvSpPr>
          <p:nvPr>
            <p:ph type="body" sz="quarter" idx="30"/>
          </p:nvPr>
        </p:nvSpPr>
        <p:spPr>
          <a:xfrm>
            <a:off x="6357858" y="5411626"/>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18911347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Panel Know your world">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8160FB9-F2D9-446E-B7BA-0EE724EE69E0}"/>
              </a:ext>
            </a:extLst>
          </p:cNvPr>
          <p:cNvSpPr>
            <a:spLocks noGrp="1"/>
          </p:cNvSpPr>
          <p:nvPr userDrawn="1">
            <p:ph type="dt" sz="half" idx="10"/>
          </p:nvPr>
        </p:nvSpPr>
        <p:spPr>
          <a:xfrm>
            <a:off x="9578283" y="7242085"/>
            <a:ext cx="1250055" cy="186526"/>
          </a:xfrm>
        </p:spPr>
        <p:txBody>
          <a:bodyPr/>
          <a:lstStyle>
            <a:lvl1pPr>
              <a:defRPr>
                <a:noFill/>
              </a:defRPr>
            </a:lvl1pPr>
          </a:lstStyle>
          <a:p>
            <a:fld id="{02899BF4-3ED7-49F9-BC37-6480034CDE5F}" type="datetime1">
              <a:rPr lang="en-GB" smtClean="0"/>
              <a:t>20/11/2024</a:t>
            </a:fld>
            <a:endParaRPr lang="en-GB"/>
          </a:p>
        </p:txBody>
      </p:sp>
      <p:grpSp>
        <p:nvGrpSpPr>
          <p:cNvPr id="16" name="Graphic 14">
            <a:extLst>
              <a:ext uri="{FF2B5EF4-FFF2-40B4-BE49-F238E27FC236}">
                <a16:creationId xmlns:a16="http://schemas.microsoft.com/office/drawing/2014/main" id="{874782A2-3584-8411-BB36-78EC7DE81712}"/>
              </a:ext>
            </a:extLst>
          </p:cNvPr>
          <p:cNvGrpSpPr/>
          <p:nvPr userDrawn="1"/>
        </p:nvGrpSpPr>
        <p:grpSpPr>
          <a:xfrm>
            <a:off x="315121" y="1984148"/>
            <a:ext cx="11608655" cy="4562889"/>
            <a:chOff x="314326" y="1986444"/>
            <a:chExt cx="11627273" cy="4563019"/>
          </a:xfrm>
        </p:grpSpPr>
        <p:sp>
          <p:nvSpPr>
            <p:cNvPr id="17" name="Free-form: Shape 16">
              <a:extLst>
                <a:ext uri="{FF2B5EF4-FFF2-40B4-BE49-F238E27FC236}">
                  <a16:creationId xmlns:a16="http://schemas.microsoft.com/office/drawing/2014/main" id="{921F7185-A85F-3F7B-856C-C820EE3AC711}"/>
                </a:ext>
              </a:extLst>
            </p:cNvPr>
            <p:cNvSpPr/>
            <p:nvPr/>
          </p:nvSpPr>
          <p:spPr>
            <a:xfrm>
              <a:off x="6173433" y="2621133"/>
              <a:ext cx="5764349" cy="1784506"/>
            </a:xfrm>
            <a:custGeom>
              <a:avLst/>
              <a:gdLst>
                <a:gd name="connsiteX0" fmla="*/ 5764350 w 5764349"/>
                <a:gd name="connsiteY0" fmla="*/ 892253 h 1784506"/>
                <a:gd name="connsiteX1" fmla="*/ 2882175 w 5764349"/>
                <a:gd name="connsiteY1" fmla="*/ 0 h 1784506"/>
                <a:gd name="connsiteX2" fmla="*/ 0 w 5764349"/>
                <a:gd name="connsiteY2" fmla="*/ 892253 h 1784506"/>
                <a:gd name="connsiteX3" fmla="*/ 2882175 w 5764349"/>
                <a:gd name="connsiteY3" fmla="*/ 1784507 h 1784506"/>
                <a:gd name="connsiteX4" fmla="*/ 5764350 w 5764349"/>
                <a:gd name="connsiteY4" fmla="*/ 892253 h 1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4506">
                  <a:moveTo>
                    <a:pt x="5764350" y="892253"/>
                  </a:moveTo>
                  <a:lnTo>
                    <a:pt x="2882175" y="0"/>
                  </a:lnTo>
                  <a:lnTo>
                    <a:pt x="0" y="892253"/>
                  </a:lnTo>
                  <a:lnTo>
                    <a:pt x="2882175" y="1784507"/>
                  </a:lnTo>
                  <a:lnTo>
                    <a:pt x="5764350" y="892253"/>
                  </a:lnTo>
                  <a:close/>
                </a:path>
              </a:pathLst>
            </a:custGeom>
            <a:solidFill>
              <a:srgbClr val="8FBFB8">
                <a:alpha val="89804"/>
              </a:srgbClr>
            </a:solidFill>
            <a:ln w="635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A8E805-5BE7-2952-076F-72ABE351C1EE}"/>
                </a:ext>
              </a:extLst>
            </p:cNvPr>
            <p:cNvSpPr/>
            <p:nvPr/>
          </p:nvSpPr>
          <p:spPr>
            <a:xfrm>
              <a:off x="6175977" y="4766865"/>
              <a:ext cx="5759262" cy="1782598"/>
            </a:xfrm>
            <a:custGeom>
              <a:avLst/>
              <a:gdLst>
                <a:gd name="connsiteX0" fmla="*/ 5759263 w 5759262"/>
                <a:gd name="connsiteY0" fmla="*/ 890981 h 1782598"/>
                <a:gd name="connsiteX1" fmla="*/ 2879631 w 5759262"/>
                <a:gd name="connsiteY1" fmla="*/ 0 h 1782598"/>
                <a:gd name="connsiteX2" fmla="*/ 0 w 5759262"/>
                <a:gd name="connsiteY2" fmla="*/ 890981 h 1782598"/>
                <a:gd name="connsiteX3" fmla="*/ 2879631 w 5759262"/>
                <a:gd name="connsiteY3" fmla="*/ 1782599 h 1782598"/>
                <a:gd name="connsiteX4" fmla="*/ 5759263 w 5759262"/>
                <a:gd name="connsiteY4" fmla="*/ 890981 h 178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262" h="1782598">
                  <a:moveTo>
                    <a:pt x="5759263" y="890981"/>
                  </a:moveTo>
                  <a:lnTo>
                    <a:pt x="2879631" y="0"/>
                  </a:lnTo>
                  <a:lnTo>
                    <a:pt x="0" y="890981"/>
                  </a:lnTo>
                  <a:lnTo>
                    <a:pt x="2879631" y="1782599"/>
                  </a:lnTo>
                  <a:lnTo>
                    <a:pt x="5759263" y="890981"/>
                  </a:lnTo>
                  <a:close/>
                </a:path>
              </a:pathLst>
            </a:custGeom>
            <a:noFill/>
            <a:ln w="6357" cap="flat">
              <a:solidFill>
                <a:srgbClr val="CCE7E7"/>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CE7A69F-B43B-3771-F41B-6020FBF52565}"/>
                </a:ext>
              </a:extLst>
            </p:cNvPr>
            <p:cNvSpPr/>
            <p:nvPr/>
          </p:nvSpPr>
          <p:spPr>
            <a:xfrm>
              <a:off x="6518124" y="5084210"/>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1A70B31-6F65-AC8E-E1F4-08C06EBCFADF}"/>
                </a:ext>
              </a:extLst>
            </p:cNvPr>
            <p:cNvSpPr/>
            <p:nvPr/>
          </p:nvSpPr>
          <p:spPr>
            <a:xfrm>
              <a:off x="316233" y="5124911"/>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D0A4D11-23ED-C1FF-46E6-F1E7FB0C24D0}"/>
                </a:ext>
              </a:extLst>
            </p:cNvPr>
            <p:cNvSpPr/>
            <p:nvPr/>
          </p:nvSpPr>
          <p:spPr>
            <a:xfrm>
              <a:off x="11331077" y="5084210"/>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CDCB61-36F6-B3C0-572C-9FBE9BD147D4}"/>
                </a:ext>
              </a:extLst>
            </p:cNvPr>
            <p:cNvSpPr/>
            <p:nvPr/>
          </p:nvSpPr>
          <p:spPr>
            <a:xfrm>
              <a:off x="6622422"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23" name="Free-form: Shape 22">
              <a:extLst>
                <a:ext uri="{FF2B5EF4-FFF2-40B4-BE49-F238E27FC236}">
                  <a16:creationId xmlns:a16="http://schemas.microsoft.com/office/drawing/2014/main" id="{E3AFF1D4-850F-5B03-2D19-3C45C658B31F}"/>
                </a:ext>
              </a:extLst>
            </p:cNvPr>
            <p:cNvSpPr/>
            <p:nvPr/>
          </p:nvSpPr>
          <p:spPr>
            <a:xfrm>
              <a:off x="421167" y="4583708"/>
              <a:ext cx="6359" cy="1482425"/>
            </a:xfrm>
            <a:custGeom>
              <a:avLst/>
              <a:gdLst>
                <a:gd name="connsiteX0" fmla="*/ 0 w 6359"/>
                <a:gd name="connsiteY0" fmla="*/ 0 h 1482425"/>
                <a:gd name="connsiteX1" fmla="*/ 0 w 6359"/>
                <a:gd name="connsiteY1" fmla="*/ 1482425 h 1482425"/>
              </a:gdLst>
              <a:ahLst/>
              <a:cxnLst>
                <a:cxn ang="0">
                  <a:pos x="connsiteX0" y="connsiteY0"/>
                </a:cxn>
                <a:cxn ang="0">
                  <a:pos x="connsiteX1" y="connsiteY1"/>
                </a:cxn>
              </a:cxnLst>
              <a:rect l="l" t="t" r="r" b="b"/>
              <a:pathLst>
                <a:path w="6359" h="1482425">
                  <a:moveTo>
                    <a:pt x="0" y="0"/>
                  </a:moveTo>
                  <a:lnTo>
                    <a:pt x="0" y="1482425"/>
                  </a:lnTo>
                </a:path>
              </a:pathLst>
            </a:custGeom>
            <a:ln w="6357" cap="flat">
              <a:solidFill>
                <a:srgbClr val="43B492"/>
              </a:solidFill>
              <a:custDash>
                <a:ds d="0" sp="0"/>
                <a:ds d="922500" sp="922500"/>
              </a:custDash>
              <a:miter/>
            </a:ln>
          </p:spPr>
          <p:txBody>
            <a:bodyPr rtlCol="0" anchor="ctr"/>
            <a:lstStyle/>
            <a:p>
              <a:endParaRPr lang="en-GB"/>
            </a:p>
          </p:txBody>
        </p:sp>
        <p:grpSp>
          <p:nvGrpSpPr>
            <p:cNvPr id="24" name="Graphic 14">
              <a:extLst>
                <a:ext uri="{FF2B5EF4-FFF2-40B4-BE49-F238E27FC236}">
                  <a16:creationId xmlns:a16="http://schemas.microsoft.com/office/drawing/2014/main" id="{CFE604A4-BE4F-D000-DAF8-6F8C90241A03}"/>
                </a:ext>
              </a:extLst>
            </p:cNvPr>
            <p:cNvGrpSpPr/>
            <p:nvPr/>
          </p:nvGrpSpPr>
          <p:grpSpPr>
            <a:xfrm>
              <a:off x="314326" y="2432888"/>
              <a:ext cx="11623457" cy="3044981"/>
              <a:chOff x="314326" y="2432888"/>
              <a:chExt cx="11623457" cy="3044981"/>
            </a:xfrm>
            <a:solidFill>
              <a:srgbClr val="CCE7E7"/>
            </a:solidFill>
          </p:grpSpPr>
          <p:sp>
            <p:nvSpPr>
              <p:cNvPr id="25" name="Free-form: Shape 24">
                <a:extLst>
                  <a:ext uri="{FF2B5EF4-FFF2-40B4-BE49-F238E27FC236}">
                    <a16:creationId xmlns:a16="http://schemas.microsoft.com/office/drawing/2014/main" id="{1C8018F3-C5DC-FD25-C8CF-358EBFEE1B3B}"/>
                  </a:ext>
                </a:extLst>
              </p:cNvPr>
              <p:cNvSpPr/>
              <p:nvPr/>
            </p:nvSpPr>
            <p:spPr>
              <a:xfrm>
                <a:off x="6173433" y="3693999"/>
                <a:ext cx="5764349" cy="1783870"/>
              </a:xfrm>
              <a:custGeom>
                <a:avLst/>
                <a:gdLst>
                  <a:gd name="connsiteX0" fmla="*/ 5764350 w 5764349"/>
                  <a:gd name="connsiteY0" fmla="*/ 891617 h 1783870"/>
                  <a:gd name="connsiteX1" fmla="*/ 2882175 w 5764349"/>
                  <a:gd name="connsiteY1" fmla="*/ 0 h 1783870"/>
                  <a:gd name="connsiteX2" fmla="*/ 0 w 5764349"/>
                  <a:gd name="connsiteY2" fmla="*/ 891617 h 1783870"/>
                  <a:gd name="connsiteX3" fmla="*/ 2882175 w 5764349"/>
                  <a:gd name="connsiteY3" fmla="*/ 1783871 h 1783870"/>
                  <a:gd name="connsiteX4" fmla="*/ 5764350 w 5764349"/>
                  <a:gd name="connsiteY4" fmla="*/ 891617 h 178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3870">
                    <a:moveTo>
                      <a:pt x="5764350" y="891617"/>
                    </a:moveTo>
                    <a:lnTo>
                      <a:pt x="2882175" y="0"/>
                    </a:lnTo>
                    <a:lnTo>
                      <a:pt x="0" y="891617"/>
                    </a:lnTo>
                    <a:lnTo>
                      <a:pt x="2882175" y="1783871"/>
                    </a:lnTo>
                    <a:lnTo>
                      <a:pt x="5764350" y="891617"/>
                    </a:lnTo>
                    <a:close/>
                  </a:path>
                </a:pathLst>
              </a:custGeom>
              <a:solidFill>
                <a:schemeClr val="accent3"/>
              </a:solidFill>
              <a:ln w="635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30097A5-B3DE-1C98-865F-098ECF8602D3}"/>
                  </a:ext>
                </a:extLst>
              </p:cNvPr>
              <p:cNvSpPr/>
              <p:nvPr/>
            </p:nvSpPr>
            <p:spPr>
              <a:xfrm>
                <a:off x="314326" y="2432888"/>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F8166EB7-2E5F-E600-4FF7-038AAF54B394}"/>
                </a:ext>
              </a:extLst>
            </p:cNvPr>
            <p:cNvSpPr/>
            <p:nvPr/>
          </p:nvSpPr>
          <p:spPr>
            <a:xfrm>
              <a:off x="6518124" y="4016431"/>
              <a:ext cx="209231" cy="76315"/>
            </a:xfrm>
            <a:custGeom>
              <a:avLst/>
              <a:gdLst>
                <a:gd name="connsiteX0" fmla="*/ 0 w 209231"/>
                <a:gd name="connsiteY0" fmla="*/ 76315 h 76315"/>
                <a:gd name="connsiteX1" fmla="*/ 104298 w 209231"/>
                <a:gd name="connsiteY1" fmla="*/ 0 h 76315"/>
                <a:gd name="connsiteX2" fmla="*/ 209231 w 209231"/>
                <a:gd name="connsiteY2" fmla="*/ 76315 h 76315"/>
              </a:gdLst>
              <a:ahLst/>
              <a:cxnLst>
                <a:cxn ang="0">
                  <a:pos x="connsiteX0" y="connsiteY0"/>
                </a:cxn>
                <a:cxn ang="0">
                  <a:pos x="connsiteX1" y="connsiteY1"/>
                </a:cxn>
                <a:cxn ang="0">
                  <a:pos x="connsiteX2" y="connsiteY2"/>
                </a:cxn>
              </a:cxnLst>
              <a:rect l="l" t="t" r="r" b="b"/>
              <a:pathLst>
                <a:path w="209231" h="76315">
                  <a:moveTo>
                    <a:pt x="0" y="76315"/>
                  </a:moveTo>
                  <a:lnTo>
                    <a:pt x="104298" y="0"/>
                  </a:lnTo>
                  <a:lnTo>
                    <a:pt x="209231" y="76315"/>
                  </a:lnTo>
                </a:path>
              </a:pathLst>
            </a:custGeom>
            <a:noFill/>
            <a:ln w="6357" cap="flat">
              <a:solidFill>
                <a:srgbClr val="CCE9F2"/>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C47027E-F4DF-75E6-2218-BFCB66793DD7}"/>
                </a:ext>
              </a:extLst>
            </p:cNvPr>
            <p:cNvSpPr/>
            <p:nvPr/>
          </p:nvSpPr>
          <p:spPr>
            <a:xfrm>
              <a:off x="316233"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43B492"/>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7DFAA12-9D75-9483-8D61-DFD61FB9E9A4}"/>
                </a:ext>
              </a:extLst>
            </p:cNvPr>
            <p:cNvSpPr/>
            <p:nvPr/>
          </p:nvSpPr>
          <p:spPr>
            <a:xfrm>
              <a:off x="11331077"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CCE9F2"/>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848E3F4-3D7B-D952-2864-59EA658C87ED}"/>
                </a:ext>
              </a:extLst>
            </p:cNvPr>
            <p:cNvSpPr/>
            <p:nvPr/>
          </p:nvSpPr>
          <p:spPr>
            <a:xfrm>
              <a:off x="6622422"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1" name="Free-form: Shape 30">
              <a:extLst>
                <a:ext uri="{FF2B5EF4-FFF2-40B4-BE49-F238E27FC236}">
                  <a16:creationId xmlns:a16="http://schemas.microsoft.com/office/drawing/2014/main" id="{CE169CF3-C9C9-A64E-1E04-40DA01DD3F5D}"/>
                </a:ext>
              </a:extLst>
            </p:cNvPr>
            <p:cNvSpPr/>
            <p:nvPr/>
          </p:nvSpPr>
          <p:spPr>
            <a:xfrm>
              <a:off x="421167"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sp>
          <p:nvSpPr>
            <p:cNvPr id="32" name="Free-form: Shape 31">
              <a:extLst>
                <a:ext uri="{FF2B5EF4-FFF2-40B4-BE49-F238E27FC236}">
                  <a16:creationId xmlns:a16="http://schemas.microsoft.com/office/drawing/2014/main" id="{0C51D434-2712-4788-1EF7-056E548DC4CB}"/>
                </a:ext>
              </a:extLst>
            </p:cNvPr>
            <p:cNvSpPr/>
            <p:nvPr/>
          </p:nvSpPr>
          <p:spPr>
            <a:xfrm>
              <a:off x="6518124" y="2937205"/>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445AA5B-3987-D466-B93A-0626E3790497}"/>
                </a:ext>
              </a:extLst>
            </p:cNvPr>
            <p:cNvSpPr/>
            <p:nvPr/>
          </p:nvSpPr>
          <p:spPr>
            <a:xfrm>
              <a:off x="316233"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6699160-5518-6283-4A91-2DC5B3E3E2F3}"/>
                </a:ext>
              </a:extLst>
            </p:cNvPr>
            <p:cNvSpPr/>
            <p:nvPr/>
          </p:nvSpPr>
          <p:spPr>
            <a:xfrm>
              <a:off x="11331077"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40A148B-BB56-53C0-6C49-CB1549860FDF}"/>
                </a:ext>
              </a:extLst>
            </p:cNvPr>
            <p:cNvSpPr/>
            <p:nvPr/>
          </p:nvSpPr>
          <p:spPr>
            <a:xfrm>
              <a:off x="11436010"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6" name="Free-form: Shape 35">
              <a:extLst>
                <a:ext uri="{FF2B5EF4-FFF2-40B4-BE49-F238E27FC236}">
                  <a16:creationId xmlns:a16="http://schemas.microsoft.com/office/drawing/2014/main" id="{025D68AB-1A77-1F13-24C3-C56B2B35E710}"/>
                </a:ext>
              </a:extLst>
            </p:cNvPr>
            <p:cNvSpPr/>
            <p:nvPr/>
          </p:nvSpPr>
          <p:spPr>
            <a:xfrm>
              <a:off x="11436010"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7" name="Free-form: Shape 36">
              <a:extLst>
                <a:ext uri="{FF2B5EF4-FFF2-40B4-BE49-F238E27FC236}">
                  <a16:creationId xmlns:a16="http://schemas.microsoft.com/office/drawing/2014/main" id="{926AC4C2-0679-9043-5CF9-056206B2EAD0}"/>
                </a:ext>
              </a:extLst>
            </p:cNvPr>
            <p:cNvSpPr/>
            <p:nvPr/>
          </p:nvSpPr>
          <p:spPr>
            <a:xfrm>
              <a:off x="11436010"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8" name="Free-form: Shape 37">
              <a:extLst>
                <a:ext uri="{FF2B5EF4-FFF2-40B4-BE49-F238E27FC236}">
                  <a16:creationId xmlns:a16="http://schemas.microsoft.com/office/drawing/2014/main" id="{C0467604-0063-5410-0F02-F1CAC3B63FF1}"/>
                </a:ext>
              </a:extLst>
            </p:cNvPr>
            <p:cNvSpPr/>
            <p:nvPr/>
          </p:nvSpPr>
          <p:spPr>
            <a:xfrm>
              <a:off x="6622422"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9" name="Free-form: Shape 38">
              <a:extLst>
                <a:ext uri="{FF2B5EF4-FFF2-40B4-BE49-F238E27FC236}">
                  <a16:creationId xmlns:a16="http://schemas.microsoft.com/office/drawing/2014/main" id="{421570CD-53AC-1D6A-4836-23EF5A1BE2DB}"/>
                </a:ext>
              </a:extLst>
            </p:cNvPr>
            <p:cNvSpPr/>
            <p:nvPr/>
          </p:nvSpPr>
          <p:spPr>
            <a:xfrm>
              <a:off x="421167"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grpSp>
          <p:nvGrpSpPr>
            <p:cNvPr id="40" name="Graphic 14">
              <a:extLst>
                <a:ext uri="{FF2B5EF4-FFF2-40B4-BE49-F238E27FC236}">
                  <a16:creationId xmlns:a16="http://schemas.microsoft.com/office/drawing/2014/main" id="{7537DCCB-D01A-CD56-3166-B8C89BA767D1}"/>
                </a:ext>
              </a:extLst>
            </p:cNvPr>
            <p:cNvGrpSpPr/>
            <p:nvPr/>
          </p:nvGrpSpPr>
          <p:grpSpPr>
            <a:xfrm>
              <a:off x="314326" y="4586252"/>
              <a:ext cx="5882638" cy="1075410"/>
              <a:chOff x="314326" y="4586252"/>
              <a:chExt cx="5882638" cy="1075410"/>
            </a:xfrm>
          </p:grpSpPr>
          <p:sp>
            <p:nvSpPr>
              <p:cNvPr id="41" name="Free-form: Shape 40">
                <a:extLst>
                  <a:ext uri="{FF2B5EF4-FFF2-40B4-BE49-F238E27FC236}">
                    <a16:creationId xmlns:a16="http://schemas.microsoft.com/office/drawing/2014/main" id="{CB34481A-C81E-C121-125C-471BC3875190}"/>
                  </a:ext>
                </a:extLst>
              </p:cNvPr>
              <p:cNvSpPr/>
              <p:nvPr/>
            </p:nvSpPr>
            <p:spPr>
              <a:xfrm>
                <a:off x="314326" y="5661662"/>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B1DC425-0D46-F3FB-5108-3EBDB239DC0B}"/>
                  </a:ext>
                </a:extLst>
              </p:cNvPr>
              <p:cNvSpPr/>
              <p:nvPr/>
            </p:nvSpPr>
            <p:spPr>
              <a:xfrm>
                <a:off x="314326" y="458625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grpSp>
        <p:sp>
          <p:nvSpPr>
            <p:cNvPr id="43" name="Free-form: Shape 42">
              <a:extLst>
                <a:ext uri="{FF2B5EF4-FFF2-40B4-BE49-F238E27FC236}">
                  <a16:creationId xmlns:a16="http://schemas.microsoft.com/office/drawing/2014/main" id="{A67D5E22-EEB5-879E-D9AE-0F8D890E25E9}"/>
                </a:ext>
              </a:extLst>
            </p:cNvPr>
            <p:cNvSpPr/>
            <p:nvPr/>
          </p:nvSpPr>
          <p:spPr>
            <a:xfrm>
              <a:off x="7614521" y="2440520"/>
              <a:ext cx="2882174" cy="892253"/>
            </a:xfrm>
            <a:custGeom>
              <a:avLst/>
              <a:gdLst>
                <a:gd name="connsiteX0" fmla="*/ 2882175 w 2882174"/>
                <a:gd name="connsiteY0" fmla="*/ 446445 h 892253"/>
                <a:gd name="connsiteX1" fmla="*/ 1441087 w 2882174"/>
                <a:gd name="connsiteY1" fmla="*/ 0 h 892253"/>
                <a:gd name="connsiteX2" fmla="*/ 0 w 2882174"/>
                <a:gd name="connsiteY2" fmla="*/ 446445 h 892253"/>
                <a:gd name="connsiteX3" fmla="*/ 1441087 w 2882174"/>
                <a:gd name="connsiteY3" fmla="*/ 892253 h 892253"/>
                <a:gd name="connsiteX4" fmla="*/ 2882175 w 2882174"/>
                <a:gd name="connsiteY4" fmla="*/ 446445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4" h="892253">
                  <a:moveTo>
                    <a:pt x="2882175" y="446445"/>
                  </a:moveTo>
                  <a:lnTo>
                    <a:pt x="1441087" y="0"/>
                  </a:lnTo>
                  <a:lnTo>
                    <a:pt x="0" y="446445"/>
                  </a:lnTo>
                  <a:lnTo>
                    <a:pt x="1441087" y="892253"/>
                  </a:lnTo>
                  <a:lnTo>
                    <a:pt x="2882175" y="446445"/>
                  </a:lnTo>
                  <a:close/>
                </a:path>
              </a:pathLst>
            </a:custGeom>
            <a:solidFill>
              <a:schemeClr val="accent2"/>
            </a:solidFill>
            <a:ln w="635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8633E-3CCF-7F7D-2F0C-D09EC1E10BEC}"/>
                </a:ext>
              </a:extLst>
            </p:cNvPr>
            <p:cNvSpPr/>
            <p:nvPr/>
          </p:nvSpPr>
          <p:spPr>
            <a:xfrm>
              <a:off x="6168982"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83FD8FB-C24F-6790-0C65-AF830CBEF374}"/>
                </a:ext>
              </a:extLst>
            </p:cNvPr>
            <p:cNvSpPr/>
            <p:nvPr/>
          </p:nvSpPr>
          <p:spPr>
            <a:xfrm>
              <a:off x="9059424"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grpSp>
          <p:nvGrpSpPr>
            <p:cNvPr id="1359" name="Graphic 14">
              <a:extLst>
                <a:ext uri="{FF2B5EF4-FFF2-40B4-BE49-F238E27FC236}">
                  <a16:creationId xmlns:a16="http://schemas.microsoft.com/office/drawing/2014/main" id="{38AE0876-E4FC-37A9-4F37-9C3A3E4CC583}"/>
                </a:ext>
              </a:extLst>
            </p:cNvPr>
            <p:cNvGrpSpPr/>
            <p:nvPr/>
          </p:nvGrpSpPr>
          <p:grpSpPr>
            <a:xfrm>
              <a:off x="314326" y="3514022"/>
              <a:ext cx="9891100" cy="891617"/>
              <a:chOff x="314326" y="3514022"/>
              <a:chExt cx="9891100" cy="891617"/>
            </a:xfrm>
            <a:solidFill>
              <a:srgbClr val="8FBFB8"/>
            </a:solidFill>
          </p:grpSpPr>
          <p:sp>
            <p:nvSpPr>
              <p:cNvPr id="1360" name="Free-form: Shape 1359">
                <a:extLst>
                  <a:ext uri="{FF2B5EF4-FFF2-40B4-BE49-F238E27FC236}">
                    <a16:creationId xmlns:a16="http://schemas.microsoft.com/office/drawing/2014/main" id="{B239755B-F4C0-D7C2-9454-0954C924964C}"/>
                  </a:ext>
                </a:extLst>
              </p:cNvPr>
              <p:cNvSpPr/>
              <p:nvPr/>
            </p:nvSpPr>
            <p:spPr>
              <a:xfrm>
                <a:off x="314326" y="351402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E0962985-9BD1-641F-64EC-216919478EC3}"/>
                  </a:ext>
                </a:extLst>
              </p:cNvPr>
              <p:cNvSpPr/>
              <p:nvPr/>
            </p:nvSpPr>
            <p:spPr>
              <a:xfrm>
                <a:off x="7905791" y="3693999"/>
                <a:ext cx="2299635" cy="711640"/>
              </a:xfrm>
              <a:custGeom>
                <a:avLst/>
                <a:gdLst>
                  <a:gd name="connsiteX0" fmla="*/ 1149818 w 2299635"/>
                  <a:gd name="connsiteY0" fmla="*/ 711640 h 711640"/>
                  <a:gd name="connsiteX1" fmla="*/ 2299635 w 2299635"/>
                  <a:gd name="connsiteY1" fmla="*/ 355502 h 711640"/>
                  <a:gd name="connsiteX2" fmla="*/ 1149818 w 2299635"/>
                  <a:gd name="connsiteY2" fmla="*/ 0 h 711640"/>
                  <a:gd name="connsiteX3" fmla="*/ 0 w 2299635"/>
                  <a:gd name="connsiteY3" fmla="*/ 355502 h 711640"/>
                  <a:gd name="connsiteX4" fmla="*/ 1149818 w 2299635"/>
                  <a:gd name="connsiteY4" fmla="*/ 711640 h 7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35" h="711640">
                    <a:moveTo>
                      <a:pt x="1149818" y="711640"/>
                    </a:moveTo>
                    <a:lnTo>
                      <a:pt x="2299635" y="355502"/>
                    </a:lnTo>
                    <a:lnTo>
                      <a:pt x="1149818" y="0"/>
                    </a:lnTo>
                    <a:lnTo>
                      <a:pt x="0" y="355502"/>
                    </a:lnTo>
                    <a:lnTo>
                      <a:pt x="1149818" y="711640"/>
                    </a:lnTo>
                    <a:close/>
                  </a:path>
                </a:pathLst>
              </a:custGeom>
              <a:solidFill>
                <a:srgbClr val="8FBFB8"/>
              </a:solidFill>
              <a:ln w="6357" cap="flat">
                <a:noFill/>
                <a:prstDash val="solid"/>
                <a:miter/>
              </a:ln>
            </p:spPr>
            <p:txBody>
              <a:bodyPr rtlCol="0" anchor="ctr"/>
              <a:lstStyle/>
              <a:p>
                <a:endParaRPr lang="en-GB"/>
              </a:p>
            </p:txBody>
          </p:sp>
        </p:grpSp>
      </p:grpSp>
      <p:sp>
        <p:nvSpPr>
          <p:cNvPr id="1362" name="Text Placeholder 1379">
            <a:extLst>
              <a:ext uri="{FF2B5EF4-FFF2-40B4-BE49-F238E27FC236}">
                <a16:creationId xmlns:a16="http://schemas.microsoft.com/office/drawing/2014/main" id="{CDD7E4A9-760D-99CD-9855-E6746027B835}"/>
              </a:ext>
            </a:extLst>
          </p:cNvPr>
          <p:cNvSpPr>
            <a:spLocks noGrp="1"/>
          </p:cNvSpPr>
          <p:nvPr>
            <p:ph type="body" sz="quarter" idx="31"/>
          </p:nvPr>
        </p:nvSpPr>
        <p:spPr>
          <a:xfrm>
            <a:off x="634109" y="2502265"/>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3" name="Text Placeholder 1379">
            <a:extLst>
              <a:ext uri="{FF2B5EF4-FFF2-40B4-BE49-F238E27FC236}">
                <a16:creationId xmlns:a16="http://schemas.microsoft.com/office/drawing/2014/main" id="{01D5DC0A-4694-C6F7-7CBC-99D8431353F1}"/>
              </a:ext>
            </a:extLst>
          </p:cNvPr>
          <p:cNvSpPr>
            <a:spLocks noGrp="1"/>
          </p:cNvSpPr>
          <p:nvPr>
            <p:ph type="body" sz="quarter" idx="32"/>
          </p:nvPr>
        </p:nvSpPr>
        <p:spPr>
          <a:xfrm>
            <a:off x="634110" y="3566022"/>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5" name="Text Placeholder 1379">
            <a:extLst>
              <a:ext uri="{FF2B5EF4-FFF2-40B4-BE49-F238E27FC236}">
                <a16:creationId xmlns:a16="http://schemas.microsoft.com/office/drawing/2014/main" id="{78378A1D-87EC-27B1-1875-88A582118D38}"/>
              </a:ext>
            </a:extLst>
          </p:cNvPr>
          <p:cNvSpPr>
            <a:spLocks noGrp="1"/>
          </p:cNvSpPr>
          <p:nvPr>
            <p:ph type="body" sz="quarter" idx="33"/>
          </p:nvPr>
        </p:nvSpPr>
        <p:spPr>
          <a:xfrm>
            <a:off x="634110" y="4637413"/>
            <a:ext cx="1528066" cy="485113"/>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6" name="Text Placeholder 1379">
            <a:extLst>
              <a:ext uri="{FF2B5EF4-FFF2-40B4-BE49-F238E27FC236}">
                <a16:creationId xmlns:a16="http://schemas.microsoft.com/office/drawing/2014/main" id="{65753140-64B6-7FB2-A0BD-5FFB424D0376}"/>
              </a:ext>
            </a:extLst>
          </p:cNvPr>
          <p:cNvSpPr>
            <a:spLocks noGrp="1"/>
          </p:cNvSpPr>
          <p:nvPr>
            <p:ph type="body" sz="quarter" idx="34"/>
          </p:nvPr>
        </p:nvSpPr>
        <p:spPr>
          <a:xfrm>
            <a:off x="634110" y="5701170"/>
            <a:ext cx="1528066"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0" name="Text Placeholder 1379">
            <a:extLst>
              <a:ext uri="{FF2B5EF4-FFF2-40B4-BE49-F238E27FC236}">
                <a16:creationId xmlns:a16="http://schemas.microsoft.com/office/drawing/2014/main" id="{099E8E1E-D9C2-4BB8-EB93-A976897A03CE}"/>
              </a:ext>
            </a:extLst>
          </p:cNvPr>
          <p:cNvSpPr>
            <a:spLocks noGrp="1"/>
          </p:cNvSpPr>
          <p:nvPr>
            <p:ph type="body" sz="quarter" idx="35"/>
          </p:nvPr>
        </p:nvSpPr>
        <p:spPr>
          <a:xfrm>
            <a:off x="2266304" y="2502265"/>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1" name="Text Placeholder 1379">
            <a:extLst>
              <a:ext uri="{FF2B5EF4-FFF2-40B4-BE49-F238E27FC236}">
                <a16:creationId xmlns:a16="http://schemas.microsoft.com/office/drawing/2014/main" id="{72C889B5-71C4-8D06-1D12-7DC2489C7AE7}"/>
              </a:ext>
            </a:extLst>
          </p:cNvPr>
          <p:cNvSpPr>
            <a:spLocks noGrp="1"/>
          </p:cNvSpPr>
          <p:nvPr>
            <p:ph type="body" sz="quarter" idx="36"/>
          </p:nvPr>
        </p:nvSpPr>
        <p:spPr>
          <a:xfrm>
            <a:off x="2266304" y="3566021"/>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3" name="Text Placeholder 1379">
            <a:extLst>
              <a:ext uri="{FF2B5EF4-FFF2-40B4-BE49-F238E27FC236}">
                <a16:creationId xmlns:a16="http://schemas.microsoft.com/office/drawing/2014/main" id="{D95D6380-D2D5-C6EB-02AF-429CE3A3C00D}"/>
              </a:ext>
            </a:extLst>
          </p:cNvPr>
          <p:cNvSpPr>
            <a:spLocks noGrp="1"/>
          </p:cNvSpPr>
          <p:nvPr>
            <p:ph type="body" sz="quarter" idx="37"/>
          </p:nvPr>
        </p:nvSpPr>
        <p:spPr>
          <a:xfrm>
            <a:off x="2266304" y="4637413"/>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4" name="Text Placeholder 1379">
            <a:extLst>
              <a:ext uri="{FF2B5EF4-FFF2-40B4-BE49-F238E27FC236}">
                <a16:creationId xmlns:a16="http://schemas.microsoft.com/office/drawing/2014/main" id="{812DDDAB-A1D7-D1A4-0C99-08069EDBBE34}"/>
              </a:ext>
            </a:extLst>
          </p:cNvPr>
          <p:cNvSpPr>
            <a:spLocks noGrp="1"/>
          </p:cNvSpPr>
          <p:nvPr>
            <p:ph type="body" sz="quarter" idx="38"/>
          </p:nvPr>
        </p:nvSpPr>
        <p:spPr>
          <a:xfrm>
            <a:off x="2266304" y="5701170"/>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5" name="Text Placeholder 1379">
            <a:extLst>
              <a:ext uri="{FF2B5EF4-FFF2-40B4-BE49-F238E27FC236}">
                <a16:creationId xmlns:a16="http://schemas.microsoft.com/office/drawing/2014/main" id="{45701E30-CEF7-F804-6462-8591DF878049}"/>
              </a:ext>
            </a:extLst>
          </p:cNvPr>
          <p:cNvSpPr>
            <a:spLocks noGrp="1"/>
          </p:cNvSpPr>
          <p:nvPr>
            <p:ph type="body" sz="quarter" idx="39"/>
          </p:nvPr>
        </p:nvSpPr>
        <p:spPr>
          <a:xfrm>
            <a:off x="6505997"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6" name="Text Placeholder 1379">
            <a:extLst>
              <a:ext uri="{FF2B5EF4-FFF2-40B4-BE49-F238E27FC236}">
                <a16:creationId xmlns:a16="http://schemas.microsoft.com/office/drawing/2014/main" id="{970253A0-8D6B-99E8-7894-B0A086CF8945}"/>
              </a:ext>
            </a:extLst>
          </p:cNvPr>
          <p:cNvSpPr>
            <a:spLocks noGrp="1"/>
          </p:cNvSpPr>
          <p:nvPr>
            <p:ph type="body" sz="quarter" idx="40"/>
          </p:nvPr>
        </p:nvSpPr>
        <p:spPr>
          <a:xfrm>
            <a:off x="6505997"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7" name="Text Placeholder 1379">
            <a:extLst>
              <a:ext uri="{FF2B5EF4-FFF2-40B4-BE49-F238E27FC236}">
                <a16:creationId xmlns:a16="http://schemas.microsoft.com/office/drawing/2014/main" id="{30987271-CE16-3F41-3E75-AB06673CA23C}"/>
              </a:ext>
            </a:extLst>
          </p:cNvPr>
          <p:cNvSpPr>
            <a:spLocks noGrp="1"/>
          </p:cNvSpPr>
          <p:nvPr>
            <p:ph type="body" sz="quarter" idx="41"/>
          </p:nvPr>
        </p:nvSpPr>
        <p:spPr>
          <a:xfrm>
            <a:off x="9394106"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8" name="Text Placeholder 1379">
            <a:extLst>
              <a:ext uri="{FF2B5EF4-FFF2-40B4-BE49-F238E27FC236}">
                <a16:creationId xmlns:a16="http://schemas.microsoft.com/office/drawing/2014/main" id="{DBE4FCD4-3BF1-EBF2-6512-2C2CAE8B18BB}"/>
              </a:ext>
            </a:extLst>
          </p:cNvPr>
          <p:cNvSpPr>
            <a:spLocks noGrp="1"/>
          </p:cNvSpPr>
          <p:nvPr>
            <p:ph type="body" sz="quarter" idx="42"/>
          </p:nvPr>
        </p:nvSpPr>
        <p:spPr>
          <a:xfrm>
            <a:off x="9394106"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9" name="Text Placeholder 1379">
            <a:extLst>
              <a:ext uri="{FF2B5EF4-FFF2-40B4-BE49-F238E27FC236}">
                <a16:creationId xmlns:a16="http://schemas.microsoft.com/office/drawing/2014/main" id="{271C082B-0333-5066-8C97-3044AA4BF624}"/>
              </a:ext>
            </a:extLst>
          </p:cNvPr>
          <p:cNvSpPr>
            <a:spLocks noGrp="1"/>
          </p:cNvSpPr>
          <p:nvPr>
            <p:ph type="body" sz="quarter" idx="43"/>
          </p:nvPr>
        </p:nvSpPr>
        <p:spPr>
          <a:xfrm>
            <a:off x="6893549" y="3389325"/>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5" name="Text Placeholder 1379">
            <a:extLst>
              <a:ext uri="{FF2B5EF4-FFF2-40B4-BE49-F238E27FC236}">
                <a16:creationId xmlns:a16="http://schemas.microsoft.com/office/drawing/2014/main" id="{245D86FD-833E-98AB-D697-252DDCBE5D67}"/>
              </a:ext>
            </a:extLst>
          </p:cNvPr>
          <p:cNvSpPr>
            <a:spLocks noGrp="1"/>
          </p:cNvSpPr>
          <p:nvPr>
            <p:ph type="body" sz="quarter" idx="44"/>
          </p:nvPr>
        </p:nvSpPr>
        <p:spPr>
          <a:xfrm>
            <a:off x="8026258"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6" name="Text Placeholder 1379">
            <a:extLst>
              <a:ext uri="{FF2B5EF4-FFF2-40B4-BE49-F238E27FC236}">
                <a16:creationId xmlns:a16="http://schemas.microsoft.com/office/drawing/2014/main" id="{6401F829-E7F9-0EC4-4B92-B4B8C5598379}"/>
              </a:ext>
            </a:extLst>
          </p:cNvPr>
          <p:cNvSpPr>
            <a:spLocks noGrp="1"/>
          </p:cNvSpPr>
          <p:nvPr>
            <p:ph type="body" sz="quarter" idx="45"/>
          </p:nvPr>
        </p:nvSpPr>
        <p:spPr>
          <a:xfrm>
            <a:off x="9158967"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0" name="Text Placeholder 1379">
            <a:extLst>
              <a:ext uri="{FF2B5EF4-FFF2-40B4-BE49-F238E27FC236}">
                <a16:creationId xmlns:a16="http://schemas.microsoft.com/office/drawing/2014/main" id="{586FE075-2461-419C-DB97-0AEB4B557575}"/>
              </a:ext>
            </a:extLst>
          </p:cNvPr>
          <p:cNvSpPr>
            <a:spLocks noGrp="1"/>
          </p:cNvSpPr>
          <p:nvPr>
            <p:ph type="body" sz="quarter" idx="46"/>
          </p:nvPr>
        </p:nvSpPr>
        <p:spPr>
          <a:xfrm>
            <a:off x="10291676"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1" name="Text Placeholder 1379">
            <a:extLst>
              <a:ext uri="{FF2B5EF4-FFF2-40B4-BE49-F238E27FC236}">
                <a16:creationId xmlns:a16="http://schemas.microsoft.com/office/drawing/2014/main" id="{A90C8A97-1076-52C6-40E7-64BD7A16335C}"/>
              </a:ext>
            </a:extLst>
          </p:cNvPr>
          <p:cNvSpPr>
            <a:spLocks noGrp="1"/>
          </p:cNvSpPr>
          <p:nvPr>
            <p:ph type="body" sz="quarter" idx="47"/>
          </p:nvPr>
        </p:nvSpPr>
        <p:spPr>
          <a:xfrm>
            <a:off x="7959111" y="4493536"/>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6" name="Text Placeholder 1379">
            <a:extLst>
              <a:ext uri="{FF2B5EF4-FFF2-40B4-BE49-F238E27FC236}">
                <a16:creationId xmlns:a16="http://schemas.microsoft.com/office/drawing/2014/main" id="{6B38B653-3859-2C21-1D69-1B408A8B6E91}"/>
              </a:ext>
            </a:extLst>
          </p:cNvPr>
          <p:cNvSpPr>
            <a:spLocks noGrp="1"/>
          </p:cNvSpPr>
          <p:nvPr>
            <p:ph type="body" sz="quarter" idx="48"/>
          </p:nvPr>
        </p:nvSpPr>
        <p:spPr>
          <a:xfrm>
            <a:off x="7959111" y="4753344"/>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7" name="Text Placeholder 1379">
            <a:extLst>
              <a:ext uri="{FF2B5EF4-FFF2-40B4-BE49-F238E27FC236}">
                <a16:creationId xmlns:a16="http://schemas.microsoft.com/office/drawing/2014/main" id="{8521AE95-E88F-DDB6-CAD2-F3A689831B0F}"/>
              </a:ext>
            </a:extLst>
          </p:cNvPr>
          <p:cNvSpPr>
            <a:spLocks noGrp="1"/>
          </p:cNvSpPr>
          <p:nvPr>
            <p:ph type="body" sz="quarter" idx="49"/>
          </p:nvPr>
        </p:nvSpPr>
        <p:spPr>
          <a:xfrm>
            <a:off x="7959111" y="5640637"/>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4" name="Text Placeholder 1379">
            <a:extLst>
              <a:ext uri="{FF2B5EF4-FFF2-40B4-BE49-F238E27FC236}">
                <a16:creationId xmlns:a16="http://schemas.microsoft.com/office/drawing/2014/main" id="{CB4713BB-A381-8701-F6E9-BA76D0052A34}"/>
              </a:ext>
            </a:extLst>
          </p:cNvPr>
          <p:cNvSpPr>
            <a:spLocks noGrp="1"/>
          </p:cNvSpPr>
          <p:nvPr>
            <p:ph type="body" sz="quarter" idx="50"/>
          </p:nvPr>
        </p:nvSpPr>
        <p:spPr>
          <a:xfrm>
            <a:off x="7962507" y="2633523"/>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5" name="Text Placeholder 1379">
            <a:extLst>
              <a:ext uri="{FF2B5EF4-FFF2-40B4-BE49-F238E27FC236}">
                <a16:creationId xmlns:a16="http://schemas.microsoft.com/office/drawing/2014/main" id="{DD641C87-E5CA-DBB2-BCD3-CA2EA7C83BBC}"/>
              </a:ext>
            </a:extLst>
          </p:cNvPr>
          <p:cNvSpPr>
            <a:spLocks noGrp="1"/>
          </p:cNvSpPr>
          <p:nvPr>
            <p:ph type="body" sz="quarter" idx="51"/>
          </p:nvPr>
        </p:nvSpPr>
        <p:spPr>
          <a:xfrm>
            <a:off x="7962507" y="2893330"/>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2" name="Title 1">
            <a:extLst>
              <a:ext uri="{FF2B5EF4-FFF2-40B4-BE49-F238E27FC236}">
                <a16:creationId xmlns:a16="http://schemas.microsoft.com/office/drawing/2014/main" id="{007A4083-B815-AC45-2395-173BC2EE2595}"/>
              </a:ext>
            </a:extLst>
          </p:cNvPr>
          <p:cNvSpPr>
            <a:spLocks noGrp="1"/>
          </p:cNvSpPr>
          <p:nvPr>
            <p:ph type="title"/>
          </p:nvPr>
        </p:nvSpPr>
        <p:spPr>
          <a:xfrm>
            <a:off x="315913" y="1138214"/>
            <a:ext cx="11558587" cy="514964"/>
          </a:xfrm>
        </p:spPr>
        <p:txBody>
          <a:bodyPr/>
          <a:lstStyle/>
          <a:p>
            <a:r>
              <a:rPr lang="en-US"/>
              <a:t>Click to edit Master title style</a:t>
            </a:r>
            <a:endParaRPr lang="en-GB"/>
          </a:p>
        </p:txBody>
      </p:sp>
      <p:cxnSp>
        <p:nvCxnSpPr>
          <p:cNvPr id="13" name="Straight Connector 12">
            <a:extLst>
              <a:ext uri="{FF2B5EF4-FFF2-40B4-BE49-F238E27FC236}">
                <a16:creationId xmlns:a16="http://schemas.microsoft.com/office/drawing/2014/main" id="{68D6C97C-8FC4-9FAF-6D15-A3C049AC77B8}"/>
              </a:ext>
            </a:extLst>
          </p:cNvPr>
          <p:cNvCxnSpPr/>
          <p:nvPr userDrawn="1"/>
        </p:nvCxnSpPr>
        <p:spPr>
          <a:xfrm>
            <a:off x="316449" y="765152"/>
            <a:ext cx="1155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8CBFD757-3B1F-BE03-03A6-1603091A94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15" name="Slide Number Placeholder 5">
            <a:extLst>
              <a:ext uri="{FF2B5EF4-FFF2-40B4-BE49-F238E27FC236}">
                <a16:creationId xmlns:a16="http://schemas.microsoft.com/office/drawing/2014/main" id="{077441D2-C270-16CE-FACF-476154D2ED7D}"/>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spTree>
    <p:extLst>
      <p:ext uri="{BB962C8B-B14F-4D97-AF65-F5344CB8AC3E}">
        <p14:creationId xmlns:p14="http://schemas.microsoft.com/office/powerpoint/2010/main" val="210974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anel black">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502093"/>
            <a:ext cx="3768724" cy="772609"/>
          </a:xfrm>
        </p:spPr>
        <p:txBody>
          <a:bodyPr/>
          <a:lstStyle>
            <a:lvl1pPr>
              <a:lnSpc>
                <a:spcPct val="85000"/>
              </a:lnSpc>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pic>
        <p:nvPicPr>
          <p:cNvPr id="7" name="Graphic 6">
            <a:extLst>
              <a:ext uri="{FF2B5EF4-FFF2-40B4-BE49-F238E27FC236}">
                <a16:creationId xmlns:a16="http://schemas.microsoft.com/office/drawing/2014/main" id="{23FB4611-2958-37DB-8D71-91CD33B464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10" name="TextBox 9">
            <a:extLst>
              <a:ext uri="{FF2B5EF4-FFF2-40B4-BE49-F238E27FC236}">
                <a16:creationId xmlns:a16="http://schemas.microsoft.com/office/drawing/2014/main" id="{F0C378A3-91D7-0B49-23A7-7553204CB346}"/>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bg1"/>
                </a:solidFill>
                <a:latin typeface="+mj-lt"/>
              </a:rPr>
              <a:t>Panel</a:t>
            </a:r>
            <a:endParaRPr lang="en-GB" sz="1500" spc="-60" baseline="0">
              <a:solidFill>
                <a:schemeClr val="bg1"/>
              </a:solidFill>
              <a:latin typeface="+mj-lt"/>
            </a:endParaRPr>
          </a:p>
        </p:txBody>
      </p:sp>
      <p:cxnSp>
        <p:nvCxnSpPr>
          <p:cNvPr id="12" name="Straight Connector 11">
            <a:extLst>
              <a:ext uri="{FF2B5EF4-FFF2-40B4-BE49-F238E27FC236}">
                <a16:creationId xmlns:a16="http://schemas.microsoft.com/office/drawing/2014/main" id="{A60057DB-438B-7EBB-2DF2-AD4A1097883D}"/>
              </a:ext>
            </a:extLst>
          </p:cNvPr>
          <p:cNvCxnSpPr/>
          <p:nvPr userDrawn="1"/>
        </p:nvCxnSpPr>
        <p:spPr>
          <a:xfrm>
            <a:off x="316449" y="14128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36F0C121-21E6-31DE-3A7A-A3734CAE07C4}"/>
              </a:ext>
            </a:extLst>
          </p:cNvPr>
          <p:cNvSpPr>
            <a:spLocks noGrp="1"/>
          </p:cNvSpPr>
          <p:nvPr>
            <p:ph type="body" sz="quarter" idx="13"/>
          </p:nvPr>
        </p:nvSpPr>
        <p:spPr>
          <a:xfrm>
            <a:off x="4210050" y="1521535"/>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15">
            <a:extLst>
              <a:ext uri="{FF2B5EF4-FFF2-40B4-BE49-F238E27FC236}">
                <a16:creationId xmlns:a16="http://schemas.microsoft.com/office/drawing/2014/main" id="{F45F371C-74D2-2229-7E1C-155EFADD5B5A}"/>
              </a:ext>
            </a:extLst>
          </p:cNvPr>
          <p:cNvSpPr>
            <a:spLocks noGrp="1"/>
          </p:cNvSpPr>
          <p:nvPr>
            <p:ph type="body" sz="quarter" idx="14"/>
          </p:nvPr>
        </p:nvSpPr>
        <p:spPr>
          <a:xfrm>
            <a:off x="315914" y="4165600"/>
            <a:ext cx="3768724" cy="772609"/>
          </a:xfrm>
        </p:spPr>
        <p:txBody>
          <a:bodyPr/>
          <a:lstStyle>
            <a:lvl1pPr marL="0" indent="0" algn="l" defTabSz="914400" rtl="0" eaLnBrk="1" latinLnBrk="0" hangingPunct="1">
              <a:lnSpc>
                <a:spcPct val="85000"/>
              </a:lnSpc>
              <a:spcBef>
                <a:spcPct val="0"/>
              </a:spcBef>
              <a:buNone/>
              <a:defRPr lang="en-GB" sz="3000" kern="1200" spc="-70" baseline="0" dirty="0">
                <a:solidFill>
                  <a:schemeClr val="accent2"/>
                </a:solidFill>
                <a:latin typeface="+mj-lt"/>
                <a:ea typeface="+mj-ea"/>
                <a:cs typeface="+mj-cs"/>
              </a:defRPr>
            </a:lvl1pPr>
            <a:lvl2pPr marL="144000" indent="0" algn="l" defTabSz="914400" rtl="0" eaLnBrk="1" latinLnBrk="0" hangingPunct="1">
              <a:lnSpc>
                <a:spcPct val="90000"/>
              </a:lnSpc>
              <a:spcBef>
                <a:spcPct val="0"/>
              </a:spcBef>
              <a:buNone/>
              <a:defRPr lang="en-GB" sz="3000" kern="1200" spc="-70" baseline="0" dirty="0" smtClean="0">
                <a:solidFill>
                  <a:schemeClr val="accent2"/>
                </a:solidFill>
                <a:latin typeface="+mj-lt"/>
                <a:ea typeface="+mj-ea"/>
                <a:cs typeface="+mj-cs"/>
              </a:defRPr>
            </a:lvl2pPr>
          </a:lstStyle>
          <a:p>
            <a:pPr lvl="0"/>
            <a:r>
              <a:rPr lang="en-US"/>
              <a:t>Click to edit Master text styles</a:t>
            </a:r>
          </a:p>
        </p:txBody>
      </p:sp>
      <p:cxnSp>
        <p:nvCxnSpPr>
          <p:cNvPr id="18" name="Straight Connector 17">
            <a:extLst>
              <a:ext uri="{FF2B5EF4-FFF2-40B4-BE49-F238E27FC236}">
                <a16:creationId xmlns:a16="http://schemas.microsoft.com/office/drawing/2014/main" id="{73D6BDC7-35E8-C815-BEBF-D28723969897}"/>
              </a:ext>
            </a:extLst>
          </p:cNvPr>
          <p:cNvCxnSpPr/>
          <p:nvPr userDrawn="1"/>
        </p:nvCxnSpPr>
        <p:spPr>
          <a:xfrm>
            <a:off x="316449" y="4115952"/>
            <a:ext cx="669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Text Placeholder 19">
            <a:extLst>
              <a:ext uri="{FF2B5EF4-FFF2-40B4-BE49-F238E27FC236}">
                <a16:creationId xmlns:a16="http://schemas.microsoft.com/office/drawing/2014/main" id="{A79B9624-FF8E-82F5-D06D-56E61260E090}"/>
              </a:ext>
            </a:extLst>
          </p:cNvPr>
          <p:cNvSpPr>
            <a:spLocks noGrp="1"/>
          </p:cNvSpPr>
          <p:nvPr>
            <p:ph type="body" sz="quarter" idx="15"/>
          </p:nvPr>
        </p:nvSpPr>
        <p:spPr>
          <a:xfrm>
            <a:off x="4210050" y="4226238"/>
            <a:ext cx="2795588" cy="229481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Picture Placeholder 21">
            <a:extLst>
              <a:ext uri="{FF2B5EF4-FFF2-40B4-BE49-F238E27FC236}">
                <a16:creationId xmlns:a16="http://schemas.microsoft.com/office/drawing/2014/main" id="{19AFF44A-7596-9279-9EA9-69D6338100D2}"/>
              </a:ext>
            </a:extLst>
          </p:cNvPr>
          <p:cNvSpPr>
            <a:spLocks noGrp="1"/>
          </p:cNvSpPr>
          <p:nvPr>
            <p:ph type="pic" sz="quarter" idx="16"/>
          </p:nvPr>
        </p:nvSpPr>
        <p:spPr>
          <a:xfrm>
            <a:off x="8105775" y="1414463"/>
            <a:ext cx="3768725" cy="4554538"/>
          </a:xfrm>
          <a:solidFill>
            <a:schemeClr val="accent3"/>
          </a:solidFill>
        </p:spPr>
        <p:txBody>
          <a:bodyPr lIns="72000" tIns="72000"/>
          <a:lstStyle>
            <a:lvl1pPr marL="0" indent="0">
              <a:buFontTx/>
              <a:buNone/>
              <a:defRPr/>
            </a:lvl1pPr>
          </a:lstStyle>
          <a:p>
            <a:r>
              <a:rPr lang="en-US"/>
              <a:t>Click icon to add picture</a:t>
            </a:r>
            <a:endParaRPr lang="en-GB"/>
          </a:p>
        </p:txBody>
      </p:sp>
      <p:sp>
        <p:nvSpPr>
          <p:cNvPr id="3" name="Text Placeholder 8">
            <a:extLst>
              <a:ext uri="{FF2B5EF4-FFF2-40B4-BE49-F238E27FC236}">
                <a16:creationId xmlns:a16="http://schemas.microsoft.com/office/drawing/2014/main" id="{BC696033-6BE5-C9F4-FD81-9FDE80F7BED8}"/>
              </a:ext>
            </a:extLst>
          </p:cNvPr>
          <p:cNvSpPr>
            <a:spLocks noGrp="1"/>
          </p:cNvSpPr>
          <p:nvPr>
            <p:ph type="body" sz="quarter" idx="17" hasCustomPrompt="1"/>
          </p:nvPr>
        </p:nvSpPr>
        <p:spPr>
          <a:xfrm>
            <a:off x="315119" y="1179176"/>
            <a:ext cx="2705100" cy="184027"/>
          </a:xfrm>
        </p:spPr>
        <p:txBody>
          <a:bodyPr/>
          <a:lstStyle>
            <a:lvl1pPr marL="0" indent="0">
              <a:buFontTx/>
              <a:buNone/>
              <a:defRPr>
                <a:solidFill>
                  <a:schemeClr val="accent2"/>
                </a:solidFill>
              </a:defRPr>
            </a:lvl1pPr>
          </a:lstStyle>
          <a:p>
            <a:pPr lvl="0"/>
            <a:r>
              <a:rPr lang="en-GB"/>
              <a:t>Text</a:t>
            </a:r>
          </a:p>
        </p:txBody>
      </p:sp>
    </p:spTree>
    <p:extLst>
      <p:ext uri="{BB962C8B-B14F-4D97-AF65-F5344CB8AC3E}">
        <p14:creationId xmlns:p14="http://schemas.microsoft.com/office/powerpoint/2010/main" val="30511328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texts and icons">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316449"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2250C-8325-74A7-CE05-519C9C641A68}"/>
              </a:ext>
            </a:extLst>
          </p:cNvPr>
          <p:cNvCxnSpPr/>
          <p:nvPr userDrawn="1"/>
        </p:nvCxnSpPr>
        <p:spPr>
          <a:xfrm>
            <a:off x="323373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p:nvPr userDrawn="1"/>
        </p:nvCxnSpPr>
        <p:spPr>
          <a:xfrm>
            <a:off x="616108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B5BA62-FBD7-4396-6FB0-75DD183D72FC}"/>
              </a:ext>
            </a:extLst>
          </p:cNvPr>
          <p:cNvCxnSpPr/>
          <p:nvPr userDrawn="1"/>
        </p:nvCxnSpPr>
        <p:spPr>
          <a:xfrm>
            <a:off x="9078914"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74649292-80A5-F9DC-6BCC-E7C3982F250C}"/>
              </a:ext>
            </a:extLst>
          </p:cNvPr>
          <p:cNvSpPr>
            <a:spLocks noGrp="1"/>
          </p:cNvSpPr>
          <p:nvPr>
            <p:ph type="pic" sz="quarter" idx="17" hasCustomPrompt="1"/>
          </p:nvPr>
        </p:nvSpPr>
        <p:spPr>
          <a:xfrm>
            <a:off x="319089" y="2427291"/>
            <a:ext cx="558000" cy="558798"/>
          </a:xfrm>
        </p:spPr>
        <p:txBody>
          <a:bodyPr rIns="0" anchor="ctr" anchorCtr="0"/>
          <a:lstStyle>
            <a:lvl1pPr marL="0" indent="0" algn="ctr">
              <a:buFontTx/>
              <a:buNone/>
              <a:defRPr/>
            </a:lvl1pPr>
          </a:lstStyle>
          <a:p>
            <a:r>
              <a:rPr lang="sv-SE"/>
              <a:t> Icon</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1142208" y="2491578"/>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Picture Placeholder 14">
            <a:extLst>
              <a:ext uri="{FF2B5EF4-FFF2-40B4-BE49-F238E27FC236}">
                <a16:creationId xmlns:a16="http://schemas.microsoft.com/office/drawing/2014/main" id="{4BEF3001-DEBB-1320-5201-28043D29ADB9}"/>
              </a:ext>
            </a:extLst>
          </p:cNvPr>
          <p:cNvSpPr>
            <a:spLocks noGrp="1"/>
          </p:cNvSpPr>
          <p:nvPr>
            <p:ph type="pic" sz="quarter" idx="22" hasCustomPrompt="1"/>
          </p:nvPr>
        </p:nvSpPr>
        <p:spPr>
          <a:xfrm>
            <a:off x="3240090" y="2490928"/>
            <a:ext cx="558000" cy="558798"/>
          </a:xfrm>
        </p:spPr>
        <p:txBody>
          <a:bodyPr rIns="0" anchor="ctr" anchorCtr="0"/>
          <a:lstStyle>
            <a:lvl1pPr marL="0" indent="0" algn="ctr">
              <a:buFontTx/>
              <a:buNone/>
              <a:defRPr/>
            </a:lvl1pPr>
          </a:lstStyle>
          <a:p>
            <a:r>
              <a:rPr lang="sv-SE"/>
              <a:t> Icon</a:t>
            </a:r>
            <a:endParaRPr lang="en-GB"/>
          </a:p>
        </p:txBody>
      </p:sp>
      <p:sp>
        <p:nvSpPr>
          <p:cNvPr id="28" name="Text Placeholder 24">
            <a:extLst>
              <a:ext uri="{FF2B5EF4-FFF2-40B4-BE49-F238E27FC236}">
                <a16:creationId xmlns:a16="http://schemas.microsoft.com/office/drawing/2014/main" id="{48648B5D-9DFF-0186-2139-B2B5EC37BB54}"/>
              </a:ext>
            </a:extLst>
          </p:cNvPr>
          <p:cNvSpPr>
            <a:spLocks noGrp="1"/>
          </p:cNvSpPr>
          <p:nvPr>
            <p:ph type="body" sz="quarter" idx="23" hasCustomPrompt="1"/>
          </p:nvPr>
        </p:nvSpPr>
        <p:spPr>
          <a:xfrm>
            <a:off x="406320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7" name="Picture Placeholder 14">
            <a:extLst>
              <a:ext uri="{FF2B5EF4-FFF2-40B4-BE49-F238E27FC236}">
                <a16:creationId xmlns:a16="http://schemas.microsoft.com/office/drawing/2014/main" id="{8322C2FC-C132-F1D8-3B13-1B8B03590C1A}"/>
              </a:ext>
            </a:extLst>
          </p:cNvPr>
          <p:cNvSpPr>
            <a:spLocks noGrp="1"/>
          </p:cNvSpPr>
          <p:nvPr>
            <p:ph type="pic" sz="quarter" idx="24" hasCustomPrompt="1"/>
          </p:nvPr>
        </p:nvSpPr>
        <p:spPr>
          <a:xfrm>
            <a:off x="6169660" y="2491577"/>
            <a:ext cx="558000" cy="558798"/>
          </a:xfrm>
        </p:spPr>
        <p:txBody>
          <a:bodyPr rIns="0" anchor="ctr" anchorCtr="0"/>
          <a:lstStyle>
            <a:lvl1pPr marL="0" indent="0" algn="ctr">
              <a:buFontTx/>
              <a:buNone/>
              <a:defRPr/>
            </a:lvl1pPr>
          </a:lstStyle>
          <a:p>
            <a:r>
              <a:rPr lang="sv-SE"/>
              <a:t> Icon</a:t>
            </a:r>
            <a:endParaRPr lang="en-GB"/>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99277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9" name="Picture Placeholder 14">
            <a:extLst>
              <a:ext uri="{FF2B5EF4-FFF2-40B4-BE49-F238E27FC236}">
                <a16:creationId xmlns:a16="http://schemas.microsoft.com/office/drawing/2014/main" id="{7EBFF388-ECD8-EC98-CDDF-6DE209BBBF18}"/>
              </a:ext>
            </a:extLst>
          </p:cNvPr>
          <p:cNvSpPr>
            <a:spLocks noGrp="1"/>
          </p:cNvSpPr>
          <p:nvPr>
            <p:ph type="pic" sz="quarter" idx="26" hasCustomPrompt="1"/>
          </p:nvPr>
        </p:nvSpPr>
        <p:spPr>
          <a:xfrm>
            <a:off x="9090661" y="2491577"/>
            <a:ext cx="558000" cy="558798"/>
          </a:xfrm>
        </p:spPr>
        <p:txBody>
          <a:bodyPr rIns="0" anchor="ctr" anchorCtr="0"/>
          <a:lstStyle>
            <a:lvl1pPr marL="0" indent="0" algn="ctr">
              <a:buFontTx/>
              <a:buNone/>
              <a:defRPr/>
            </a:lvl1pPr>
          </a:lstStyle>
          <a:p>
            <a:r>
              <a:rPr lang="sv-SE"/>
              <a:t> Icon</a:t>
            </a:r>
            <a:endParaRPr lang="en-GB"/>
          </a:p>
        </p:txBody>
      </p:sp>
      <p:sp>
        <p:nvSpPr>
          <p:cNvPr id="40" name="Text Placeholder 24">
            <a:extLst>
              <a:ext uri="{FF2B5EF4-FFF2-40B4-BE49-F238E27FC236}">
                <a16:creationId xmlns:a16="http://schemas.microsoft.com/office/drawing/2014/main" id="{994E60E9-9CD4-803A-1808-1582A882B898}"/>
              </a:ext>
            </a:extLst>
          </p:cNvPr>
          <p:cNvSpPr>
            <a:spLocks noGrp="1"/>
          </p:cNvSpPr>
          <p:nvPr>
            <p:ph type="body" sz="quarter" idx="27" hasCustomPrompt="1"/>
          </p:nvPr>
        </p:nvSpPr>
        <p:spPr>
          <a:xfrm>
            <a:off x="9913780"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8266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fferings">
    <p:bg>
      <p:bgPr>
        <a:solidFill>
          <a:schemeClr val="accent3">
            <a:alpha val="20000"/>
          </a:schemeClr>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641941D6-FC26-9B3D-12D8-373C6D31740C}"/>
              </a:ext>
            </a:extLst>
          </p:cNvPr>
          <p:cNvSpPr>
            <a:spLocks noGrp="1"/>
          </p:cNvSpPr>
          <p:nvPr>
            <p:ph type="body" sz="quarter" idx="37" hasCustomPrompt="1"/>
          </p:nvPr>
        </p:nvSpPr>
        <p:spPr>
          <a:xfrm>
            <a:off x="315120"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hasCustomPrompt="1"/>
          </p:nvPr>
        </p:nvSpPr>
        <p:spPr>
          <a:xfrm>
            <a:off x="315120" y="1178858"/>
            <a:ext cx="3769518" cy="338760"/>
          </a:xfrm>
        </p:spPr>
        <p:txBody>
          <a:bodyPr/>
          <a:lstStyle>
            <a:lvl1pPr marL="0" algn="l" defTabSz="914400" rtl="0" eaLnBrk="1" latinLnBrk="0" hangingPunct="1">
              <a:defRPr lang="en-GB" sz="1000" kern="1200" spc="-10" baseline="0" dirty="0">
                <a:solidFill>
                  <a:schemeClr val="accent2"/>
                </a:solidFill>
                <a:latin typeface="+mn-lt"/>
                <a:ea typeface="+mn-ea"/>
                <a:cs typeface="+mn-cs"/>
              </a:defRPr>
            </a:lvl1pPr>
          </a:lstStyle>
          <a:p>
            <a:r>
              <a:rPr lang="en-GB"/>
              <a:t>Text</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9" name="Text Placeholder 10">
            <a:extLst>
              <a:ext uri="{FF2B5EF4-FFF2-40B4-BE49-F238E27FC236}">
                <a16:creationId xmlns:a16="http://schemas.microsoft.com/office/drawing/2014/main" id="{EF612A97-7F8B-A6F9-F7A6-1DE0BDEC312A}"/>
              </a:ext>
            </a:extLst>
          </p:cNvPr>
          <p:cNvSpPr>
            <a:spLocks noGrp="1"/>
          </p:cNvSpPr>
          <p:nvPr>
            <p:ph type="body" sz="quarter" idx="26"/>
          </p:nvPr>
        </p:nvSpPr>
        <p:spPr>
          <a:xfrm>
            <a:off x="319883"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4" name="Text Placeholder 10">
            <a:extLst>
              <a:ext uri="{FF2B5EF4-FFF2-40B4-BE49-F238E27FC236}">
                <a16:creationId xmlns:a16="http://schemas.microsoft.com/office/drawing/2014/main" id="{943EFFB2-7F6E-B80C-BE65-FD8AF9249297}"/>
              </a:ext>
            </a:extLst>
          </p:cNvPr>
          <p:cNvSpPr>
            <a:spLocks noGrp="1"/>
          </p:cNvSpPr>
          <p:nvPr>
            <p:ph type="body" sz="quarter" idx="27"/>
          </p:nvPr>
        </p:nvSpPr>
        <p:spPr>
          <a:xfrm>
            <a:off x="4214811"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6" name="Text Placeholder 10">
            <a:extLst>
              <a:ext uri="{FF2B5EF4-FFF2-40B4-BE49-F238E27FC236}">
                <a16:creationId xmlns:a16="http://schemas.microsoft.com/office/drawing/2014/main" id="{6FECBB26-996E-1C52-5E26-8299A4CE7EDA}"/>
              </a:ext>
            </a:extLst>
          </p:cNvPr>
          <p:cNvSpPr>
            <a:spLocks noGrp="1"/>
          </p:cNvSpPr>
          <p:nvPr>
            <p:ph type="body" sz="quarter" idx="28"/>
          </p:nvPr>
        </p:nvSpPr>
        <p:spPr>
          <a:xfrm>
            <a:off x="8113714" y="3428559"/>
            <a:ext cx="3311996" cy="444939"/>
          </a:xfrm>
        </p:spPr>
        <p:txBody>
          <a:bodyPr/>
          <a:lstStyle>
            <a:lvl1pPr marL="0" indent="0">
              <a:lnSpc>
                <a:spcPct val="95000"/>
              </a:lnSpc>
              <a:spcBef>
                <a:spcPts val="0"/>
              </a:spcBef>
              <a:buFontTx/>
              <a:buNone/>
              <a:defRPr sz="1700">
                <a:solidFill>
                  <a:schemeClr val="accent2"/>
                </a:solidFill>
              </a:defRPr>
            </a:lvl1pPr>
          </a:lstStyle>
          <a:p>
            <a:pPr lvl="0"/>
            <a:r>
              <a:rPr lang="en-US"/>
              <a:t>Click to edit Master text styles</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860007"/>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4214811"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8113713" y="3860006"/>
            <a:ext cx="3312000" cy="10294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ext Placeholder 14">
            <a:extLst>
              <a:ext uri="{FF2B5EF4-FFF2-40B4-BE49-F238E27FC236}">
                <a16:creationId xmlns:a16="http://schemas.microsoft.com/office/drawing/2014/main" id="{80FF34DA-E95B-B259-A1D2-2868252D23FC}"/>
              </a:ext>
            </a:extLst>
          </p:cNvPr>
          <p:cNvSpPr>
            <a:spLocks noGrp="1"/>
          </p:cNvSpPr>
          <p:nvPr>
            <p:ph type="body" sz="quarter" idx="29"/>
          </p:nvPr>
        </p:nvSpPr>
        <p:spPr>
          <a:xfrm>
            <a:off x="315914"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Text Placeholder 14">
            <a:extLst>
              <a:ext uri="{FF2B5EF4-FFF2-40B4-BE49-F238E27FC236}">
                <a16:creationId xmlns:a16="http://schemas.microsoft.com/office/drawing/2014/main" id="{87595DC5-E88A-6A76-3BD5-D117C5A1F728}"/>
              </a:ext>
            </a:extLst>
          </p:cNvPr>
          <p:cNvSpPr>
            <a:spLocks noGrp="1"/>
          </p:cNvSpPr>
          <p:nvPr>
            <p:ph type="body" sz="quarter" idx="30"/>
          </p:nvPr>
        </p:nvSpPr>
        <p:spPr>
          <a:xfrm>
            <a:off x="4214811" y="4943914"/>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Text Placeholder 14">
            <a:extLst>
              <a:ext uri="{FF2B5EF4-FFF2-40B4-BE49-F238E27FC236}">
                <a16:creationId xmlns:a16="http://schemas.microsoft.com/office/drawing/2014/main" id="{BE12D7DD-2F9E-B7E9-DDF3-113D2ADA9103}"/>
              </a:ext>
            </a:extLst>
          </p:cNvPr>
          <p:cNvSpPr>
            <a:spLocks noGrp="1"/>
          </p:cNvSpPr>
          <p:nvPr>
            <p:ph type="body" sz="quarter" idx="31"/>
          </p:nvPr>
        </p:nvSpPr>
        <p:spPr>
          <a:xfrm>
            <a:off x="8113708" y="4943475"/>
            <a:ext cx="3311996" cy="1597026"/>
          </a:xfrm>
        </p:spPr>
        <p:txBody>
          <a:bodyPr/>
          <a:lstStyle>
            <a:lvl1pPr>
              <a:spcBef>
                <a:spcPts val="0"/>
              </a:spcBef>
              <a:defRPr sz="1300">
                <a:latin typeface="+mj-lt"/>
              </a:defRPr>
            </a:lvl1pPr>
            <a:lvl2pPr>
              <a:spcBef>
                <a:spcPts val="0"/>
              </a:spcBef>
              <a:defRPr sz="1300">
                <a:latin typeface="+mj-lt"/>
              </a:defRPr>
            </a:lvl2pPr>
            <a:lvl3pPr>
              <a:spcBef>
                <a:spcPts val="0"/>
              </a:spcBef>
              <a:defRPr sz="1300">
                <a:latin typeface="+mj-lt"/>
              </a:defRPr>
            </a:lvl3pPr>
            <a:lvl4pPr>
              <a:spcBef>
                <a:spcPts val="0"/>
              </a:spcBef>
              <a:defRPr sz="1300">
                <a:latin typeface="+mj-lt"/>
              </a:defRPr>
            </a:lvl4pPr>
            <a:lvl5pPr>
              <a:spcBef>
                <a:spcPts val="0"/>
              </a:spcBef>
              <a:defRPr sz="13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4">
            <a:extLst>
              <a:ext uri="{FF2B5EF4-FFF2-40B4-BE49-F238E27FC236}">
                <a16:creationId xmlns:a16="http://schemas.microsoft.com/office/drawing/2014/main" id="{24D2EF76-74B2-B03C-CD77-4F4DB7401A03}"/>
              </a:ext>
            </a:extLst>
          </p:cNvPr>
          <p:cNvSpPr>
            <a:spLocks noGrp="1"/>
          </p:cNvSpPr>
          <p:nvPr>
            <p:ph type="body" sz="quarter" idx="38" hasCustomPrompt="1"/>
          </p:nvPr>
        </p:nvSpPr>
        <p:spPr>
          <a:xfrm>
            <a:off x="4214811"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A2BD3D32-426C-F3DA-6604-E402E8B2EB95}"/>
              </a:ext>
            </a:extLst>
          </p:cNvPr>
          <p:cNvSpPr>
            <a:spLocks noGrp="1"/>
          </p:cNvSpPr>
          <p:nvPr>
            <p:ph type="body" sz="quarter" idx="39" hasCustomPrompt="1"/>
          </p:nvPr>
        </p:nvSpPr>
        <p:spPr>
          <a:xfrm>
            <a:off x="8113714" y="2391566"/>
            <a:ext cx="3744000" cy="345602"/>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3000" spc="-70" baseline="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25463215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our pictures and text">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BBF34D90-1D86-29FA-5124-17DFEDBC1EDE}"/>
              </a:ext>
            </a:extLst>
          </p:cNvPr>
          <p:cNvSpPr>
            <a:spLocks noGrp="1"/>
          </p:cNvSpPr>
          <p:nvPr>
            <p:ph type="body" sz="quarter" idx="37" hasCustomPrompt="1"/>
          </p:nvPr>
        </p:nvSpPr>
        <p:spPr>
          <a:xfrm>
            <a:off x="315912"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9339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3240406" y="2320779"/>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9092249" y="2322516"/>
            <a:ext cx="278225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7" name="Text Placeholder 24">
            <a:extLst>
              <a:ext uri="{FF2B5EF4-FFF2-40B4-BE49-F238E27FC236}">
                <a16:creationId xmlns:a16="http://schemas.microsoft.com/office/drawing/2014/main" id="{E627A561-8C71-B9CA-EBC9-FF27473F92D2}"/>
              </a:ext>
            </a:extLst>
          </p:cNvPr>
          <p:cNvSpPr>
            <a:spLocks noGrp="1"/>
          </p:cNvSpPr>
          <p:nvPr>
            <p:ph type="body" sz="quarter" idx="38" hasCustomPrompt="1"/>
          </p:nvPr>
        </p:nvSpPr>
        <p:spPr>
          <a:xfrm>
            <a:off x="323373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06D9508B-1FC9-F354-A1BA-313A1E0E6C13}"/>
              </a:ext>
            </a:extLst>
          </p:cNvPr>
          <p:cNvSpPr>
            <a:spLocks noGrp="1"/>
          </p:cNvSpPr>
          <p:nvPr>
            <p:ph type="body" sz="quarter" idx="39" hasCustomPrompt="1"/>
          </p:nvPr>
        </p:nvSpPr>
        <p:spPr>
          <a:xfrm>
            <a:off x="6161088"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9" name="Text Placeholder 24">
            <a:extLst>
              <a:ext uri="{FF2B5EF4-FFF2-40B4-BE49-F238E27FC236}">
                <a16:creationId xmlns:a16="http://schemas.microsoft.com/office/drawing/2014/main" id="{B22C69C5-6C8F-CA1C-F431-692DF02C2DDA}"/>
              </a:ext>
            </a:extLst>
          </p:cNvPr>
          <p:cNvSpPr>
            <a:spLocks noGrp="1"/>
          </p:cNvSpPr>
          <p:nvPr>
            <p:ph type="body" sz="quarter" idx="40" hasCustomPrompt="1"/>
          </p:nvPr>
        </p:nvSpPr>
        <p:spPr>
          <a:xfrm>
            <a:off x="9078914" y="45108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Tree>
    <p:extLst>
      <p:ext uri="{BB962C8B-B14F-4D97-AF65-F5344CB8AC3E}">
        <p14:creationId xmlns:p14="http://schemas.microsoft.com/office/powerpoint/2010/main" val="2741305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pictures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316449" y="4422553"/>
            <a:ext cx="5732619"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a:cxnSpLocks/>
          </p:cNvCxnSpPr>
          <p:nvPr userDrawn="1"/>
        </p:nvCxnSpPr>
        <p:spPr>
          <a:xfrm>
            <a:off x="6161088" y="4422553"/>
            <a:ext cx="5732618"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315911" y="4510879"/>
            <a:ext cx="5732619"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161087" y="4510879"/>
            <a:ext cx="5732618" cy="32760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933950"/>
            <a:ext cx="3768726"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933950"/>
            <a:ext cx="3765550"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319088" y="2322516"/>
            <a:ext cx="5701982"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6170931" y="2324253"/>
            <a:ext cx="5701981" cy="1620834"/>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Tree>
    <p:extLst>
      <p:ext uri="{BB962C8B-B14F-4D97-AF65-F5344CB8AC3E}">
        <p14:creationId xmlns:p14="http://schemas.microsoft.com/office/powerpoint/2010/main" val="18436236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gital solutions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4210587" y="2563173"/>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4210050" y="2651499"/>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4210050" y="2912636"/>
            <a:ext cx="3768139" cy="436300"/>
          </a:xfrm>
        </p:spPr>
        <p:txBody>
          <a:bodyPr/>
          <a:lstStyle>
            <a:lvl1pPr marL="0" indent="0">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p:nvPr>
        </p:nvSpPr>
        <p:spPr>
          <a:xfrm>
            <a:off x="4210049"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p:nvPr>
        </p:nvSpPr>
        <p:spPr>
          <a:xfrm>
            <a:off x="8105775" y="1218307"/>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432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210049"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15" name="Picture Placeholder 13">
            <a:extLst>
              <a:ext uri="{FF2B5EF4-FFF2-40B4-BE49-F238E27FC236}">
                <a16:creationId xmlns:a16="http://schemas.microsoft.com/office/drawing/2014/main" id="{470E7F3D-FE3B-568C-AF45-CCAF6A9BD08A}"/>
              </a:ext>
            </a:extLst>
          </p:cNvPr>
          <p:cNvSpPr>
            <a:spLocks noGrp="1"/>
          </p:cNvSpPr>
          <p:nvPr>
            <p:ph type="pic" sz="quarter" idx="32"/>
          </p:nvPr>
        </p:nvSpPr>
        <p:spPr>
          <a:xfrm>
            <a:off x="8105775" y="3821670"/>
            <a:ext cx="3770313" cy="1237555"/>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27" name="Straight Connector 26">
            <a:extLst>
              <a:ext uri="{FF2B5EF4-FFF2-40B4-BE49-F238E27FC236}">
                <a16:creationId xmlns:a16="http://schemas.microsoft.com/office/drawing/2014/main" id="{162B972B-CFBF-B7D1-4C1B-E8A4EBD4EB95}"/>
              </a:ext>
            </a:extLst>
          </p:cNvPr>
          <p:cNvCxnSpPr/>
          <p:nvPr userDrawn="1"/>
        </p:nvCxnSpPr>
        <p:spPr>
          <a:xfrm>
            <a:off x="8102551" y="2563172"/>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8102014" y="2651498"/>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0" name="Text Placeholder 9">
            <a:extLst>
              <a:ext uri="{FF2B5EF4-FFF2-40B4-BE49-F238E27FC236}">
                <a16:creationId xmlns:a16="http://schemas.microsoft.com/office/drawing/2014/main" id="{531A2008-DD8B-E9A3-4538-00E2AB46330B}"/>
              </a:ext>
            </a:extLst>
          </p:cNvPr>
          <p:cNvSpPr>
            <a:spLocks noGrp="1"/>
          </p:cNvSpPr>
          <p:nvPr>
            <p:ph type="body" sz="quarter" idx="34"/>
          </p:nvPr>
        </p:nvSpPr>
        <p:spPr>
          <a:xfrm>
            <a:off x="8102014" y="2912636"/>
            <a:ext cx="3768139" cy="436300"/>
          </a:xfrm>
        </p:spPr>
        <p:txBody>
          <a:bodyPr/>
          <a:lstStyle>
            <a:lvl1pPr marL="0" indent="0">
              <a:buFontTx/>
              <a:buNone/>
              <a:defRPr/>
            </a:lvl1pPr>
          </a:lstStyle>
          <a:p>
            <a:pPr lvl="0"/>
            <a:r>
              <a:rPr lang="en-US"/>
              <a:t>Click to edit Master text styles</a:t>
            </a:r>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3" name="Text Placeholder 9">
            <a:extLst>
              <a:ext uri="{FF2B5EF4-FFF2-40B4-BE49-F238E27FC236}">
                <a16:creationId xmlns:a16="http://schemas.microsoft.com/office/drawing/2014/main" id="{FCE8B027-596B-8F86-DCF5-E20A56F90BC4}"/>
              </a:ext>
            </a:extLst>
          </p:cNvPr>
          <p:cNvSpPr>
            <a:spLocks noGrp="1"/>
          </p:cNvSpPr>
          <p:nvPr>
            <p:ph type="body" sz="quarter" idx="36"/>
          </p:nvPr>
        </p:nvSpPr>
        <p:spPr>
          <a:xfrm>
            <a:off x="314325" y="5508844"/>
            <a:ext cx="3768139" cy="436300"/>
          </a:xfrm>
        </p:spPr>
        <p:txBody>
          <a:bodyPr/>
          <a:lstStyle>
            <a:lvl1pPr marL="0" indent="0">
              <a:buFontTx/>
              <a:buNone/>
              <a:defRPr/>
            </a:lvl1pPr>
          </a:lstStyle>
          <a:p>
            <a:pPr lvl="0"/>
            <a:r>
              <a:rPr lang="en-US"/>
              <a:t>Click to edit Master text styles</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36" name="Text Placeholder 9">
            <a:extLst>
              <a:ext uri="{FF2B5EF4-FFF2-40B4-BE49-F238E27FC236}">
                <a16:creationId xmlns:a16="http://schemas.microsoft.com/office/drawing/2014/main" id="{E3F59295-EE12-D9CC-A684-D6A564F2EF99}"/>
              </a:ext>
            </a:extLst>
          </p:cNvPr>
          <p:cNvSpPr>
            <a:spLocks noGrp="1"/>
          </p:cNvSpPr>
          <p:nvPr>
            <p:ph type="body" sz="quarter" idx="38"/>
          </p:nvPr>
        </p:nvSpPr>
        <p:spPr>
          <a:xfrm>
            <a:off x="4211930" y="5508844"/>
            <a:ext cx="3768139" cy="436300"/>
          </a:xfrm>
        </p:spPr>
        <p:txBody>
          <a:bodyPr/>
          <a:lstStyle>
            <a:lvl1pPr marL="0" indent="0">
              <a:buFontTx/>
              <a:buNone/>
              <a:defRPr/>
            </a:lvl1pPr>
          </a:lstStyle>
          <a:p>
            <a:pPr lvl="0"/>
            <a:r>
              <a:rPr lang="en-US"/>
              <a:t>Click to edit Master text styles</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5159381"/>
            <a:ext cx="3744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5247707"/>
            <a:ext cx="3770312" cy="242740"/>
          </a:xfrm>
        </p:spPr>
        <p:txBody>
          <a:bodyPr/>
          <a:lstStyle>
            <a:lvl1pPr marL="0" indent="0">
              <a:lnSpc>
                <a:spcPct val="85000"/>
              </a:lnSpc>
              <a:spcBef>
                <a:spcPts val="0"/>
              </a:spcBef>
              <a:buFontTx/>
              <a:buNone/>
              <a:defRPr sz="1700">
                <a:solidFill>
                  <a:schemeClr val="accent1"/>
                </a:solidFill>
                <a:latin typeface="+mj-lt"/>
              </a:defRPr>
            </a:lvl1pPr>
          </a:lstStyle>
          <a:p>
            <a:pPr lvl="0"/>
            <a:r>
              <a:rPr lang="en-GB"/>
              <a:t>Headline</a:t>
            </a:r>
          </a:p>
        </p:txBody>
      </p:sp>
      <p:sp>
        <p:nvSpPr>
          <p:cNvPr id="41" name="Text Placeholder 9">
            <a:extLst>
              <a:ext uri="{FF2B5EF4-FFF2-40B4-BE49-F238E27FC236}">
                <a16:creationId xmlns:a16="http://schemas.microsoft.com/office/drawing/2014/main" id="{3CB231CC-82EB-F9C2-2EBE-0B11C71C0037}"/>
              </a:ext>
            </a:extLst>
          </p:cNvPr>
          <p:cNvSpPr>
            <a:spLocks noGrp="1"/>
          </p:cNvSpPr>
          <p:nvPr>
            <p:ph type="body" sz="quarter" idx="40"/>
          </p:nvPr>
        </p:nvSpPr>
        <p:spPr>
          <a:xfrm>
            <a:off x="8102014" y="5508844"/>
            <a:ext cx="3768139" cy="436300"/>
          </a:xfrm>
        </p:spPr>
        <p:txBody>
          <a:bodyPr/>
          <a:lstStyle>
            <a:lvl1pPr marL="0" indent="0">
              <a:buFontTx/>
              <a:buNone/>
              <a:defRPr/>
            </a:lvl1pPr>
          </a:lstStyle>
          <a:p>
            <a:pPr lvl="0"/>
            <a:r>
              <a:rPr lang="en-US"/>
              <a:t>Click to edit Master text styles</a:t>
            </a:r>
          </a:p>
        </p:txBody>
      </p:sp>
    </p:spTree>
    <p:extLst>
      <p:ext uri="{BB962C8B-B14F-4D97-AF65-F5344CB8AC3E}">
        <p14:creationId xmlns:p14="http://schemas.microsoft.com/office/powerpoint/2010/main" val="35245903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Express">
    <p:bg>
      <p:bgPr>
        <a:solidFill>
          <a:schemeClr val="accent1"/>
        </a:solidFill>
        <a:effectLst/>
      </p:bgPr>
    </p:bg>
    <p:spTree>
      <p:nvGrpSpPr>
        <p:cNvPr id="1" name=""/>
        <p:cNvGrpSpPr/>
        <p:nvPr/>
      </p:nvGrpSpPr>
      <p:grpSpPr>
        <a:xfrm>
          <a:off x="0" y="0"/>
          <a:ext cx="0" cy="0"/>
          <a:chOff x="0" y="0"/>
          <a:chExt cx="0" cy="0"/>
        </a:xfrm>
      </p:grpSpPr>
      <p:pic>
        <p:nvPicPr>
          <p:cNvPr id="53" name="Picture 52" descr="A picture containing laser, calliandra&#10;&#10;Description automatically generated">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29268" b="1902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810FFF"/>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810FFF"/>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3" name="Graphic 42">
            <a:extLst>
              <a:ext uri="{FF2B5EF4-FFF2-40B4-BE49-F238E27FC236}">
                <a16:creationId xmlns:a16="http://schemas.microsoft.com/office/drawing/2014/main" id="{12CF243A-1CE9-9ECA-102D-CDF63B583F2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62886"/>
          </a:xfrm>
          <a:prstGeom prst="rect">
            <a:avLst/>
          </a:prstGeom>
        </p:spPr>
      </p:pic>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810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9010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ashboard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1" t="471" b="-1"/>
          <a:stretch/>
        </p:blipFill>
        <p:spPr>
          <a:xfrm>
            <a:off x="0" y="-1"/>
            <a:ext cx="12204000" cy="3420175"/>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EBA1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EBA13"/>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EBA1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3" name="Graphic 2">
            <a:extLst>
              <a:ext uri="{FF2B5EF4-FFF2-40B4-BE49-F238E27FC236}">
                <a16:creationId xmlns:a16="http://schemas.microsoft.com/office/drawing/2014/main" id="{54BAD5C2-42EB-6E7E-8069-98F059416F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32004624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stingTime">
    <p:bg>
      <p:bgPr>
        <a:solidFill>
          <a:schemeClr val="accent1"/>
        </a:solidFill>
        <a:effectLst/>
      </p:bgPr>
    </p:bg>
    <p:spTree>
      <p:nvGrpSpPr>
        <p:cNvPr id="1" name=""/>
        <p:cNvGrpSpPr/>
        <p:nvPr/>
      </p:nvGrpSpPr>
      <p:grpSpPr>
        <a:xfrm>
          <a:off x="0" y="0"/>
          <a:ext cx="0" cy="0"/>
          <a:chOff x="0" y="0"/>
          <a:chExt cx="0" cy="0"/>
        </a:xfrm>
      </p:grpSpPr>
      <p:pic>
        <p:nvPicPr>
          <p:cNvPr id="10" name="Picture 9" descr="A picture containing clipart&#10;&#10;Description automatically generated">
            <a:extLst>
              <a:ext uri="{FF2B5EF4-FFF2-40B4-BE49-F238E27FC236}">
                <a16:creationId xmlns:a16="http://schemas.microsoft.com/office/drawing/2014/main" id="{D2D46BCB-9AAF-4F39-8D38-04E04E11955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1" t="561"/>
          <a:stretch/>
        </p:blipFill>
        <p:spPr>
          <a:xfrm>
            <a:off x="0" y="0"/>
            <a:ext cx="12192000" cy="341206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00A649"/>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00A649"/>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00A649"/>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5004D94B-C38F-3BC7-0B28-88DAD5780A4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2739" y="317563"/>
            <a:ext cx="1835149" cy="370866"/>
          </a:xfrm>
          <a:prstGeom prst="rect">
            <a:avLst/>
          </a:prstGeom>
        </p:spPr>
      </p:pic>
    </p:spTree>
    <p:extLst>
      <p:ext uri="{BB962C8B-B14F-4D97-AF65-F5344CB8AC3E}">
        <p14:creationId xmlns:p14="http://schemas.microsoft.com/office/powerpoint/2010/main" val="1056035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Live">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751" b="22477"/>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F4553"/>
                </a:solidFill>
              </a:defRPr>
            </a:lvl1pPr>
          </a:lstStyle>
          <a:p>
            <a:r>
              <a:rPr lang="en-US"/>
              <a:t>Click to edit Master title style</a:t>
            </a:r>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F4553"/>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F4553"/>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5644F34C-CD06-D6D6-B54C-ECBA6C6591F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431182"/>
          </a:xfrm>
          <a:prstGeom prst="rect">
            <a:avLst/>
          </a:prstGeom>
        </p:spPr>
      </p:pic>
    </p:spTree>
    <p:extLst>
      <p:ext uri="{BB962C8B-B14F-4D97-AF65-F5344CB8AC3E}">
        <p14:creationId xmlns:p14="http://schemas.microsoft.com/office/powerpoint/2010/main" val="12841669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tegrated Data Services">
    <p:bg>
      <p:bgPr>
        <a:solidFill>
          <a:schemeClr val="accent1"/>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CCF81AEA-F198-9E5D-8E0E-B9C963C984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0208" b="-16"/>
          <a:stretch/>
        </p:blipFill>
        <p:spPr>
          <a:xfrm>
            <a:off x="0" y="0"/>
            <a:ext cx="12193200" cy="3410858"/>
          </a:xfrm>
          <a:prstGeom prst="rect">
            <a:avLst/>
          </a:prstGeom>
        </p:spPr>
      </p:pic>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46076" y="4330903"/>
            <a:ext cx="2765424" cy="1491406"/>
          </a:xfrm>
        </p:spPr>
        <p:txBody>
          <a:bodyPr/>
          <a:lstStyle>
            <a:lvl1pPr>
              <a:defRPr>
                <a:solidFill>
                  <a:srgbClr val="F26608"/>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bg1"/>
                </a:solidFill>
              </a:defRPr>
            </a:lvl1pPr>
          </a:lstStyle>
          <a:p>
            <a:fld id="{20F5467F-CA83-4951-87CD-A29B72857444}" type="slidenum">
              <a:rPr lang="en-GB" smtClean="0"/>
              <a:pPr/>
              <a:t>‹#›</a:t>
            </a:fld>
            <a:endParaRPr lang="en-GB"/>
          </a:p>
        </p:txBody>
      </p:sp>
      <p:sp>
        <p:nvSpPr>
          <p:cNvPr id="8" name="Text Placeholder 9">
            <a:extLst>
              <a:ext uri="{FF2B5EF4-FFF2-40B4-BE49-F238E27FC236}">
                <a16:creationId xmlns:a16="http://schemas.microsoft.com/office/drawing/2014/main" id="{4E3CFE89-6A43-ED3B-5BD1-8D323021F65B}"/>
              </a:ext>
            </a:extLst>
          </p:cNvPr>
          <p:cNvSpPr>
            <a:spLocks noGrp="1"/>
          </p:cNvSpPr>
          <p:nvPr>
            <p:ph type="body" sz="quarter" idx="13"/>
          </p:nvPr>
        </p:nvSpPr>
        <p:spPr>
          <a:xfrm>
            <a:off x="3236912" y="4410973"/>
            <a:ext cx="2787275" cy="141133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6166225"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11" name="Text Placeholder 9">
            <a:extLst>
              <a:ext uri="{FF2B5EF4-FFF2-40B4-BE49-F238E27FC236}">
                <a16:creationId xmlns:a16="http://schemas.microsoft.com/office/drawing/2014/main" id="{2D1AB6AE-818E-7F82-C735-2C64A2284262}"/>
              </a:ext>
            </a:extLst>
          </p:cNvPr>
          <p:cNvSpPr>
            <a:spLocks noGrp="1"/>
          </p:cNvSpPr>
          <p:nvPr>
            <p:ph type="body" sz="quarter" idx="38"/>
          </p:nvPr>
        </p:nvSpPr>
        <p:spPr>
          <a:xfrm>
            <a:off x="6290051" y="4620124"/>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C135811A-DA13-4397-1CA6-D51DAAA9625E}"/>
              </a:ext>
            </a:extLst>
          </p:cNvPr>
          <p:cNvSpPr>
            <a:spLocks noGrp="1"/>
          </p:cNvSpPr>
          <p:nvPr>
            <p:ph type="body" sz="quarter" idx="39" hasCustomPrompt="1"/>
          </p:nvPr>
        </p:nvSpPr>
        <p:spPr>
          <a:xfrm>
            <a:off x="6166225" y="5160894"/>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0" name="Text Placeholder 9">
            <a:extLst>
              <a:ext uri="{FF2B5EF4-FFF2-40B4-BE49-F238E27FC236}">
                <a16:creationId xmlns:a16="http://schemas.microsoft.com/office/drawing/2014/main" id="{42D5F2F7-5688-BEB4-C9CD-095C9C6C4C9C}"/>
              </a:ext>
            </a:extLst>
          </p:cNvPr>
          <p:cNvSpPr>
            <a:spLocks noGrp="1"/>
          </p:cNvSpPr>
          <p:nvPr>
            <p:ph type="body" sz="quarter" idx="40"/>
          </p:nvPr>
        </p:nvSpPr>
        <p:spPr>
          <a:xfrm>
            <a:off x="6290051" y="5350670"/>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9" name="Text Placeholder 24">
            <a:extLst>
              <a:ext uri="{FF2B5EF4-FFF2-40B4-BE49-F238E27FC236}">
                <a16:creationId xmlns:a16="http://schemas.microsoft.com/office/drawing/2014/main" id="{ACB150D5-B51A-5CC0-6FE8-86FBEC467158}"/>
              </a:ext>
            </a:extLst>
          </p:cNvPr>
          <p:cNvSpPr>
            <a:spLocks noGrp="1"/>
          </p:cNvSpPr>
          <p:nvPr>
            <p:ph type="body" sz="quarter" idx="33" hasCustomPrompt="1"/>
          </p:nvPr>
        </p:nvSpPr>
        <p:spPr>
          <a:xfrm>
            <a:off x="9080502" y="4430348"/>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2" name="Text Placeholder 9">
            <a:extLst>
              <a:ext uri="{FF2B5EF4-FFF2-40B4-BE49-F238E27FC236}">
                <a16:creationId xmlns:a16="http://schemas.microsoft.com/office/drawing/2014/main" id="{F5176E8D-E92D-7190-08BC-C292FF4186EF}"/>
              </a:ext>
            </a:extLst>
          </p:cNvPr>
          <p:cNvSpPr>
            <a:spLocks noGrp="1"/>
          </p:cNvSpPr>
          <p:nvPr>
            <p:ph type="body" sz="quarter" idx="42"/>
          </p:nvPr>
        </p:nvSpPr>
        <p:spPr>
          <a:xfrm>
            <a:off x="9202739" y="4622003"/>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24" name="Text Placeholder 24">
            <a:extLst>
              <a:ext uri="{FF2B5EF4-FFF2-40B4-BE49-F238E27FC236}">
                <a16:creationId xmlns:a16="http://schemas.microsoft.com/office/drawing/2014/main" id="{477ACB04-EF8B-B436-1652-7C1F59E082C4}"/>
              </a:ext>
            </a:extLst>
          </p:cNvPr>
          <p:cNvSpPr>
            <a:spLocks noGrp="1"/>
          </p:cNvSpPr>
          <p:nvPr>
            <p:ph type="body" sz="quarter" idx="43" hasCustomPrompt="1"/>
          </p:nvPr>
        </p:nvSpPr>
        <p:spPr>
          <a:xfrm>
            <a:off x="9078913" y="5162773"/>
            <a:ext cx="2787275" cy="170526"/>
          </a:xfrm>
        </p:spPr>
        <p:txBody>
          <a:bodyPr/>
          <a:lstStyle>
            <a:lvl1pPr marL="108000" indent="-108000">
              <a:lnSpc>
                <a:spcPct val="85000"/>
              </a:lnSpc>
              <a:spcBef>
                <a:spcPts val="0"/>
              </a:spcBef>
              <a:buFont typeface="Arial" panose="020B0604020202020204" pitchFamily="34" charset="0"/>
              <a:buChar char="•"/>
              <a:defRPr sz="1300">
                <a:solidFill>
                  <a:srgbClr val="F26608"/>
                </a:solidFill>
                <a:latin typeface="+mj-lt"/>
              </a:defRPr>
            </a:lvl1pPr>
          </a:lstStyle>
          <a:p>
            <a:pPr lvl="0"/>
            <a:r>
              <a:rPr lang="en-GB"/>
              <a:t>Headline</a:t>
            </a:r>
          </a:p>
        </p:txBody>
      </p:sp>
      <p:sp>
        <p:nvSpPr>
          <p:cNvPr id="26" name="Text Placeholder 9">
            <a:extLst>
              <a:ext uri="{FF2B5EF4-FFF2-40B4-BE49-F238E27FC236}">
                <a16:creationId xmlns:a16="http://schemas.microsoft.com/office/drawing/2014/main" id="{BF7C0C28-E7DC-C31B-B422-6FE9737F8182}"/>
              </a:ext>
            </a:extLst>
          </p:cNvPr>
          <p:cNvSpPr>
            <a:spLocks noGrp="1"/>
          </p:cNvSpPr>
          <p:nvPr>
            <p:ph type="body" sz="quarter" idx="44"/>
          </p:nvPr>
        </p:nvSpPr>
        <p:spPr>
          <a:xfrm>
            <a:off x="9202739" y="5352549"/>
            <a:ext cx="2663449" cy="471640"/>
          </a:xfrm>
        </p:spPr>
        <p:txBody>
          <a:bodyPr/>
          <a:lstStyle>
            <a:lvl1pPr marL="0" indent="0">
              <a:buFontTx/>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cxnSp>
        <p:nvCxnSpPr>
          <p:cNvPr id="19" name="Straight Connector 18">
            <a:extLst>
              <a:ext uri="{FF2B5EF4-FFF2-40B4-BE49-F238E27FC236}">
                <a16:creationId xmlns:a16="http://schemas.microsoft.com/office/drawing/2014/main" id="{0C9325F3-9F19-56E3-F4A7-77AC92CF94B9}"/>
              </a:ext>
            </a:extLst>
          </p:cNvPr>
          <p:cNvCxnSpPr>
            <a:cxnSpLocks/>
          </p:cNvCxnSpPr>
          <p:nvPr userDrawn="1"/>
        </p:nvCxnSpPr>
        <p:spPr>
          <a:xfrm>
            <a:off x="0" y="3409750"/>
            <a:ext cx="12193200" cy="0"/>
          </a:xfrm>
          <a:prstGeom prst="line">
            <a:avLst/>
          </a:prstGeom>
          <a:ln w="6350">
            <a:solidFill>
              <a:srgbClr val="F26608"/>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C1E576D0-DAB0-37EF-F961-C9B88B35C85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15119" y="310833"/>
            <a:ext cx="1116000" cy="602387"/>
          </a:xfrm>
          <a:prstGeom prst="rect">
            <a:avLst/>
          </a:prstGeom>
        </p:spPr>
      </p:pic>
    </p:spTree>
    <p:extLst>
      <p:ext uri="{BB962C8B-B14F-4D97-AF65-F5344CB8AC3E}">
        <p14:creationId xmlns:p14="http://schemas.microsoft.com/office/powerpoint/2010/main" val="211283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now your world">
    <p:bg>
      <p:bgPr>
        <a:solidFill>
          <a:schemeClr val="accent1"/>
        </a:solidFill>
        <a:effectLst/>
      </p:bgPr>
    </p:bg>
    <p:spTree>
      <p:nvGrpSpPr>
        <p:cNvPr id="1" name=""/>
        <p:cNvGrpSpPr/>
        <p:nvPr/>
      </p:nvGrpSpPr>
      <p:grpSpPr>
        <a:xfrm>
          <a:off x="0" y="0"/>
          <a:ext cx="0" cy="0"/>
          <a:chOff x="0" y="0"/>
          <a:chExt cx="0" cy="0"/>
        </a:xfrm>
      </p:grpSpPr>
      <p:grpSp>
        <p:nvGrpSpPr>
          <p:cNvPr id="1084" name="Group 1083">
            <a:extLst>
              <a:ext uri="{FF2B5EF4-FFF2-40B4-BE49-F238E27FC236}">
                <a16:creationId xmlns:a16="http://schemas.microsoft.com/office/drawing/2014/main" id="{E55DACE2-FBB4-4F7A-C540-B569408841B1}"/>
              </a:ext>
            </a:extLst>
          </p:cNvPr>
          <p:cNvGrpSpPr/>
          <p:nvPr userDrawn="1"/>
        </p:nvGrpSpPr>
        <p:grpSpPr>
          <a:xfrm>
            <a:off x="319962" y="1414686"/>
            <a:ext cx="11596614" cy="5107760"/>
            <a:chOff x="319962" y="1414686"/>
            <a:chExt cx="11596614" cy="5107760"/>
          </a:xfrm>
        </p:grpSpPr>
        <p:sp>
          <p:nvSpPr>
            <p:cNvPr id="1085" name="Free-form: Shape 1084">
              <a:extLst>
                <a:ext uri="{FF2B5EF4-FFF2-40B4-BE49-F238E27FC236}">
                  <a16:creationId xmlns:a16="http://schemas.microsoft.com/office/drawing/2014/main" id="{AAF6E1C4-BF3C-6053-91B3-1CB6C1743C45}"/>
                </a:ext>
              </a:extLst>
            </p:cNvPr>
            <p:cNvSpPr/>
            <p:nvPr/>
          </p:nvSpPr>
          <p:spPr>
            <a:xfrm>
              <a:off x="2964203" y="2124890"/>
              <a:ext cx="8940959" cy="1997448"/>
            </a:xfrm>
            <a:custGeom>
              <a:avLst/>
              <a:gdLst>
                <a:gd name="connsiteX0" fmla="*/ 8940960 w 8940959"/>
                <a:gd name="connsiteY0" fmla="*/ 998724 h 1997448"/>
                <a:gd name="connsiteX1" fmla="*/ 4470480 w 8940959"/>
                <a:gd name="connsiteY1" fmla="*/ 0 h 1997448"/>
                <a:gd name="connsiteX2" fmla="*/ 0 w 8940959"/>
                <a:gd name="connsiteY2" fmla="*/ 998724 h 1997448"/>
                <a:gd name="connsiteX3" fmla="*/ 4470480 w 8940959"/>
                <a:gd name="connsiteY3" fmla="*/ 1997448 h 1997448"/>
                <a:gd name="connsiteX4" fmla="*/ 8940960 w 8940959"/>
                <a:gd name="connsiteY4" fmla="*/ 998724 h 1997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7448">
                  <a:moveTo>
                    <a:pt x="8940960" y="998724"/>
                  </a:moveTo>
                  <a:lnTo>
                    <a:pt x="4470480" y="0"/>
                  </a:lnTo>
                  <a:lnTo>
                    <a:pt x="0" y="998724"/>
                  </a:lnTo>
                  <a:lnTo>
                    <a:pt x="4470480" y="1997448"/>
                  </a:lnTo>
                  <a:lnTo>
                    <a:pt x="8940960" y="998724"/>
                  </a:lnTo>
                  <a:close/>
                </a:path>
              </a:pathLst>
            </a:custGeom>
            <a:solidFill>
              <a:srgbClr val="8FBFB8">
                <a:alpha val="90000"/>
              </a:srgbClr>
            </a:solidFill>
            <a:ln w="6336" cap="flat">
              <a:noFill/>
              <a:prstDash val="solid"/>
              <a:miter/>
            </a:ln>
          </p:spPr>
          <p:txBody>
            <a:bodyPr rtlCol="0" anchor="ctr"/>
            <a:lstStyle/>
            <a:p>
              <a:endParaRPr lang="en-GB"/>
            </a:p>
          </p:txBody>
        </p:sp>
        <p:sp>
          <p:nvSpPr>
            <p:cNvPr id="1086" name="Free-form: Shape 1085">
              <a:extLst>
                <a:ext uri="{FF2B5EF4-FFF2-40B4-BE49-F238E27FC236}">
                  <a16:creationId xmlns:a16="http://schemas.microsoft.com/office/drawing/2014/main" id="{B254CE38-CBCE-311C-A72B-E00C5B09A2F4}"/>
                </a:ext>
              </a:extLst>
            </p:cNvPr>
            <p:cNvSpPr/>
            <p:nvPr/>
          </p:nvSpPr>
          <p:spPr>
            <a:xfrm>
              <a:off x="2952155" y="4526266"/>
              <a:ext cx="8964421" cy="1996180"/>
            </a:xfrm>
            <a:custGeom>
              <a:avLst/>
              <a:gdLst>
                <a:gd name="connsiteX0" fmla="*/ 8964422 w 8964421"/>
                <a:gd name="connsiteY0" fmla="*/ 998090 h 1996180"/>
                <a:gd name="connsiteX1" fmla="*/ 4482528 w 8964421"/>
                <a:gd name="connsiteY1" fmla="*/ 0 h 1996180"/>
                <a:gd name="connsiteX2" fmla="*/ 0 w 8964421"/>
                <a:gd name="connsiteY2" fmla="*/ 998090 h 1996180"/>
                <a:gd name="connsiteX3" fmla="*/ 4482528 w 8964421"/>
                <a:gd name="connsiteY3" fmla="*/ 1996180 h 1996180"/>
                <a:gd name="connsiteX4" fmla="*/ 8964422 w 8964421"/>
                <a:gd name="connsiteY4" fmla="*/ 998090 h 1996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4421" h="1996180">
                  <a:moveTo>
                    <a:pt x="8964422" y="998090"/>
                  </a:moveTo>
                  <a:lnTo>
                    <a:pt x="4482528" y="0"/>
                  </a:lnTo>
                  <a:lnTo>
                    <a:pt x="0" y="998090"/>
                  </a:lnTo>
                  <a:lnTo>
                    <a:pt x="4482528" y="1996180"/>
                  </a:lnTo>
                  <a:lnTo>
                    <a:pt x="8964422" y="998090"/>
                  </a:lnTo>
                  <a:close/>
                </a:path>
              </a:pathLst>
            </a:custGeom>
            <a:noFill/>
            <a:ln w="6336" cap="flat">
              <a:solidFill>
                <a:srgbClr val="CCE7E7"/>
              </a:solidFill>
              <a:prstDash val="solid"/>
              <a:miter/>
            </a:ln>
          </p:spPr>
          <p:txBody>
            <a:bodyPr rtlCol="0" anchor="ctr"/>
            <a:lstStyle/>
            <a:p>
              <a:endParaRPr lang="en-GB"/>
            </a:p>
          </p:txBody>
        </p:sp>
        <p:sp>
          <p:nvSpPr>
            <p:cNvPr id="1087" name="Free-form: Shape 1086">
              <a:extLst>
                <a:ext uri="{FF2B5EF4-FFF2-40B4-BE49-F238E27FC236}">
                  <a16:creationId xmlns:a16="http://schemas.microsoft.com/office/drawing/2014/main" id="{5637DEA0-35B2-D259-47EC-A86609837507}"/>
                </a:ext>
              </a:extLst>
            </p:cNvPr>
            <p:cNvSpPr/>
            <p:nvPr/>
          </p:nvSpPr>
          <p:spPr>
            <a:xfrm>
              <a:off x="3338963" y="4891514"/>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88" name="Free-form: Shape 1087">
              <a:extLst>
                <a:ext uri="{FF2B5EF4-FFF2-40B4-BE49-F238E27FC236}">
                  <a16:creationId xmlns:a16="http://schemas.microsoft.com/office/drawing/2014/main" id="{C86BB6B6-2571-B44C-8D06-D1423E7C4713}"/>
                </a:ext>
              </a:extLst>
            </p:cNvPr>
            <p:cNvSpPr/>
            <p:nvPr/>
          </p:nvSpPr>
          <p:spPr>
            <a:xfrm>
              <a:off x="11356023" y="4891514"/>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89" name="Free-form: Shape 1088">
              <a:extLst>
                <a:ext uri="{FF2B5EF4-FFF2-40B4-BE49-F238E27FC236}">
                  <a16:creationId xmlns:a16="http://schemas.microsoft.com/office/drawing/2014/main" id="{7B93E919-7E91-CEDB-90AB-818B26FB2030}"/>
                </a:ext>
              </a:extLst>
            </p:cNvPr>
            <p:cNvSpPr/>
            <p:nvPr/>
          </p:nvSpPr>
          <p:spPr>
            <a:xfrm>
              <a:off x="11460651"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0" name="Free-form: Shape 1089">
              <a:extLst>
                <a:ext uri="{FF2B5EF4-FFF2-40B4-BE49-F238E27FC236}">
                  <a16:creationId xmlns:a16="http://schemas.microsoft.com/office/drawing/2014/main" id="{83DF2144-750E-4A74-C489-59D00C307D37}"/>
                </a:ext>
              </a:extLst>
            </p:cNvPr>
            <p:cNvSpPr/>
            <p:nvPr/>
          </p:nvSpPr>
          <p:spPr>
            <a:xfrm>
              <a:off x="3439786" y="4321449"/>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1" name="Free-form: Shape 1090">
              <a:extLst>
                <a:ext uri="{FF2B5EF4-FFF2-40B4-BE49-F238E27FC236}">
                  <a16:creationId xmlns:a16="http://schemas.microsoft.com/office/drawing/2014/main" id="{980A20DD-AA29-5BFD-10A2-339F52EAB0A7}"/>
                </a:ext>
              </a:extLst>
            </p:cNvPr>
            <p:cNvSpPr/>
            <p:nvPr/>
          </p:nvSpPr>
          <p:spPr>
            <a:xfrm>
              <a:off x="2964203" y="3325261"/>
              <a:ext cx="8940959" cy="1996814"/>
            </a:xfrm>
            <a:custGeom>
              <a:avLst/>
              <a:gdLst>
                <a:gd name="connsiteX0" fmla="*/ 8940960 w 8940959"/>
                <a:gd name="connsiteY0" fmla="*/ 998724 h 1996814"/>
                <a:gd name="connsiteX1" fmla="*/ 4470480 w 8940959"/>
                <a:gd name="connsiteY1" fmla="*/ 0 h 1996814"/>
                <a:gd name="connsiteX2" fmla="*/ 0 w 8940959"/>
                <a:gd name="connsiteY2" fmla="*/ 998724 h 1996814"/>
                <a:gd name="connsiteX3" fmla="*/ 4470480 w 8940959"/>
                <a:gd name="connsiteY3" fmla="*/ 1996814 h 1996814"/>
                <a:gd name="connsiteX4" fmla="*/ 8940960 w 8940959"/>
                <a:gd name="connsiteY4" fmla="*/ 998724 h 1996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0959" h="1996814">
                  <a:moveTo>
                    <a:pt x="8940960" y="998724"/>
                  </a:moveTo>
                  <a:lnTo>
                    <a:pt x="4470480" y="0"/>
                  </a:lnTo>
                  <a:lnTo>
                    <a:pt x="0" y="998724"/>
                  </a:lnTo>
                  <a:lnTo>
                    <a:pt x="4470480" y="1996814"/>
                  </a:lnTo>
                  <a:lnTo>
                    <a:pt x="8940960" y="998724"/>
                  </a:lnTo>
                  <a:close/>
                </a:path>
              </a:pathLst>
            </a:custGeom>
            <a:solidFill>
              <a:schemeClr val="accent3"/>
            </a:solidFill>
            <a:ln w="6336" cap="flat">
              <a:noFill/>
              <a:prstDash val="solid"/>
              <a:miter/>
            </a:ln>
          </p:spPr>
          <p:txBody>
            <a:bodyPr rtlCol="0" anchor="ctr"/>
            <a:lstStyle/>
            <a:p>
              <a:endParaRPr lang="en-GB"/>
            </a:p>
          </p:txBody>
        </p:sp>
        <p:sp>
          <p:nvSpPr>
            <p:cNvPr id="1092" name="Free-form: Shape 1091">
              <a:extLst>
                <a:ext uri="{FF2B5EF4-FFF2-40B4-BE49-F238E27FC236}">
                  <a16:creationId xmlns:a16="http://schemas.microsoft.com/office/drawing/2014/main" id="{1ADA86D6-DA15-AEE2-7AA1-2B38BE2EBCF8}"/>
                </a:ext>
              </a:extLst>
            </p:cNvPr>
            <p:cNvSpPr/>
            <p:nvPr/>
          </p:nvSpPr>
          <p:spPr>
            <a:xfrm>
              <a:off x="319962" y="1914365"/>
              <a:ext cx="2840815" cy="6341"/>
            </a:xfrm>
            <a:custGeom>
              <a:avLst/>
              <a:gdLst>
                <a:gd name="connsiteX0" fmla="*/ 0 w 2840815"/>
                <a:gd name="connsiteY0" fmla="*/ 0 h 6341"/>
                <a:gd name="connsiteX1" fmla="*/ 2840816 w 2840815"/>
                <a:gd name="connsiteY1" fmla="*/ 0 h 6341"/>
              </a:gdLst>
              <a:ahLst/>
              <a:cxnLst>
                <a:cxn ang="0">
                  <a:pos x="connsiteX0" y="connsiteY0"/>
                </a:cxn>
                <a:cxn ang="0">
                  <a:pos x="connsiteX1" y="connsiteY1"/>
                </a:cxn>
              </a:cxnLst>
              <a:rect l="l" t="t" r="r" b="b"/>
              <a:pathLst>
                <a:path w="2840815" h="6341">
                  <a:moveTo>
                    <a:pt x="0" y="0"/>
                  </a:moveTo>
                  <a:lnTo>
                    <a:pt x="2840816" y="0"/>
                  </a:lnTo>
                </a:path>
              </a:pathLst>
            </a:custGeom>
            <a:ln w="6336" cap="flat">
              <a:solidFill>
                <a:srgbClr val="43B492"/>
              </a:solidFill>
              <a:prstDash val="solid"/>
              <a:miter/>
            </a:ln>
          </p:spPr>
          <p:txBody>
            <a:bodyPr rtlCol="0" anchor="ctr"/>
            <a:lstStyle/>
            <a:p>
              <a:endParaRPr lang="en-GB"/>
            </a:p>
          </p:txBody>
        </p:sp>
        <p:sp>
          <p:nvSpPr>
            <p:cNvPr id="1093" name="Free-form: Shape 1092">
              <a:extLst>
                <a:ext uri="{FF2B5EF4-FFF2-40B4-BE49-F238E27FC236}">
                  <a16:creationId xmlns:a16="http://schemas.microsoft.com/office/drawing/2014/main" id="{0CC7C7D6-0668-D614-45C3-F3F12E7C86D3}"/>
                </a:ext>
              </a:extLst>
            </p:cNvPr>
            <p:cNvSpPr/>
            <p:nvPr/>
          </p:nvSpPr>
          <p:spPr>
            <a:xfrm>
              <a:off x="3338963" y="3696216"/>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4" name="Free-form: Shape 1093">
              <a:extLst>
                <a:ext uri="{FF2B5EF4-FFF2-40B4-BE49-F238E27FC236}">
                  <a16:creationId xmlns:a16="http://schemas.microsoft.com/office/drawing/2014/main" id="{6294C591-624A-A31E-55B1-AD46A64139A0}"/>
                </a:ext>
              </a:extLst>
            </p:cNvPr>
            <p:cNvSpPr/>
            <p:nvPr/>
          </p:nvSpPr>
          <p:spPr>
            <a:xfrm>
              <a:off x="11356023" y="3696216"/>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5" name="Free-form: Shape 1094">
              <a:extLst>
                <a:ext uri="{FF2B5EF4-FFF2-40B4-BE49-F238E27FC236}">
                  <a16:creationId xmlns:a16="http://schemas.microsoft.com/office/drawing/2014/main" id="{313EC706-DE5A-F386-3C6B-D8F08F6A5785}"/>
                </a:ext>
              </a:extLst>
            </p:cNvPr>
            <p:cNvSpPr/>
            <p:nvPr/>
          </p:nvSpPr>
          <p:spPr>
            <a:xfrm>
              <a:off x="11460651"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6" name="Free-form: Shape 1095">
              <a:extLst>
                <a:ext uri="{FF2B5EF4-FFF2-40B4-BE49-F238E27FC236}">
                  <a16:creationId xmlns:a16="http://schemas.microsoft.com/office/drawing/2014/main" id="{B0371B82-0455-1BEA-6BC0-A08DC9E0EF4D}"/>
                </a:ext>
              </a:extLst>
            </p:cNvPr>
            <p:cNvSpPr/>
            <p:nvPr/>
          </p:nvSpPr>
          <p:spPr>
            <a:xfrm>
              <a:off x="3439786" y="312615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097" name="Free-form: Shape 1096">
              <a:extLst>
                <a:ext uri="{FF2B5EF4-FFF2-40B4-BE49-F238E27FC236}">
                  <a16:creationId xmlns:a16="http://schemas.microsoft.com/office/drawing/2014/main" id="{A391AA5A-1CEE-F7EC-0FDD-AE2B2FD244A8}"/>
                </a:ext>
              </a:extLst>
            </p:cNvPr>
            <p:cNvSpPr/>
            <p:nvPr/>
          </p:nvSpPr>
          <p:spPr>
            <a:xfrm>
              <a:off x="3338963" y="2488235"/>
              <a:ext cx="208622" cy="86873"/>
            </a:xfrm>
            <a:custGeom>
              <a:avLst/>
              <a:gdLst>
                <a:gd name="connsiteX0" fmla="*/ 0 w 208622"/>
                <a:gd name="connsiteY0" fmla="*/ 86873 h 86873"/>
                <a:gd name="connsiteX1" fmla="*/ 103994 w 208622"/>
                <a:gd name="connsiteY1" fmla="*/ 0 h 86873"/>
                <a:gd name="connsiteX2" fmla="*/ 208622 w 208622"/>
                <a:gd name="connsiteY2" fmla="*/ 86873 h 86873"/>
              </a:gdLst>
              <a:ahLst/>
              <a:cxnLst>
                <a:cxn ang="0">
                  <a:pos x="connsiteX0" y="connsiteY0"/>
                </a:cxn>
                <a:cxn ang="0">
                  <a:pos x="connsiteX1" y="connsiteY1"/>
                </a:cxn>
                <a:cxn ang="0">
                  <a:pos x="connsiteX2" y="connsiteY2"/>
                </a:cxn>
              </a:cxnLst>
              <a:rect l="l" t="t" r="r" b="b"/>
              <a:pathLst>
                <a:path w="208622" h="86873">
                  <a:moveTo>
                    <a:pt x="0" y="86873"/>
                  </a:moveTo>
                  <a:lnTo>
                    <a:pt x="103994" y="0"/>
                  </a:lnTo>
                  <a:lnTo>
                    <a:pt x="208622" y="86873"/>
                  </a:lnTo>
                </a:path>
              </a:pathLst>
            </a:custGeom>
            <a:noFill/>
            <a:ln w="6336" cap="flat">
              <a:solidFill>
                <a:srgbClr val="CCE9F2"/>
              </a:solidFill>
              <a:prstDash val="solid"/>
              <a:miter/>
            </a:ln>
          </p:spPr>
          <p:txBody>
            <a:bodyPr rtlCol="0" anchor="ctr"/>
            <a:lstStyle/>
            <a:p>
              <a:endParaRPr lang="en-GB"/>
            </a:p>
          </p:txBody>
        </p:sp>
        <p:sp>
          <p:nvSpPr>
            <p:cNvPr id="1098" name="Free-form: Shape 1097">
              <a:extLst>
                <a:ext uri="{FF2B5EF4-FFF2-40B4-BE49-F238E27FC236}">
                  <a16:creationId xmlns:a16="http://schemas.microsoft.com/office/drawing/2014/main" id="{1239AA77-CFE2-B803-812A-875C62906DD8}"/>
                </a:ext>
              </a:extLst>
            </p:cNvPr>
            <p:cNvSpPr/>
            <p:nvPr/>
          </p:nvSpPr>
          <p:spPr>
            <a:xfrm>
              <a:off x="11356023" y="2488235"/>
              <a:ext cx="209256" cy="86873"/>
            </a:xfrm>
            <a:custGeom>
              <a:avLst/>
              <a:gdLst>
                <a:gd name="connsiteX0" fmla="*/ 0 w 209256"/>
                <a:gd name="connsiteY0" fmla="*/ 86873 h 86873"/>
                <a:gd name="connsiteX1" fmla="*/ 104628 w 209256"/>
                <a:gd name="connsiteY1" fmla="*/ 0 h 86873"/>
                <a:gd name="connsiteX2" fmla="*/ 209257 w 209256"/>
                <a:gd name="connsiteY2" fmla="*/ 86873 h 86873"/>
              </a:gdLst>
              <a:ahLst/>
              <a:cxnLst>
                <a:cxn ang="0">
                  <a:pos x="connsiteX0" y="connsiteY0"/>
                </a:cxn>
                <a:cxn ang="0">
                  <a:pos x="connsiteX1" y="connsiteY1"/>
                </a:cxn>
                <a:cxn ang="0">
                  <a:pos x="connsiteX2" y="connsiteY2"/>
                </a:cxn>
              </a:cxnLst>
              <a:rect l="l" t="t" r="r" b="b"/>
              <a:pathLst>
                <a:path w="209256" h="86873">
                  <a:moveTo>
                    <a:pt x="0" y="86873"/>
                  </a:moveTo>
                  <a:lnTo>
                    <a:pt x="104628" y="0"/>
                  </a:lnTo>
                  <a:lnTo>
                    <a:pt x="209257" y="86873"/>
                  </a:lnTo>
                </a:path>
              </a:pathLst>
            </a:custGeom>
            <a:noFill/>
            <a:ln w="6336" cap="flat">
              <a:solidFill>
                <a:srgbClr val="CCE9F2"/>
              </a:solidFill>
              <a:prstDash val="solid"/>
              <a:miter/>
            </a:ln>
          </p:spPr>
          <p:txBody>
            <a:bodyPr rtlCol="0" anchor="ctr"/>
            <a:lstStyle/>
            <a:p>
              <a:endParaRPr lang="en-GB"/>
            </a:p>
          </p:txBody>
        </p:sp>
        <p:sp>
          <p:nvSpPr>
            <p:cNvPr id="1099" name="Free-form: Shape 1098">
              <a:extLst>
                <a:ext uri="{FF2B5EF4-FFF2-40B4-BE49-F238E27FC236}">
                  <a16:creationId xmlns:a16="http://schemas.microsoft.com/office/drawing/2014/main" id="{5AC0EE97-B23D-72BC-77FE-6B02B8C0E606}"/>
                </a:ext>
              </a:extLst>
            </p:cNvPr>
            <p:cNvSpPr/>
            <p:nvPr/>
          </p:nvSpPr>
          <p:spPr>
            <a:xfrm>
              <a:off x="11460651"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0" name="Free-form: Shape 1099">
              <a:extLst>
                <a:ext uri="{FF2B5EF4-FFF2-40B4-BE49-F238E27FC236}">
                  <a16:creationId xmlns:a16="http://schemas.microsoft.com/office/drawing/2014/main" id="{EA8D70BA-8E4F-86A8-3217-FC071008EBC8}"/>
                </a:ext>
              </a:extLst>
            </p:cNvPr>
            <p:cNvSpPr/>
            <p:nvPr/>
          </p:nvSpPr>
          <p:spPr>
            <a:xfrm>
              <a:off x="3439786" y="1918170"/>
              <a:ext cx="6341" cy="1202907"/>
            </a:xfrm>
            <a:custGeom>
              <a:avLst/>
              <a:gdLst>
                <a:gd name="connsiteX0" fmla="*/ 0 w 6341"/>
                <a:gd name="connsiteY0" fmla="*/ 0 h 1202907"/>
                <a:gd name="connsiteX1" fmla="*/ 0 w 6341"/>
                <a:gd name="connsiteY1" fmla="*/ 1202908 h 1202907"/>
              </a:gdLst>
              <a:ahLst/>
              <a:cxnLst>
                <a:cxn ang="0">
                  <a:pos x="connsiteX0" y="connsiteY0"/>
                </a:cxn>
                <a:cxn ang="0">
                  <a:pos x="connsiteX1" y="connsiteY1"/>
                </a:cxn>
              </a:cxnLst>
              <a:rect l="l" t="t" r="r" b="b"/>
              <a:pathLst>
                <a:path w="6341" h="1202907">
                  <a:moveTo>
                    <a:pt x="0" y="0"/>
                  </a:moveTo>
                  <a:lnTo>
                    <a:pt x="0" y="1202908"/>
                  </a:lnTo>
                </a:path>
              </a:pathLst>
            </a:custGeom>
            <a:ln w="6336" cap="flat">
              <a:solidFill>
                <a:srgbClr val="CCE9F2"/>
              </a:solidFill>
              <a:custDash>
                <a:ds d="0" sp="0"/>
                <a:ds d="945000" sp="945000"/>
              </a:custDash>
              <a:miter/>
            </a:ln>
          </p:spPr>
          <p:txBody>
            <a:bodyPr rtlCol="0" anchor="ctr"/>
            <a:lstStyle/>
            <a:p>
              <a:endParaRPr lang="en-GB"/>
            </a:p>
          </p:txBody>
        </p:sp>
        <p:sp>
          <p:nvSpPr>
            <p:cNvPr id="1101" name="Free-form: Shape 1100">
              <a:extLst>
                <a:ext uri="{FF2B5EF4-FFF2-40B4-BE49-F238E27FC236}">
                  <a16:creationId xmlns:a16="http://schemas.microsoft.com/office/drawing/2014/main" id="{D13EF559-8C7D-C8FE-8045-A49E50FEBC08}"/>
                </a:ext>
              </a:extLst>
            </p:cNvPr>
            <p:cNvSpPr/>
            <p:nvPr/>
          </p:nvSpPr>
          <p:spPr>
            <a:xfrm>
              <a:off x="319962" y="5524357"/>
              <a:ext cx="2644875" cy="6341"/>
            </a:xfrm>
            <a:custGeom>
              <a:avLst/>
              <a:gdLst>
                <a:gd name="connsiteX0" fmla="*/ 0 w 2644875"/>
                <a:gd name="connsiteY0" fmla="*/ 0 h 6341"/>
                <a:gd name="connsiteX1" fmla="*/ 2644876 w 2644875"/>
                <a:gd name="connsiteY1" fmla="*/ 0 h 6341"/>
              </a:gdLst>
              <a:ahLst/>
              <a:cxnLst>
                <a:cxn ang="0">
                  <a:pos x="connsiteX0" y="connsiteY0"/>
                </a:cxn>
                <a:cxn ang="0">
                  <a:pos x="connsiteX1" y="connsiteY1"/>
                </a:cxn>
              </a:cxnLst>
              <a:rect l="l" t="t" r="r" b="b"/>
              <a:pathLst>
                <a:path w="2644875" h="6341">
                  <a:moveTo>
                    <a:pt x="0" y="0"/>
                  </a:moveTo>
                  <a:lnTo>
                    <a:pt x="2644876" y="0"/>
                  </a:lnTo>
                </a:path>
              </a:pathLst>
            </a:custGeom>
            <a:ln w="6336" cap="flat">
              <a:solidFill>
                <a:srgbClr val="CCE7E7"/>
              </a:solidFill>
              <a:prstDash val="solid"/>
              <a:miter/>
            </a:ln>
          </p:spPr>
          <p:txBody>
            <a:bodyPr rtlCol="0" anchor="ctr"/>
            <a:lstStyle/>
            <a:p>
              <a:endParaRPr lang="en-GB"/>
            </a:p>
          </p:txBody>
        </p:sp>
        <p:sp>
          <p:nvSpPr>
            <p:cNvPr id="1102" name="Free-form: Shape 1101">
              <a:extLst>
                <a:ext uri="{FF2B5EF4-FFF2-40B4-BE49-F238E27FC236}">
                  <a16:creationId xmlns:a16="http://schemas.microsoft.com/office/drawing/2014/main" id="{1A161F81-0262-264B-804F-123ABB498629}"/>
                </a:ext>
              </a:extLst>
            </p:cNvPr>
            <p:cNvSpPr/>
            <p:nvPr/>
          </p:nvSpPr>
          <p:spPr>
            <a:xfrm>
              <a:off x="319962" y="4323985"/>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CAE7E8"/>
              </a:solidFill>
              <a:prstDash val="solid"/>
              <a:miter/>
            </a:ln>
          </p:spPr>
          <p:txBody>
            <a:bodyPr rtlCol="0" anchor="ctr"/>
            <a:lstStyle/>
            <a:p>
              <a:endParaRPr lang="en-GB"/>
            </a:p>
          </p:txBody>
        </p:sp>
        <p:sp>
          <p:nvSpPr>
            <p:cNvPr id="1103" name="TextBox 1102">
              <a:extLst>
                <a:ext uri="{FF2B5EF4-FFF2-40B4-BE49-F238E27FC236}">
                  <a16:creationId xmlns:a16="http://schemas.microsoft.com/office/drawing/2014/main" id="{1015C7E9-BD2F-22AF-F32C-2D4C1BD6DDC8}"/>
                </a:ext>
              </a:extLst>
            </p:cNvPr>
            <p:cNvSpPr txBox="1"/>
            <p:nvPr/>
          </p:nvSpPr>
          <p:spPr>
            <a:xfrm>
              <a:off x="7283002" y="5354985"/>
              <a:ext cx="233608" cy="345084"/>
            </a:xfrm>
            <a:prstGeom prst="rect">
              <a:avLst/>
            </a:prstGeom>
            <a:noFill/>
          </p:spPr>
          <p:txBody>
            <a:bodyPr wrap="none" rtlCol="0">
              <a:spAutoFit/>
            </a:bodyPr>
            <a:lstStyle/>
            <a:p>
              <a:pPr algn="l"/>
              <a:r>
                <a:rPr lang="en-GB" sz="1598" spc="0" baseline="0">
                  <a:ln/>
                  <a:solidFill>
                    <a:srgbClr val="CCE7E7"/>
                  </a:solidFill>
                  <a:latin typeface="ESPeak-Light"/>
                  <a:sym typeface="ESPeak-Light"/>
                  <a:rtl val="0"/>
                </a:rPr>
                <a:t> </a:t>
              </a:r>
            </a:p>
          </p:txBody>
        </p:sp>
        <p:sp>
          <p:nvSpPr>
            <p:cNvPr id="1104" name="Free-form: Shape 1103">
              <a:extLst>
                <a:ext uri="{FF2B5EF4-FFF2-40B4-BE49-F238E27FC236}">
                  <a16:creationId xmlns:a16="http://schemas.microsoft.com/office/drawing/2014/main" id="{E877A256-1744-5868-5A22-EAB9272BAEDF}"/>
                </a:ext>
              </a:extLst>
            </p:cNvPr>
            <p:cNvSpPr/>
            <p:nvPr/>
          </p:nvSpPr>
          <p:spPr>
            <a:xfrm>
              <a:off x="5199443" y="1923243"/>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5" name="Free-form: Shape 1104">
              <a:extLst>
                <a:ext uri="{FF2B5EF4-FFF2-40B4-BE49-F238E27FC236}">
                  <a16:creationId xmlns:a16="http://schemas.microsoft.com/office/drawing/2014/main" id="{E6BCE557-F371-FF50-3ABC-0C4300660F0C}"/>
                </a:ext>
              </a:extLst>
            </p:cNvPr>
            <p:cNvSpPr/>
            <p:nvPr/>
          </p:nvSpPr>
          <p:spPr>
            <a:xfrm>
              <a:off x="2957862"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6" name="Free-form: Shape 1105">
              <a:extLst>
                <a:ext uri="{FF2B5EF4-FFF2-40B4-BE49-F238E27FC236}">
                  <a16:creationId xmlns:a16="http://schemas.microsoft.com/office/drawing/2014/main" id="{25D94EF4-6438-B36D-4101-EC0AB07679CA}"/>
                </a:ext>
              </a:extLst>
            </p:cNvPr>
            <p:cNvSpPr/>
            <p:nvPr/>
          </p:nvSpPr>
          <p:spPr>
            <a:xfrm>
              <a:off x="7441024" y="1414686"/>
              <a:ext cx="4470479" cy="998090"/>
            </a:xfrm>
            <a:custGeom>
              <a:avLst/>
              <a:gdLst>
                <a:gd name="connsiteX0" fmla="*/ 4470480 w 4470479"/>
                <a:gd name="connsiteY0" fmla="*/ 499045 h 998090"/>
                <a:gd name="connsiteX1" fmla="*/ 2235240 w 4470479"/>
                <a:gd name="connsiteY1" fmla="*/ 0 h 998090"/>
                <a:gd name="connsiteX2" fmla="*/ 0 w 4470479"/>
                <a:gd name="connsiteY2" fmla="*/ 499045 h 998090"/>
                <a:gd name="connsiteX3" fmla="*/ 2235240 w 4470479"/>
                <a:gd name="connsiteY3" fmla="*/ 998090 h 998090"/>
                <a:gd name="connsiteX4" fmla="*/ 4470480 w 4470479"/>
                <a:gd name="connsiteY4" fmla="*/ 499045 h 998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0479" h="998090">
                  <a:moveTo>
                    <a:pt x="4470480" y="499045"/>
                  </a:moveTo>
                  <a:lnTo>
                    <a:pt x="2235240" y="0"/>
                  </a:lnTo>
                  <a:lnTo>
                    <a:pt x="0" y="499045"/>
                  </a:lnTo>
                  <a:lnTo>
                    <a:pt x="2235240" y="998090"/>
                  </a:lnTo>
                  <a:lnTo>
                    <a:pt x="4470480" y="499045"/>
                  </a:lnTo>
                  <a:close/>
                </a:path>
              </a:pathLst>
            </a:custGeom>
            <a:solidFill>
              <a:schemeClr val="accent2"/>
            </a:solidFill>
            <a:ln w="6336" cap="flat">
              <a:noFill/>
              <a:prstDash val="solid"/>
              <a:miter/>
            </a:ln>
          </p:spPr>
          <p:txBody>
            <a:bodyPr rtlCol="0" anchor="ctr"/>
            <a:lstStyle/>
            <a:p>
              <a:endParaRPr lang="en-GB"/>
            </a:p>
          </p:txBody>
        </p:sp>
        <p:sp>
          <p:nvSpPr>
            <p:cNvPr id="1107" name="TextBox 1106">
              <a:extLst>
                <a:ext uri="{FF2B5EF4-FFF2-40B4-BE49-F238E27FC236}">
                  <a16:creationId xmlns:a16="http://schemas.microsoft.com/office/drawing/2014/main" id="{8F948C6A-814D-15ED-C260-3BDDFD8CB427}"/>
                </a:ext>
              </a:extLst>
            </p:cNvPr>
            <p:cNvSpPr txBox="1"/>
            <p:nvPr/>
          </p:nvSpPr>
          <p:spPr>
            <a:xfrm>
              <a:off x="9446588" y="1606123"/>
              <a:ext cx="233608" cy="345084"/>
            </a:xfrm>
            <a:prstGeom prst="rect">
              <a:avLst/>
            </a:prstGeom>
            <a:noFill/>
          </p:spPr>
          <p:txBody>
            <a:bodyPr wrap="none" rtlCol="0">
              <a:spAutoFit/>
            </a:bodyPr>
            <a:lstStyle/>
            <a:p>
              <a:pPr algn="l"/>
              <a:r>
                <a:rPr lang="en-GB" sz="1598" spc="0" baseline="0">
                  <a:ln/>
                  <a:solidFill>
                    <a:srgbClr val="FFFFFF"/>
                  </a:solidFill>
                  <a:latin typeface="ESPeak-Light"/>
                  <a:sym typeface="ESPeak-Light"/>
                  <a:rtl val="0"/>
                </a:rPr>
                <a:t> </a:t>
              </a:r>
            </a:p>
          </p:txBody>
        </p:sp>
        <p:sp>
          <p:nvSpPr>
            <p:cNvPr id="1108" name="Free-form: Shape 1107">
              <a:extLst>
                <a:ext uri="{FF2B5EF4-FFF2-40B4-BE49-F238E27FC236}">
                  <a16:creationId xmlns:a16="http://schemas.microsoft.com/office/drawing/2014/main" id="{72313358-D0EB-8819-91ED-A2475935963B}"/>
                </a:ext>
              </a:extLst>
            </p:cNvPr>
            <p:cNvSpPr/>
            <p:nvPr/>
          </p:nvSpPr>
          <p:spPr>
            <a:xfrm>
              <a:off x="319962" y="3123614"/>
              <a:ext cx="2676580" cy="6341"/>
            </a:xfrm>
            <a:custGeom>
              <a:avLst/>
              <a:gdLst>
                <a:gd name="connsiteX0" fmla="*/ 0 w 2676580"/>
                <a:gd name="connsiteY0" fmla="*/ 0 h 6341"/>
                <a:gd name="connsiteX1" fmla="*/ 2676581 w 2676580"/>
                <a:gd name="connsiteY1" fmla="*/ 0 h 6341"/>
              </a:gdLst>
              <a:ahLst/>
              <a:cxnLst>
                <a:cxn ang="0">
                  <a:pos x="connsiteX0" y="connsiteY0"/>
                </a:cxn>
                <a:cxn ang="0">
                  <a:pos x="connsiteX1" y="connsiteY1"/>
                </a:cxn>
              </a:cxnLst>
              <a:rect l="l" t="t" r="r" b="b"/>
              <a:pathLst>
                <a:path w="2676580" h="6341">
                  <a:moveTo>
                    <a:pt x="0" y="0"/>
                  </a:moveTo>
                  <a:lnTo>
                    <a:pt x="2676581" y="0"/>
                  </a:lnTo>
                </a:path>
              </a:pathLst>
            </a:custGeom>
            <a:ln w="6336" cap="flat">
              <a:solidFill>
                <a:srgbClr val="618985"/>
              </a:solidFill>
              <a:prstDash val="solid"/>
              <a:miter/>
            </a:ln>
          </p:spPr>
          <p:txBody>
            <a:bodyPr rtlCol="0" anchor="ctr"/>
            <a:lstStyle/>
            <a:p>
              <a:endParaRPr lang="en-GB"/>
            </a:p>
          </p:txBody>
        </p:sp>
        <p:sp>
          <p:nvSpPr>
            <p:cNvPr id="1109" name="Free-form: Shape 1108">
              <a:extLst>
                <a:ext uri="{FF2B5EF4-FFF2-40B4-BE49-F238E27FC236}">
                  <a16:creationId xmlns:a16="http://schemas.microsoft.com/office/drawing/2014/main" id="{7F51EB2E-2540-8C91-3C44-77A5A1A04DD7}"/>
                </a:ext>
              </a:extLst>
            </p:cNvPr>
            <p:cNvSpPr/>
            <p:nvPr/>
          </p:nvSpPr>
          <p:spPr>
            <a:xfrm>
              <a:off x="5651564" y="3325261"/>
              <a:ext cx="3566238" cy="797076"/>
            </a:xfrm>
            <a:custGeom>
              <a:avLst/>
              <a:gdLst>
                <a:gd name="connsiteX0" fmla="*/ 1783119 w 3566238"/>
                <a:gd name="connsiteY0" fmla="*/ 797077 h 797076"/>
                <a:gd name="connsiteX1" fmla="*/ 3566238 w 3566238"/>
                <a:gd name="connsiteY1" fmla="*/ 398222 h 797076"/>
                <a:gd name="connsiteX2" fmla="*/ 1783119 w 3566238"/>
                <a:gd name="connsiteY2" fmla="*/ 0 h 797076"/>
                <a:gd name="connsiteX3" fmla="*/ 0 w 3566238"/>
                <a:gd name="connsiteY3" fmla="*/ 398222 h 797076"/>
                <a:gd name="connsiteX4" fmla="*/ 1783119 w 3566238"/>
                <a:gd name="connsiteY4" fmla="*/ 797077 h 797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6238" h="797076">
                  <a:moveTo>
                    <a:pt x="1783119" y="797077"/>
                  </a:moveTo>
                  <a:lnTo>
                    <a:pt x="3566238" y="398222"/>
                  </a:lnTo>
                  <a:lnTo>
                    <a:pt x="1783119" y="0"/>
                  </a:lnTo>
                  <a:lnTo>
                    <a:pt x="0" y="398222"/>
                  </a:lnTo>
                  <a:lnTo>
                    <a:pt x="1783119" y="797077"/>
                  </a:lnTo>
                  <a:close/>
                </a:path>
              </a:pathLst>
            </a:custGeom>
            <a:solidFill>
              <a:srgbClr val="8FBFB8"/>
            </a:solidFill>
            <a:ln w="6336" cap="flat">
              <a:noFill/>
              <a:prstDash val="solid"/>
              <a:miter/>
            </a:ln>
          </p:spPr>
          <p:txBody>
            <a:bodyPr rtlCol="0" anchor="ctr"/>
            <a:lstStyle/>
            <a:p>
              <a:endParaRPr lang="en-GB"/>
            </a:p>
          </p:txBody>
        </p:sp>
      </p:grpSp>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a:xfrm>
            <a:off x="315913" y="1138214"/>
            <a:ext cx="11558587" cy="514964"/>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cxnSp>
        <p:nvCxnSpPr>
          <p:cNvPr id="7" name="Straight Connector 6">
            <a:extLst>
              <a:ext uri="{FF2B5EF4-FFF2-40B4-BE49-F238E27FC236}">
                <a16:creationId xmlns:a16="http://schemas.microsoft.com/office/drawing/2014/main" id="{ADDA1618-623A-9163-13C9-B801899EC64A}"/>
              </a:ext>
            </a:extLst>
          </p:cNvPr>
          <p:cNvCxnSpPr/>
          <p:nvPr userDrawn="1"/>
        </p:nvCxnSpPr>
        <p:spPr>
          <a:xfrm>
            <a:off x="316449" y="765152"/>
            <a:ext cx="1155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79" name="Graphic 278">
            <a:extLst>
              <a:ext uri="{FF2B5EF4-FFF2-40B4-BE49-F238E27FC236}">
                <a16:creationId xmlns:a16="http://schemas.microsoft.com/office/drawing/2014/main" id="{4288621C-EDF8-5830-E7BB-F95BB41EEEB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280" name="Slide Number Placeholder 5">
            <a:extLst>
              <a:ext uri="{FF2B5EF4-FFF2-40B4-BE49-F238E27FC236}">
                <a16:creationId xmlns:a16="http://schemas.microsoft.com/office/drawing/2014/main" id="{562833B4-251A-1EDF-FB3C-B34764838A48}"/>
              </a:ext>
            </a:extLst>
          </p:cNvPr>
          <p:cNvSpPr>
            <a:spLocks noGrp="1"/>
          </p:cNvSpPr>
          <p:nvPr>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sp>
        <p:nvSpPr>
          <p:cNvPr id="1380" name="Text Placeholder 1379">
            <a:extLst>
              <a:ext uri="{FF2B5EF4-FFF2-40B4-BE49-F238E27FC236}">
                <a16:creationId xmlns:a16="http://schemas.microsoft.com/office/drawing/2014/main" id="{D004A218-D58E-A3C9-FC4B-81534F3B041F}"/>
              </a:ext>
            </a:extLst>
          </p:cNvPr>
          <p:cNvSpPr>
            <a:spLocks noGrp="1"/>
          </p:cNvSpPr>
          <p:nvPr>
            <p:ph type="body" sz="quarter" idx="13"/>
          </p:nvPr>
        </p:nvSpPr>
        <p:spPr>
          <a:xfrm>
            <a:off x="315912" y="1927227"/>
            <a:ext cx="2537955" cy="200025"/>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1" name="Text Placeholder 1379">
            <a:extLst>
              <a:ext uri="{FF2B5EF4-FFF2-40B4-BE49-F238E27FC236}">
                <a16:creationId xmlns:a16="http://schemas.microsoft.com/office/drawing/2014/main" id="{FAA40F2D-13BE-3CBB-D30D-815E311B3096}"/>
              </a:ext>
            </a:extLst>
          </p:cNvPr>
          <p:cNvSpPr>
            <a:spLocks noGrp="1"/>
          </p:cNvSpPr>
          <p:nvPr>
            <p:ph type="body" sz="quarter" idx="14"/>
          </p:nvPr>
        </p:nvSpPr>
        <p:spPr>
          <a:xfrm>
            <a:off x="315913" y="3138637"/>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2" name="Text Placeholder 1379">
            <a:extLst>
              <a:ext uri="{FF2B5EF4-FFF2-40B4-BE49-F238E27FC236}">
                <a16:creationId xmlns:a16="http://schemas.microsoft.com/office/drawing/2014/main" id="{593CDE77-4D2F-2173-5645-ED05EAD5CD0B}"/>
              </a:ext>
            </a:extLst>
          </p:cNvPr>
          <p:cNvSpPr>
            <a:spLocks noGrp="1"/>
          </p:cNvSpPr>
          <p:nvPr>
            <p:ph type="body" sz="quarter" idx="15"/>
          </p:nvPr>
        </p:nvSpPr>
        <p:spPr>
          <a:xfrm>
            <a:off x="315913" y="4339134"/>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3" name="Text Placeholder 1379">
            <a:extLst>
              <a:ext uri="{FF2B5EF4-FFF2-40B4-BE49-F238E27FC236}">
                <a16:creationId xmlns:a16="http://schemas.microsoft.com/office/drawing/2014/main" id="{7850D555-FE84-75E9-F8DE-307A39A99F8A}"/>
              </a:ext>
            </a:extLst>
          </p:cNvPr>
          <p:cNvSpPr>
            <a:spLocks noGrp="1"/>
          </p:cNvSpPr>
          <p:nvPr>
            <p:ph type="body" sz="quarter" idx="16"/>
          </p:nvPr>
        </p:nvSpPr>
        <p:spPr>
          <a:xfrm>
            <a:off x="315913" y="5540541"/>
            <a:ext cx="2537955" cy="200025"/>
          </a:xfrm>
        </p:spPr>
        <p:txBody>
          <a:bodyPr/>
          <a:lstStyle>
            <a:lvl1pPr marL="0" indent="0">
              <a:buFontTx/>
              <a:buNone/>
              <a:defRPr sz="13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4" name="Text Placeholder 1379">
            <a:extLst>
              <a:ext uri="{FF2B5EF4-FFF2-40B4-BE49-F238E27FC236}">
                <a16:creationId xmlns:a16="http://schemas.microsoft.com/office/drawing/2014/main" id="{F4CC86E7-E29C-591C-F0A8-757A99EE19B7}"/>
              </a:ext>
            </a:extLst>
          </p:cNvPr>
          <p:cNvSpPr>
            <a:spLocks noGrp="1"/>
          </p:cNvSpPr>
          <p:nvPr>
            <p:ph type="body" sz="quarter" idx="17"/>
          </p:nvPr>
        </p:nvSpPr>
        <p:spPr>
          <a:xfrm>
            <a:off x="4117504" y="1656525"/>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7" name="Text Placeholder 1379">
            <a:extLst>
              <a:ext uri="{FF2B5EF4-FFF2-40B4-BE49-F238E27FC236}">
                <a16:creationId xmlns:a16="http://schemas.microsoft.com/office/drawing/2014/main" id="{2E6261B3-6C7E-9A62-C1E4-6D16DD4BEC30}"/>
              </a:ext>
            </a:extLst>
          </p:cNvPr>
          <p:cNvSpPr>
            <a:spLocks noGrp="1"/>
          </p:cNvSpPr>
          <p:nvPr>
            <p:ph type="body" sz="quarter" idx="19"/>
          </p:nvPr>
        </p:nvSpPr>
        <p:spPr>
          <a:xfrm>
            <a:off x="4117504"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8" name="Text Placeholder 1379">
            <a:extLst>
              <a:ext uri="{FF2B5EF4-FFF2-40B4-BE49-F238E27FC236}">
                <a16:creationId xmlns:a16="http://schemas.microsoft.com/office/drawing/2014/main" id="{41E42903-19FA-F00E-0AA1-3EEC5B895CF6}"/>
              </a:ext>
            </a:extLst>
          </p:cNvPr>
          <p:cNvSpPr>
            <a:spLocks noGrp="1"/>
          </p:cNvSpPr>
          <p:nvPr>
            <p:ph type="body" sz="quarter" idx="20"/>
          </p:nvPr>
        </p:nvSpPr>
        <p:spPr>
          <a:xfrm>
            <a:off x="8596669" y="1656524"/>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9" name="Text Placeholder 1379">
            <a:extLst>
              <a:ext uri="{FF2B5EF4-FFF2-40B4-BE49-F238E27FC236}">
                <a16:creationId xmlns:a16="http://schemas.microsoft.com/office/drawing/2014/main" id="{C0F10133-302B-F7B3-6CEC-560B53FE3D54}"/>
              </a:ext>
            </a:extLst>
          </p:cNvPr>
          <p:cNvSpPr>
            <a:spLocks noGrp="1"/>
          </p:cNvSpPr>
          <p:nvPr>
            <p:ph type="body" sz="quarter" idx="21"/>
          </p:nvPr>
        </p:nvSpPr>
        <p:spPr>
          <a:xfrm>
            <a:off x="8596669" y="1916332"/>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2" name="Text Placeholder 1379">
            <a:extLst>
              <a:ext uri="{FF2B5EF4-FFF2-40B4-BE49-F238E27FC236}">
                <a16:creationId xmlns:a16="http://schemas.microsoft.com/office/drawing/2014/main" id="{9BE3AA02-7920-9849-42A7-5E3248B3AE02}"/>
              </a:ext>
            </a:extLst>
          </p:cNvPr>
          <p:cNvSpPr>
            <a:spLocks noGrp="1"/>
          </p:cNvSpPr>
          <p:nvPr>
            <p:ph type="body" sz="quarter" idx="24"/>
          </p:nvPr>
        </p:nvSpPr>
        <p:spPr>
          <a:xfrm>
            <a:off x="4579224" y="3034691"/>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3" name="Text Placeholder 1379">
            <a:extLst>
              <a:ext uri="{FF2B5EF4-FFF2-40B4-BE49-F238E27FC236}">
                <a16:creationId xmlns:a16="http://schemas.microsoft.com/office/drawing/2014/main" id="{2E7352ED-F26F-1347-354B-1A4EEE4DBB92}"/>
              </a:ext>
            </a:extLst>
          </p:cNvPr>
          <p:cNvSpPr>
            <a:spLocks noGrp="1"/>
          </p:cNvSpPr>
          <p:nvPr>
            <p:ph type="body" sz="quarter" idx="25"/>
          </p:nvPr>
        </p:nvSpPr>
        <p:spPr>
          <a:xfrm>
            <a:off x="6090816"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4" name="Text Placeholder 1379">
            <a:extLst>
              <a:ext uri="{FF2B5EF4-FFF2-40B4-BE49-F238E27FC236}">
                <a16:creationId xmlns:a16="http://schemas.microsoft.com/office/drawing/2014/main" id="{897FA3F2-AEA5-E185-7F39-C7E3DFFCEACA}"/>
              </a:ext>
            </a:extLst>
          </p:cNvPr>
          <p:cNvSpPr>
            <a:spLocks noGrp="1"/>
          </p:cNvSpPr>
          <p:nvPr>
            <p:ph type="body" sz="quarter" idx="26"/>
          </p:nvPr>
        </p:nvSpPr>
        <p:spPr>
          <a:xfrm>
            <a:off x="7602408"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5" name="Text Placeholder 1379">
            <a:extLst>
              <a:ext uri="{FF2B5EF4-FFF2-40B4-BE49-F238E27FC236}">
                <a16:creationId xmlns:a16="http://schemas.microsoft.com/office/drawing/2014/main" id="{15D29A41-592C-43DF-C86D-0CA27F5A60FB}"/>
              </a:ext>
            </a:extLst>
          </p:cNvPr>
          <p:cNvSpPr>
            <a:spLocks noGrp="1"/>
          </p:cNvSpPr>
          <p:nvPr>
            <p:ph type="body" sz="quarter" idx="27"/>
          </p:nvPr>
        </p:nvSpPr>
        <p:spPr>
          <a:xfrm>
            <a:off x="9114001" y="3034690"/>
            <a:ext cx="1188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9" name="Text Placeholder 1379">
            <a:extLst>
              <a:ext uri="{FF2B5EF4-FFF2-40B4-BE49-F238E27FC236}">
                <a16:creationId xmlns:a16="http://schemas.microsoft.com/office/drawing/2014/main" id="{2A2377F3-EE1F-63D7-50EE-6F0CAD70D2C3}"/>
              </a:ext>
            </a:extLst>
          </p:cNvPr>
          <p:cNvSpPr>
            <a:spLocks noGrp="1"/>
          </p:cNvSpPr>
          <p:nvPr>
            <p:ph type="body" sz="quarter" idx="28"/>
          </p:nvPr>
        </p:nvSpPr>
        <p:spPr>
          <a:xfrm>
            <a:off x="6357858" y="4081645"/>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0" name="Text Placeholder 1379">
            <a:extLst>
              <a:ext uri="{FF2B5EF4-FFF2-40B4-BE49-F238E27FC236}">
                <a16:creationId xmlns:a16="http://schemas.microsoft.com/office/drawing/2014/main" id="{BAC9C821-186D-2D38-1BF5-26A163D05FB3}"/>
              </a:ext>
            </a:extLst>
          </p:cNvPr>
          <p:cNvSpPr>
            <a:spLocks noGrp="1"/>
          </p:cNvSpPr>
          <p:nvPr>
            <p:ph type="body" sz="quarter" idx="29"/>
          </p:nvPr>
        </p:nvSpPr>
        <p:spPr>
          <a:xfrm>
            <a:off x="6357858" y="4341453"/>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1" name="Text Placeholder 1379">
            <a:extLst>
              <a:ext uri="{FF2B5EF4-FFF2-40B4-BE49-F238E27FC236}">
                <a16:creationId xmlns:a16="http://schemas.microsoft.com/office/drawing/2014/main" id="{6BD15B5C-B685-6AC9-7E82-BDAC7EA25AA5}"/>
              </a:ext>
            </a:extLst>
          </p:cNvPr>
          <p:cNvSpPr>
            <a:spLocks noGrp="1"/>
          </p:cNvSpPr>
          <p:nvPr>
            <p:ph type="body" sz="quarter" idx="30"/>
          </p:nvPr>
        </p:nvSpPr>
        <p:spPr>
          <a:xfrm>
            <a:off x="6357858" y="5411626"/>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4154429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ight textboxes">
    <p:bg>
      <p:bgPr>
        <a:solidFill>
          <a:schemeClr val="bg1"/>
        </a:solidFill>
        <a:effectLst/>
      </p:bgPr>
    </p:bg>
    <p:spTree>
      <p:nvGrpSpPr>
        <p:cNvPr id="1" name=""/>
        <p:cNvGrpSpPr/>
        <p:nvPr/>
      </p:nvGrpSpPr>
      <p:grpSpPr>
        <a:xfrm>
          <a:off x="0" y="0"/>
          <a:ext cx="0" cy="0"/>
          <a:chOff x="0" y="0"/>
          <a:chExt cx="0" cy="0"/>
        </a:xfrm>
      </p:grpSpPr>
      <p:sp>
        <p:nvSpPr>
          <p:cNvPr id="3" name="Text Placeholder 24">
            <a:extLst>
              <a:ext uri="{FF2B5EF4-FFF2-40B4-BE49-F238E27FC236}">
                <a16:creationId xmlns:a16="http://schemas.microsoft.com/office/drawing/2014/main" id="{C9AABE0D-6B03-4A14-A81B-C159D0BCCA13}"/>
              </a:ext>
            </a:extLst>
          </p:cNvPr>
          <p:cNvSpPr>
            <a:spLocks noGrp="1"/>
          </p:cNvSpPr>
          <p:nvPr>
            <p:ph type="body" sz="quarter" idx="37" hasCustomPrompt="1"/>
          </p:nvPr>
        </p:nvSpPr>
        <p:spPr>
          <a:xfrm>
            <a:off x="325337" y="2471662"/>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8" name="Text Placeholder 24">
            <a:extLst>
              <a:ext uri="{FF2B5EF4-FFF2-40B4-BE49-F238E27FC236}">
                <a16:creationId xmlns:a16="http://schemas.microsoft.com/office/drawing/2014/main" id="{B1D05FAE-5F90-4D70-2E6D-56109860D010}"/>
              </a:ext>
            </a:extLst>
          </p:cNvPr>
          <p:cNvSpPr>
            <a:spLocks noGrp="1"/>
          </p:cNvSpPr>
          <p:nvPr>
            <p:ph type="body" sz="quarter" idx="38" hasCustomPrompt="1"/>
          </p:nvPr>
        </p:nvSpPr>
        <p:spPr>
          <a:xfrm>
            <a:off x="3241551"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5" name="Text Placeholder 24">
            <a:extLst>
              <a:ext uri="{FF2B5EF4-FFF2-40B4-BE49-F238E27FC236}">
                <a16:creationId xmlns:a16="http://schemas.microsoft.com/office/drawing/2014/main" id="{72F950F2-61EE-1904-0E3C-3138B161102C}"/>
              </a:ext>
            </a:extLst>
          </p:cNvPr>
          <p:cNvSpPr>
            <a:spLocks noGrp="1"/>
          </p:cNvSpPr>
          <p:nvPr>
            <p:ph type="body" sz="quarter" idx="40" hasCustomPrompt="1"/>
          </p:nvPr>
        </p:nvSpPr>
        <p:spPr>
          <a:xfrm>
            <a:off x="6172302"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4" name="Text Placeholder 24">
            <a:extLst>
              <a:ext uri="{FF2B5EF4-FFF2-40B4-BE49-F238E27FC236}">
                <a16:creationId xmlns:a16="http://schemas.microsoft.com/office/drawing/2014/main" id="{9D9B9221-7ECA-E760-8A3F-195324921F72}"/>
              </a:ext>
            </a:extLst>
          </p:cNvPr>
          <p:cNvSpPr>
            <a:spLocks noGrp="1"/>
          </p:cNvSpPr>
          <p:nvPr>
            <p:ph type="body" sz="quarter" idx="39" hasCustomPrompt="1"/>
          </p:nvPr>
        </p:nvSpPr>
        <p:spPr>
          <a:xfrm>
            <a:off x="9088515" y="2471661"/>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4" name="Text Placeholder 24">
            <a:extLst>
              <a:ext uri="{FF2B5EF4-FFF2-40B4-BE49-F238E27FC236}">
                <a16:creationId xmlns:a16="http://schemas.microsoft.com/office/drawing/2014/main" id="{A9A8337B-6FA6-077B-256B-C1340A8B8FBD}"/>
              </a:ext>
            </a:extLst>
          </p:cNvPr>
          <p:cNvSpPr>
            <a:spLocks noGrp="1"/>
          </p:cNvSpPr>
          <p:nvPr>
            <p:ph type="body" sz="quarter" idx="42" hasCustomPrompt="1"/>
          </p:nvPr>
        </p:nvSpPr>
        <p:spPr>
          <a:xfrm>
            <a:off x="334861" y="4510579"/>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3" name="Text Placeholder 24">
            <a:extLst>
              <a:ext uri="{FF2B5EF4-FFF2-40B4-BE49-F238E27FC236}">
                <a16:creationId xmlns:a16="http://schemas.microsoft.com/office/drawing/2014/main" id="{D897A04F-F80F-0924-88B8-7CDABA3BEB67}"/>
              </a:ext>
            </a:extLst>
          </p:cNvPr>
          <p:cNvSpPr>
            <a:spLocks noGrp="1"/>
          </p:cNvSpPr>
          <p:nvPr>
            <p:ph type="body" sz="quarter" idx="41" hasCustomPrompt="1"/>
          </p:nvPr>
        </p:nvSpPr>
        <p:spPr>
          <a:xfrm>
            <a:off x="3251075"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Text Placeholder 24">
            <a:extLst>
              <a:ext uri="{FF2B5EF4-FFF2-40B4-BE49-F238E27FC236}">
                <a16:creationId xmlns:a16="http://schemas.microsoft.com/office/drawing/2014/main" id="{51C9AEC0-57A1-470B-25A3-9330354ABEFF}"/>
              </a:ext>
            </a:extLst>
          </p:cNvPr>
          <p:cNvSpPr>
            <a:spLocks noGrp="1"/>
          </p:cNvSpPr>
          <p:nvPr>
            <p:ph type="body" sz="quarter" idx="44" hasCustomPrompt="1"/>
          </p:nvPr>
        </p:nvSpPr>
        <p:spPr>
          <a:xfrm>
            <a:off x="6181826"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6" name="Text Placeholder 24">
            <a:extLst>
              <a:ext uri="{FF2B5EF4-FFF2-40B4-BE49-F238E27FC236}">
                <a16:creationId xmlns:a16="http://schemas.microsoft.com/office/drawing/2014/main" id="{D02AD3D1-99CA-3644-9EBD-907B357A55E9}"/>
              </a:ext>
            </a:extLst>
          </p:cNvPr>
          <p:cNvSpPr>
            <a:spLocks noGrp="1"/>
          </p:cNvSpPr>
          <p:nvPr>
            <p:ph type="body" sz="quarter" idx="43" hasCustomPrompt="1"/>
          </p:nvPr>
        </p:nvSpPr>
        <p:spPr>
          <a:xfrm>
            <a:off x="9098039" y="4510578"/>
            <a:ext cx="2797200" cy="327600"/>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38213"/>
            <a:ext cx="5710238" cy="565459"/>
          </a:xfrm>
        </p:spPr>
        <p:txBody>
          <a:bodyPr/>
          <a:lstStyle/>
          <a:p>
            <a:r>
              <a:rPr lang="en-US"/>
              <a:t>Click to edit Master title style</a:t>
            </a:r>
            <a:endParaRPr lang="en-GB"/>
          </a:p>
        </p:txBody>
      </p:sp>
      <p:sp>
        <p:nvSpPr>
          <p:cNvPr id="7" name="Text Placeholder 10">
            <a:extLst>
              <a:ext uri="{FF2B5EF4-FFF2-40B4-BE49-F238E27FC236}">
                <a16:creationId xmlns:a16="http://schemas.microsoft.com/office/drawing/2014/main" id="{C456E40F-E8FB-7C73-CA4B-5379ABBBC06C}"/>
              </a:ext>
            </a:extLst>
          </p:cNvPr>
          <p:cNvSpPr>
            <a:spLocks noGrp="1"/>
          </p:cNvSpPr>
          <p:nvPr>
            <p:ph type="body" sz="quarter" idx="28"/>
          </p:nvPr>
        </p:nvSpPr>
        <p:spPr>
          <a:xfrm>
            <a:off x="315912" y="1712112"/>
            <a:ext cx="3768726" cy="444939"/>
          </a:xfrm>
        </p:spPr>
        <p:txBody>
          <a:bodyPr/>
          <a:lstStyle>
            <a:lvl1pPr marL="0" indent="0">
              <a:lnSpc>
                <a:spcPct val="95000"/>
              </a:lnSpc>
              <a:spcBef>
                <a:spcPts val="0"/>
              </a:spcBef>
              <a:buFontTx/>
              <a:buNone/>
              <a:defRPr sz="130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25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4316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70513"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88338" y="2895600"/>
            <a:ext cx="2795588" cy="1358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7" name="Text Placeholder 9">
            <a:extLst>
              <a:ext uri="{FF2B5EF4-FFF2-40B4-BE49-F238E27FC236}">
                <a16:creationId xmlns:a16="http://schemas.microsoft.com/office/drawing/2014/main" id="{A3019E76-EE92-DA3A-21C2-267E36BEEC9F}"/>
              </a:ext>
            </a:extLst>
          </p:cNvPr>
          <p:cNvSpPr>
            <a:spLocks noGrp="1"/>
          </p:cNvSpPr>
          <p:nvPr>
            <p:ph type="body" sz="quarter" idx="33"/>
          </p:nvPr>
        </p:nvSpPr>
        <p:spPr>
          <a:xfrm>
            <a:off x="334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8" name="Text Placeholder 9">
            <a:extLst>
              <a:ext uri="{FF2B5EF4-FFF2-40B4-BE49-F238E27FC236}">
                <a16:creationId xmlns:a16="http://schemas.microsoft.com/office/drawing/2014/main" id="{0933F336-F18F-C86A-CCF3-F207743A831F}"/>
              </a:ext>
            </a:extLst>
          </p:cNvPr>
          <p:cNvSpPr>
            <a:spLocks noGrp="1"/>
          </p:cNvSpPr>
          <p:nvPr>
            <p:ph type="body" sz="quarter" idx="34"/>
          </p:nvPr>
        </p:nvSpPr>
        <p:spPr>
          <a:xfrm>
            <a:off x="325278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9" name="Text Placeholder 9">
            <a:extLst>
              <a:ext uri="{FF2B5EF4-FFF2-40B4-BE49-F238E27FC236}">
                <a16:creationId xmlns:a16="http://schemas.microsoft.com/office/drawing/2014/main" id="{3B4D25E9-903B-3013-15BB-DA891F8AE13F}"/>
              </a:ext>
            </a:extLst>
          </p:cNvPr>
          <p:cNvSpPr>
            <a:spLocks noGrp="1"/>
          </p:cNvSpPr>
          <p:nvPr>
            <p:ph type="body" sz="quarter" idx="35"/>
          </p:nvPr>
        </p:nvSpPr>
        <p:spPr>
          <a:xfrm>
            <a:off x="6180138"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0" name="Text Placeholder 9">
            <a:extLst>
              <a:ext uri="{FF2B5EF4-FFF2-40B4-BE49-F238E27FC236}">
                <a16:creationId xmlns:a16="http://schemas.microsoft.com/office/drawing/2014/main" id="{BD9F533A-B641-8A00-C721-3E0D1A8D1B46}"/>
              </a:ext>
            </a:extLst>
          </p:cNvPr>
          <p:cNvSpPr>
            <a:spLocks noGrp="1"/>
          </p:cNvSpPr>
          <p:nvPr>
            <p:ph type="body" sz="quarter" idx="36"/>
          </p:nvPr>
        </p:nvSpPr>
        <p:spPr>
          <a:xfrm>
            <a:off x="9097963" y="4933650"/>
            <a:ext cx="2795588" cy="1605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592069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3" name="Text Placeholder 24">
            <a:extLst>
              <a:ext uri="{FF2B5EF4-FFF2-40B4-BE49-F238E27FC236}">
                <a16:creationId xmlns:a16="http://schemas.microsoft.com/office/drawing/2014/main" id="{B7438B8D-AE8B-1F63-F3B3-A78390EB7986}"/>
              </a:ext>
            </a:extLst>
          </p:cNvPr>
          <p:cNvSpPr>
            <a:spLocks noGrp="1"/>
          </p:cNvSpPr>
          <p:nvPr>
            <p:ph type="body" sz="quarter" idx="37" hasCustomPrompt="1"/>
          </p:nvPr>
        </p:nvSpPr>
        <p:spPr>
          <a:xfrm>
            <a:off x="315913"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7" name="Text Placeholder 24">
            <a:extLst>
              <a:ext uri="{FF2B5EF4-FFF2-40B4-BE49-F238E27FC236}">
                <a16:creationId xmlns:a16="http://schemas.microsoft.com/office/drawing/2014/main" id="{BF10DC14-1CA7-57DE-B884-524A6F4D1660}"/>
              </a:ext>
            </a:extLst>
          </p:cNvPr>
          <p:cNvSpPr>
            <a:spLocks noGrp="1"/>
          </p:cNvSpPr>
          <p:nvPr>
            <p:ph type="body" sz="quarter" idx="38" hasCustomPrompt="1"/>
          </p:nvPr>
        </p:nvSpPr>
        <p:spPr>
          <a:xfrm>
            <a:off x="323373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4048430"/>
            <a:ext cx="2795588" cy="2492069"/>
          </a:xfrm>
        </p:spPr>
        <p:txBody>
          <a:bodyPr/>
          <a:lstStyle>
            <a:lvl1pPr marL="0" indent="0">
              <a:spcBef>
                <a:spcPts val="300"/>
              </a:spcBef>
              <a:buFontTx/>
              <a:buNone/>
              <a:defRPr/>
            </a:lvl1pPr>
          </a:lstStyle>
          <a:p>
            <a:pPr lvl="0"/>
            <a:r>
              <a:rPr lang="en-US"/>
              <a:t>Click to edit Master text styles</a:t>
            </a:r>
          </a:p>
        </p:txBody>
      </p:sp>
      <p:sp>
        <p:nvSpPr>
          <p:cNvPr id="8" name="Text Placeholder 24">
            <a:extLst>
              <a:ext uri="{FF2B5EF4-FFF2-40B4-BE49-F238E27FC236}">
                <a16:creationId xmlns:a16="http://schemas.microsoft.com/office/drawing/2014/main" id="{EC7403F4-60B1-8A97-ACD6-CBD7BAB143E9}"/>
              </a:ext>
            </a:extLst>
          </p:cNvPr>
          <p:cNvSpPr>
            <a:spLocks noGrp="1"/>
          </p:cNvSpPr>
          <p:nvPr>
            <p:ph type="body" sz="quarter" idx="39" hasCustomPrompt="1"/>
          </p:nvPr>
        </p:nvSpPr>
        <p:spPr>
          <a:xfrm>
            <a:off x="6161088"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4048430"/>
            <a:ext cx="2795588" cy="2492069"/>
          </a:xfrm>
        </p:spPr>
        <p:txBody>
          <a:bodyPr/>
          <a:lstStyle>
            <a:lvl1pPr marL="0" indent="0">
              <a:spcBef>
                <a:spcPts val="300"/>
              </a:spcBef>
              <a:buFontTx/>
              <a:buNone/>
              <a:defRPr/>
            </a:lvl1pPr>
          </a:lstStyle>
          <a:p>
            <a:pPr lvl="0"/>
            <a:r>
              <a:rPr lang="en-US"/>
              <a:t>Click to edit Master text styles</a:t>
            </a:r>
          </a:p>
        </p:txBody>
      </p:sp>
      <p:sp>
        <p:nvSpPr>
          <p:cNvPr id="9" name="Text Placeholder 24">
            <a:extLst>
              <a:ext uri="{FF2B5EF4-FFF2-40B4-BE49-F238E27FC236}">
                <a16:creationId xmlns:a16="http://schemas.microsoft.com/office/drawing/2014/main" id="{43DAFAE7-160B-1045-63A9-D76A05192819}"/>
              </a:ext>
            </a:extLst>
          </p:cNvPr>
          <p:cNvSpPr>
            <a:spLocks noGrp="1"/>
          </p:cNvSpPr>
          <p:nvPr>
            <p:ph type="body" sz="quarter" idx="40" hasCustomPrompt="1"/>
          </p:nvPr>
        </p:nvSpPr>
        <p:spPr>
          <a:xfrm>
            <a:off x="9078914" y="3809914"/>
            <a:ext cx="2797200" cy="211318"/>
          </a:xfrm>
          <a:prstGeom prst="callout1">
            <a:avLst>
              <a:gd name="adj1" fmla="val -26886"/>
              <a:gd name="adj2" fmla="val -254"/>
              <a:gd name="adj3" fmla="val -26741"/>
              <a:gd name="adj4" fmla="val 99865"/>
            </a:avLst>
          </a:prstGeom>
          <a:ln w="6350">
            <a:solidFill>
              <a:schemeClr val="accent2"/>
            </a:solidFill>
          </a:ln>
        </p:spPr>
        <p:txBody>
          <a:bodyPr/>
          <a:lstStyle>
            <a:lvl1pPr marL="0" indent="0">
              <a:lnSpc>
                <a:spcPct val="85000"/>
              </a:lnSpc>
              <a:spcBef>
                <a:spcPts val="0"/>
              </a:spcBef>
              <a:buFontTx/>
              <a:buNone/>
              <a:defRPr sz="1300">
                <a:solidFill>
                  <a:schemeClr val="accent2"/>
                </a:solidFill>
                <a:latin typeface="+mj-lt"/>
              </a:defRPr>
            </a:lvl1pPr>
          </a:lstStyle>
          <a:p>
            <a:pPr lvl="0"/>
            <a:r>
              <a:rPr lang="en-GB"/>
              <a:t>Name Surname</a:t>
            </a:r>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4048430"/>
            <a:ext cx="2795588" cy="2492069"/>
          </a:xfrm>
        </p:spPr>
        <p:txBody>
          <a:bodyPr/>
          <a:lstStyle>
            <a:lvl1pPr marL="0" indent="0">
              <a:spcBef>
                <a:spcPts val="300"/>
              </a:spcBef>
              <a:buFontTx/>
              <a:buNone/>
              <a:defRPr/>
            </a:lvl1pPr>
          </a:lstStyle>
          <a:p>
            <a:pPr lvl="0"/>
            <a:r>
              <a:rPr lang="en-US"/>
              <a:t>Click to edit Master text styles</a:t>
            </a:r>
          </a:p>
        </p:txBody>
      </p:sp>
      <p:sp>
        <p:nvSpPr>
          <p:cNvPr id="14" name="Picture Placeholder 13">
            <a:extLst>
              <a:ext uri="{FF2B5EF4-FFF2-40B4-BE49-F238E27FC236}">
                <a16:creationId xmlns:a16="http://schemas.microsoft.com/office/drawing/2014/main" id="{B71A582E-0AA2-A53F-82E0-2856C5BAA57E}"/>
              </a:ext>
            </a:extLst>
          </p:cNvPr>
          <p:cNvSpPr>
            <a:spLocks noGrp="1"/>
          </p:cNvSpPr>
          <p:nvPr>
            <p:ph type="pic" sz="quarter" idx="28" hasCustomPrompt="1"/>
          </p:nvPr>
        </p:nvSpPr>
        <p:spPr>
          <a:xfrm>
            <a:off x="319088" y="2322516"/>
            <a:ext cx="1260000" cy="1258082"/>
          </a:xfrm>
          <a:solidFill>
            <a:schemeClr val="accent3">
              <a:alpha val="20000"/>
            </a:schemeClr>
          </a:solidFill>
        </p:spPr>
        <p:txBody>
          <a:bodyPr lIns="72000" tIns="72000"/>
          <a:lstStyle>
            <a:lvl1pPr marL="0" indent="0">
              <a:lnSpc>
                <a:spcPct val="100000"/>
              </a:lnSpc>
              <a:buFontTx/>
              <a:buNone/>
              <a:defRPr/>
            </a:lvl1pPr>
          </a:lstStyle>
          <a:p>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7" name="Picture Placeholder 13">
            <a:extLst>
              <a:ext uri="{FF2B5EF4-FFF2-40B4-BE49-F238E27FC236}">
                <a16:creationId xmlns:a16="http://schemas.microsoft.com/office/drawing/2014/main" id="{D97C7036-CEA5-3B75-AD93-27AB25983ABE}"/>
              </a:ext>
            </a:extLst>
          </p:cNvPr>
          <p:cNvSpPr>
            <a:spLocks noGrp="1"/>
          </p:cNvSpPr>
          <p:nvPr>
            <p:ph type="pic" sz="quarter" idx="29" hasCustomPrompt="1"/>
          </p:nvPr>
        </p:nvSpPr>
        <p:spPr>
          <a:xfrm>
            <a:off x="3240406" y="2320779"/>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hasCustomPrompt="1"/>
          </p:nvPr>
        </p:nvSpPr>
        <p:spPr>
          <a:xfrm>
            <a:off x="6170931" y="2324253"/>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hasCustomPrompt="1"/>
          </p:nvPr>
        </p:nvSpPr>
        <p:spPr>
          <a:xfrm>
            <a:off x="9092249" y="2322516"/>
            <a:ext cx="1260000" cy="1258082"/>
          </a:xfrm>
          <a:solidFill>
            <a:schemeClr val="accent3">
              <a:alpha val="20000"/>
            </a:schemeClr>
          </a:solidFill>
        </p:spPr>
        <p:txBody>
          <a:bodyPr lIns="72000" tIns="72000"/>
          <a:lstStyle>
            <a:lvl1pPr marL="0" indent="0">
              <a:lnSpc>
                <a:spcPct val="100000"/>
              </a:lnSpc>
              <a:buFontTx/>
              <a:buNone/>
              <a:defRPr/>
            </a:lvl1pPr>
          </a:lstStyle>
          <a:p>
            <a:pPr marL="0" marR="0" lvl="0" indent="0" algn="l" defTabSz="914400" rtl="0" eaLnBrk="1" fontAlgn="auto" latinLnBrk="0" hangingPunct="1">
              <a:lnSpc>
                <a:spcPct val="110000"/>
              </a:lnSpc>
              <a:spcBef>
                <a:spcPts val="500"/>
              </a:spcBef>
              <a:spcAft>
                <a:spcPts val="0"/>
              </a:spcAft>
              <a:buClrTx/>
              <a:buSzPct val="90000"/>
              <a:buFontTx/>
              <a:buNone/>
              <a:tabLst/>
              <a:defRPr/>
            </a:pPr>
            <a:r>
              <a:rPr lang="sv-SE" err="1"/>
              <a:t>Click</a:t>
            </a:r>
            <a:r>
              <a:rPr lang="sv-SE"/>
              <a:t> </a:t>
            </a:r>
            <a:r>
              <a:rPr lang="sv-SE" err="1"/>
              <a:t>here</a:t>
            </a:r>
            <a:r>
              <a:rPr lang="sv-SE"/>
              <a:t> to </a:t>
            </a:r>
            <a:r>
              <a:rPr lang="sv-SE" err="1"/>
              <a:t>add</a:t>
            </a:r>
            <a:br>
              <a:rPr lang="sv-SE"/>
            </a:br>
            <a:r>
              <a:rPr lang="sv-SE" err="1"/>
              <a:t>your</a:t>
            </a:r>
            <a:r>
              <a:rPr lang="sv-SE"/>
              <a:t> </a:t>
            </a:r>
            <a:r>
              <a:rPr lang="sv-SE" err="1"/>
              <a:t>profile</a:t>
            </a:r>
            <a:r>
              <a:rPr lang="sv-SE"/>
              <a:t> image</a:t>
            </a:r>
            <a:endParaRPr lang="en-GB"/>
          </a:p>
        </p:txBody>
      </p:sp>
    </p:spTree>
    <p:extLst>
      <p:ext uri="{BB962C8B-B14F-4D97-AF65-F5344CB8AC3E}">
        <p14:creationId xmlns:p14="http://schemas.microsoft.com/office/powerpoint/2010/main" val="5161196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4" y="1128588"/>
            <a:ext cx="3768724"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
        <p:nvSpPr>
          <p:cNvPr id="18" name="Picture Placeholder 13">
            <a:extLst>
              <a:ext uri="{FF2B5EF4-FFF2-40B4-BE49-F238E27FC236}">
                <a16:creationId xmlns:a16="http://schemas.microsoft.com/office/drawing/2014/main" id="{2F3F162B-9F8E-2C5A-1236-848E02E6CCA9}"/>
              </a:ext>
            </a:extLst>
          </p:cNvPr>
          <p:cNvSpPr>
            <a:spLocks noGrp="1"/>
          </p:cNvSpPr>
          <p:nvPr>
            <p:ph type="pic" sz="quarter" idx="30"/>
          </p:nvPr>
        </p:nvSpPr>
        <p:spPr>
          <a:xfrm>
            <a:off x="319088" y="2322516"/>
            <a:ext cx="1809750" cy="1455180"/>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sp>
        <p:nvSpPr>
          <p:cNvPr id="23" name="Picture Placeholder 13">
            <a:extLst>
              <a:ext uri="{FF2B5EF4-FFF2-40B4-BE49-F238E27FC236}">
                <a16:creationId xmlns:a16="http://schemas.microsoft.com/office/drawing/2014/main" id="{F64A2807-CC42-9CC0-7D99-7432C38004C7}"/>
              </a:ext>
            </a:extLst>
          </p:cNvPr>
          <p:cNvSpPr>
            <a:spLocks noGrp="1"/>
          </p:cNvSpPr>
          <p:nvPr>
            <p:ph type="pic" sz="quarter" idx="31"/>
          </p:nvPr>
        </p:nvSpPr>
        <p:spPr>
          <a:xfrm>
            <a:off x="4186154" y="1128588"/>
            <a:ext cx="7660397" cy="2627066"/>
          </a:xfrm>
          <a:solidFill>
            <a:schemeClr val="accent3">
              <a:alpha val="20000"/>
            </a:schemeClr>
          </a:solidFill>
        </p:spPr>
        <p:txBody>
          <a:bodyPr lIns="72000" tIns="72000"/>
          <a:lstStyle>
            <a:lvl1pPr marL="0" indent="0">
              <a:buFontTx/>
              <a:buNone/>
              <a:defRPr/>
            </a:lvl1pPr>
          </a:lstStyle>
          <a:p>
            <a:r>
              <a:rPr lang="en-US"/>
              <a:t>Click icon to add picture</a:t>
            </a:r>
            <a:endParaRPr lang="en-GB"/>
          </a:p>
        </p:txBody>
      </p:sp>
      <p:cxnSp>
        <p:nvCxnSpPr>
          <p:cNvPr id="31" name="Straight Connector 30">
            <a:extLst>
              <a:ext uri="{FF2B5EF4-FFF2-40B4-BE49-F238E27FC236}">
                <a16:creationId xmlns:a16="http://schemas.microsoft.com/office/drawing/2014/main" id="{265B8727-F7C3-710B-FCD7-59FB4663C468}"/>
              </a:ext>
            </a:extLst>
          </p:cNvPr>
          <p:cNvCxnSpPr/>
          <p:nvPr userDrawn="1"/>
        </p:nvCxnSpPr>
        <p:spPr>
          <a:xfrm>
            <a:off x="314862"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Text Placeholder 24">
            <a:extLst>
              <a:ext uri="{FF2B5EF4-FFF2-40B4-BE49-F238E27FC236}">
                <a16:creationId xmlns:a16="http://schemas.microsoft.com/office/drawing/2014/main" id="{ABECE43F-D6FB-C48A-CAEC-02A943D1EA2F}"/>
              </a:ext>
            </a:extLst>
          </p:cNvPr>
          <p:cNvSpPr>
            <a:spLocks noGrp="1"/>
          </p:cNvSpPr>
          <p:nvPr>
            <p:ph type="body" sz="quarter" idx="35" hasCustomPrompt="1"/>
          </p:nvPr>
        </p:nvSpPr>
        <p:spPr>
          <a:xfrm>
            <a:off x="314325"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4" name="Straight Connector 33">
            <a:extLst>
              <a:ext uri="{FF2B5EF4-FFF2-40B4-BE49-F238E27FC236}">
                <a16:creationId xmlns:a16="http://schemas.microsoft.com/office/drawing/2014/main" id="{34BBE7D5-7B27-2E04-AD4F-92DFE2EF704E}"/>
              </a:ext>
            </a:extLst>
          </p:cNvPr>
          <p:cNvCxnSpPr/>
          <p:nvPr userDrawn="1"/>
        </p:nvCxnSpPr>
        <p:spPr>
          <a:xfrm>
            <a:off x="4212467"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Text Placeholder 24">
            <a:extLst>
              <a:ext uri="{FF2B5EF4-FFF2-40B4-BE49-F238E27FC236}">
                <a16:creationId xmlns:a16="http://schemas.microsoft.com/office/drawing/2014/main" id="{BC8F23AE-91CF-2BFD-BA6B-F072919BDC51}"/>
              </a:ext>
            </a:extLst>
          </p:cNvPr>
          <p:cNvSpPr>
            <a:spLocks noGrp="1"/>
          </p:cNvSpPr>
          <p:nvPr>
            <p:ph type="body" sz="quarter" idx="37" hasCustomPrompt="1"/>
          </p:nvPr>
        </p:nvSpPr>
        <p:spPr>
          <a:xfrm>
            <a:off x="4211930"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cxnSp>
        <p:nvCxnSpPr>
          <p:cNvPr id="37" name="Straight Connector 36">
            <a:extLst>
              <a:ext uri="{FF2B5EF4-FFF2-40B4-BE49-F238E27FC236}">
                <a16:creationId xmlns:a16="http://schemas.microsoft.com/office/drawing/2014/main" id="{C5626013-0C73-D181-1852-6772E601372D}"/>
              </a:ext>
            </a:extLst>
          </p:cNvPr>
          <p:cNvCxnSpPr/>
          <p:nvPr userDrawn="1"/>
        </p:nvCxnSpPr>
        <p:spPr>
          <a:xfrm>
            <a:off x="8102551" y="4422553"/>
            <a:ext cx="3744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9" name="Text Placeholder 24">
            <a:extLst>
              <a:ext uri="{FF2B5EF4-FFF2-40B4-BE49-F238E27FC236}">
                <a16:creationId xmlns:a16="http://schemas.microsoft.com/office/drawing/2014/main" id="{0812F2D8-EDA5-EE39-6774-23757B31FF5E}"/>
              </a:ext>
            </a:extLst>
          </p:cNvPr>
          <p:cNvSpPr>
            <a:spLocks noGrp="1"/>
          </p:cNvSpPr>
          <p:nvPr>
            <p:ph type="body" sz="quarter" idx="39" hasCustomPrompt="1"/>
          </p:nvPr>
        </p:nvSpPr>
        <p:spPr>
          <a:xfrm>
            <a:off x="8102014" y="4510879"/>
            <a:ext cx="3770312" cy="242740"/>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1" name="Text Placeholder 10">
            <a:extLst>
              <a:ext uri="{FF2B5EF4-FFF2-40B4-BE49-F238E27FC236}">
                <a16:creationId xmlns:a16="http://schemas.microsoft.com/office/drawing/2014/main" id="{FA3DE1D6-4476-A327-598D-B10927603C95}"/>
              </a:ext>
            </a:extLst>
          </p:cNvPr>
          <p:cNvSpPr>
            <a:spLocks noGrp="1"/>
          </p:cNvSpPr>
          <p:nvPr>
            <p:ph type="body" sz="quarter" idx="41"/>
          </p:nvPr>
        </p:nvSpPr>
        <p:spPr>
          <a:xfrm>
            <a:off x="314325"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12">
            <a:extLst>
              <a:ext uri="{FF2B5EF4-FFF2-40B4-BE49-F238E27FC236}">
                <a16:creationId xmlns:a16="http://schemas.microsoft.com/office/drawing/2014/main" id="{FE97B5AE-E3D1-5A65-0278-71615EB147DE}"/>
              </a:ext>
            </a:extLst>
          </p:cNvPr>
          <p:cNvSpPr>
            <a:spLocks noGrp="1"/>
          </p:cNvSpPr>
          <p:nvPr>
            <p:ph type="body" sz="quarter" idx="42"/>
          </p:nvPr>
        </p:nvSpPr>
        <p:spPr>
          <a:xfrm>
            <a:off x="4211930" y="4933949"/>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ext Placeholder 19">
            <a:extLst>
              <a:ext uri="{FF2B5EF4-FFF2-40B4-BE49-F238E27FC236}">
                <a16:creationId xmlns:a16="http://schemas.microsoft.com/office/drawing/2014/main" id="{B34517CB-EBB0-690F-8934-98009DAAD851}"/>
              </a:ext>
            </a:extLst>
          </p:cNvPr>
          <p:cNvSpPr>
            <a:spLocks noGrp="1"/>
          </p:cNvSpPr>
          <p:nvPr>
            <p:ph type="body" sz="quarter" idx="43"/>
          </p:nvPr>
        </p:nvSpPr>
        <p:spPr>
          <a:xfrm>
            <a:off x="8102015" y="4933950"/>
            <a:ext cx="3768139" cy="160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52351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p:ph type="dt" sz="half" idx="10"/>
          </p:nvPr>
        </p:nvSpPr>
        <p:spPr>
          <a:xfrm>
            <a:off x="9578283" y="7242085"/>
            <a:ext cx="1250055" cy="186526"/>
          </a:xfrm>
        </p:spPr>
        <p:txBody>
          <a:bodyPr/>
          <a:lstStyle>
            <a:lvl1pPr>
              <a:defRPr>
                <a:noFill/>
              </a:defRPr>
            </a:lvl1pPr>
          </a:lstStyle>
          <a:p>
            <a:fld id="{71CD9089-AD52-400A-89CF-614EE2AD46D7}" type="datetime1">
              <a:rPr lang="en-GB" smtClean="0"/>
              <a:pPr/>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a:xfrm>
            <a:off x="0" y="7231890"/>
            <a:ext cx="4114800" cy="130250"/>
          </a:xfrm>
        </p:spPr>
        <p:txBody>
          <a:bodyPr/>
          <a:lstStyle/>
          <a:p>
            <a:r>
              <a:rPr lang="en-GB"/>
              <a:t>.</a:t>
            </a:r>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68653915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98DB-5F20-4CF8-A365-FD9149D8FDA3}"/>
              </a:ext>
            </a:extLst>
          </p:cNvPr>
          <p:cNvSpPr>
            <a:spLocks noGrp="1"/>
          </p:cNvSpPr>
          <p:nvPr>
            <p:ph type="dt" sz="half" idx="10"/>
          </p:nvPr>
        </p:nvSpPr>
        <p:spPr>
          <a:xfrm>
            <a:off x="9578283" y="7242085"/>
            <a:ext cx="1250055" cy="186526"/>
          </a:xfrm>
        </p:spPr>
        <p:txBody>
          <a:bodyPr/>
          <a:lstStyle>
            <a:lvl1pPr>
              <a:defRPr>
                <a:noFill/>
              </a:defRPr>
            </a:lvl1pPr>
          </a:lstStyle>
          <a:p>
            <a:fld id="{DCBC7293-85F2-4DF2-8C15-B642F5C3826E}" type="datetime1">
              <a:rPr lang="en-GB" smtClean="0"/>
              <a:pPr/>
              <a:t>20/11/2024</a:t>
            </a:fld>
            <a:endParaRPr lang="en-GB"/>
          </a:p>
        </p:txBody>
      </p:sp>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a:xfrm>
            <a:off x="0" y="7231890"/>
            <a:ext cx="4114800" cy="130250"/>
          </a:xfrm>
        </p:spPr>
        <p:txBody>
          <a:bodyPr/>
          <a:lstStyle/>
          <a:p>
            <a:r>
              <a:rPr lang="en-GB"/>
              <a:t>.</a:t>
            </a:r>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2654952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spTree>
    <p:extLst>
      <p:ext uri="{BB962C8B-B14F-4D97-AF65-F5344CB8AC3E}">
        <p14:creationId xmlns:p14="http://schemas.microsoft.com/office/powerpoint/2010/main" val="31909673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page">
    <p:bg>
      <p:bgPr>
        <a:solidFill>
          <a:schemeClr val="accent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3714EC-AB0B-4181-8FD5-C691C15FD59D}"/>
              </a:ext>
            </a:extLst>
          </p:cNvPr>
          <p:cNvSpPr>
            <a:spLocks noGrp="1"/>
          </p:cNvSpPr>
          <p:nvPr>
            <p:ph type="subTitle" idx="1" hasCustomPrompt="1"/>
          </p:nvPr>
        </p:nvSpPr>
        <p:spPr>
          <a:xfrm>
            <a:off x="315913" y="3943355"/>
            <a:ext cx="3768725" cy="2622546"/>
          </a:xfrm>
        </p:spPr>
        <p:txBody>
          <a:bodyPr anchor="b" anchorCtr="0"/>
          <a:lstStyle>
            <a:lvl1pPr marL="0" indent="0" algn="l">
              <a:spcBef>
                <a:spcPts val="0"/>
              </a:spcBef>
              <a:buNone/>
              <a:defRPr sz="13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C</a:t>
            </a:r>
            <a:r>
              <a:rPr lang="en-GB" err="1"/>
              <a:t>ompany</a:t>
            </a:r>
            <a:endParaRPr lang="en-GB"/>
          </a:p>
          <a:p>
            <a:r>
              <a:rPr lang="en-GB"/>
              <a:t>Address</a:t>
            </a:r>
          </a:p>
          <a:p>
            <a:r>
              <a:rPr lang="en-GB"/>
              <a:t>Postal code, City</a:t>
            </a:r>
          </a:p>
          <a:p>
            <a:endParaRPr lang="en-GB"/>
          </a:p>
          <a:p>
            <a:r>
              <a:rPr lang="en-GB" err="1"/>
              <a:t>Webbpage</a:t>
            </a:r>
            <a:endParaRPr lang="en-GB"/>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9578283" y="7242085"/>
            <a:ext cx="1250055" cy="186526"/>
          </a:xfrm>
        </p:spPr>
        <p:txBody>
          <a:bodyPr/>
          <a:lstStyle>
            <a:lvl1pPr>
              <a:defRPr>
                <a:noFill/>
              </a:defRPr>
            </a:lvl1p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a:xfrm>
            <a:off x="11026773"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9" name="Graphic 8">
            <a:extLst>
              <a:ext uri="{FF2B5EF4-FFF2-40B4-BE49-F238E27FC236}">
                <a16:creationId xmlns:a16="http://schemas.microsoft.com/office/drawing/2014/main" id="{F9D4110E-4987-4698-07EB-B1BACF36F4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cxnSp>
        <p:nvCxnSpPr>
          <p:cNvPr id="10" name="Straight Connector 9">
            <a:extLst>
              <a:ext uri="{FF2B5EF4-FFF2-40B4-BE49-F238E27FC236}">
                <a16:creationId xmlns:a16="http://schemas.microsoft.com/office/drawing/2014/main" id="{2662FE12-0A72-FFE4-FF3A-B9E227766755}"/>
              </a:ext>
            </a:extLst>
          </p:cNvPr>
          <p:cNvCxnSpPr/>
          <p:nvPr userDrawn="1"/>
        </p:nvCxnSpPr>
        <p:spPr>
          <a:xfrm>
            <a:off x="316449" y="7651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C302959F-C015-988F-67B1-B6652C711E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Tree>
    <p:extLst>
      <p:ext uri="{BB962C8B-B14F-4D97-AF65-F5344CB8AC3E}">
        <p14:creationId xmlns:p14="http://schemas.microsoft.com/office/powerpoint/2010/main" val="31598914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D0C9-AF93-E801-BED5-CCFE017F6E4A}"/>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EE436EA1-C722-AD05-AF2F-838D985513DC}"/>
              </a:ext>
            </a:extLst>
          </p:cNvPr>
          <p:cNvSpPr>
            <a:spLocks noGrp="1"/>
          </p:cNvSpPr>
          <p:nvPr>
            <p:ph type="dt" sz="half" idx="10"/>
          </p:nvPr>
        </p:nvSpPr>
        <p:spPr/>
        <p:txBody>
          <a:bodyPr/>
          <a:lstStyle/>
          <a:p>
            <a:fld id="{A6B95C47-D6E2-48BF-BCDD-9655E0540C25}" type="datetime1">
              <a:rPr lang="en-GB" smtClean="0"/>
              <a:t>20/11/2024</a:t>
            </a:fld>
            <a:endParaRPr lang="en-GB"/>
          </a:p>
        </p:txBody>
      </p:sp>
      <p:sp>
        <p:nvSpPr>
          <p:cNvPr id="4" name="Footer Placeholder 3">
            <a:extLst>
              <a:ext uri="{FF2B5EF4-FFF2-40B4-BE49-F238E27FC236}">
                <a16:creationId xmlns:a16="http://schemas.microsoft.com/office/drawing/2014/main" id="{81ACF049-B549-6CCD-BED9-F53E085FACEA}"/>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724CB425-D4BE-73AF-CF63-673110C768A7}"/>
              </a:ext>
            </a:extLst>
          </p:cNvPr>
          <p:cNvSpPr>
            <a:spLocks noGrp="1"/>
          </p:cNvSpPr>
          <p:nvPr>
            <p:ph type="sldNum" sz="quarter" idx="12"/>
          </p:nvPr>
        </p:nvSpPr>
        <p:spPr/>
        <p:txBody>
          <a:bodyPr/>
          <a:lstStyle/>
          <a:p>
            <a:fld id="{20F5467F-CA83-4951-87CD-A29B72857444}" type="slidenum">
              <a:rPr lang="en-GB" smtClean="0"/>
              <a:pPr/>
              <a:t>‹#›</a:t>
            </a:fld>
            <a:endParaRPr lang="en-GB"/>
          </a:p>
        </p:txBody>
      </p:sp>
    </p:spTree>
    <p:extLst>
      <p:ext uri="{BB962C8B-B14F-4D97-AF65-F5344CB8AC3E}">
        <p14:creationId xmlns:p14="http://schemas.microsoft.com/office/powerpoint/2010/main" val="37514379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Panel Know your wor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userDrawn="1">
            <p:ph type="title"/>
          </p:nvPr>
        </p:nvSpPr>
        <p:spPr>
          <a:xfrm>
            <a:off x="315914" y="1309588"/>
            <a:ext cx="11558587" cy="514964"/>
          </a:xfr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60FB9-F2D9-446E-B7BA-0EE724EE69E0}"/>
              </a:ext>
            </a:extLst>
          </p:cNvPr>
          <p:cNvSpPr>
            <a:spLocks noGrp="1"/>
          </p:cNvSpPr>
          <p:nvPr userDrawn="1">
            <p:ph type="dt" sz="half" idx="10"/>
          </p:nvPr>
        </p:nvSpPr>
        <p:spPr>
          <a:xfrm>
            <a:off x="9578283" y="7242085"/>
            <a:ext cx="1250055" cy="186526"/>
          </a:xfrm>
        </p:spPr>
        <p:txBody>
          <a:bodyPr/>
          <a:lstStyle>
            <a:lvl1pPr>
              <a:defRPr>
                <a:noFill/>
              </a:defRPr>
            </a:lvl1pPr>
          </a:lstStyle>
          <a:p>
            <a:fld id="{02899BF4-3ED7-49F9-BC37-6480034CDE5F}" type="datetime1">
              <a:rPr lang="en-GB" smtClean="0"/>
              <a:t>20/11/2024</a:t>
            </a:fld>
            <a:endParaRPr lang="en-GB"/>
          </a:p>
        </p:txBody>
      </p:sp>
      <p:sp>
        <p:nvSpPr>
          <p:cNvPr id="4" name="Footer Placeholder 3">
            <a:extLst>
              <a:ext uri="{FF2B5EF4-FFF2-40B4-BE49-F238E27FC236}">
                <a16:creationId xmlns:a16="http://schemas.microsoft.com/office/drawing/2014/main" id="{07CB0348-3036-44BA-AC2A-56201769E7E8}"/>
              </a:ext>
            </a:extLst>
          </p:cNvPr>
          <p:cNvSpPr>
            <a:spLocks noGrp="1"/>
          </p:cNvSpPr>
          <p:nvPr userDrawn="1">
            <p:ph type="ftr" sz="quarter" idx="11"/>
          </p:nvPr>
        </p:nvSpPr>
        <p:spPr>
          <a:xfrm>
            <a:off x="8107364" y="382580"/>
            <a:ext cx="2844000" cy="187200"/>
          </a:xfrm>
        </p:spPr>
        <p:txBody>
          <a:bodyPr/>
          <a:lstStyle>
            <a:lvl1pPr>
              <a:defRPr>
                <a:solidFill>
                  <a:schemeClr val="bg1"/>
                </a:solidFill>
              </a:defRPr>
            </a:lvl1pPr>
          </a:lstStyle>
          <a:p>
            <a:r>
              <a:rPr lang="en-GB"/>
              <a:t>The Panel book 2022</a:t>
            </a:r>
          </a:p>
        </p:txBody>
      </p:sp>
      <p:sp>
        <p:nvSpPr>
          <p:cNvPr id="280" name="Slide Number Placeholder 5">
            <a:extLst>
              <a:ext uri="{FF2B5EF4-FFF2-40B4-BE49-F238E27FC236}">
                <a16:creationId xmlns:a16="http://schemas.microsoft.com/office/drawing/2014/main" id="{562833B4-251A-1EDF-FB3C-B34764838A48}"/>
              </a:ext>
            </a:extLst>
          </p:cNvPr>
          <p:cNvSpPr>
            <a:spLocks noGrp="1"/>
          </p:cNvSpPr>
          <p:nvPr userDrawn="1">
            <p:ph type="sldNum" sz="quarter" idx="12"/>
          </p:nvPr>
        </p:nvSpPr>
        <p:spPr>
          <a:xfrm>
            <a:off x="11026774" y="382580"/>
            <a:ext cx="847725" cy="186526"/>
          </a:xfrm>
        </p:spPr>
        <p:txBody>
          <a:bodyPr/>
          <a:lstStyle>
            <a:lvl1pPr>
              <a:defRPr>
                <a:solidFill>
                  <a:schemeClr val="bg1"/>
                </a:solidFill>
              </a:defRPr>
            </a:lvl1pPr>
          </a:lstStyle>
          <a:p>
            <a:fld id="{20F5467F-CA83-4951-87CD-A29B72857444}" type="slidenum">
              <a:rPr lang="en-GB" smtClean="0"/>
              <a:pPr/>
              <a:t>‹#›</a:t>
            </a:fld>
            <a:endParaRPr lang="en-GB"/>
          </a:p>
        </p:txBody>
      </p:sp>
      <p:pic>
        <p:nvPicPr>
          <p:cNvPr id="5" name="Graphic 4">
            <a:extLst>
              <a:ext uri="{FF2B5EF4-FFF2-40B4-BE49-F238E27FC236}">
                <a16:creationId xmlns:a16="http://schemas.microsoft.com/office/drawing/2014/main" id="{8D710357-FD53-A952-4765-95ED2E470E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15121" y="310833"/>
            <a:ext cx="1115995" cy="226919"/>
          </a:xfrm>
          <a:prstGeom prst="rect">
            <a:avLst/>
          </a:prstGeom>
        </p:spPr>
      </p:pic>
      <p:sp>
        <p:nvSpPr>
          <p:cNvPr id="6" name="TextBox 9">
            <a:extLst>
              <a:ext uri="{FF2B5EF4-FFF2-40B4-BE49-F238E27FC236}">
                <a16:creationId xmlns:a16="http://schemas.microsoft.com/office/drawing/2014/main" id="{636430FA-FF03-5366-6C87-992A0A7A771E}"/>
              </a:ext>
            </a:extLst>
          </p:cNvPr>
          <p:cNvSpPr txBox="1"/>
          <p:nvPr userDrawn="1"/>
        </p:nvSpPr>
        <p:spPr>
          <a:xfrm>
            <a:off x="300833" y="552773"/>
            <a:ext cx="530223" cy="303268"/>
          </a:xfrm>
          <a:prstGeom prst="rect">
            <a:avLst/>
          </a:prstGeom>
          <a:noFill/>
        </p:spPr>
        <p:txBody>
          <a:bodyPr wrap="square" lIns="0" tIns="0" rIns="0" bIns="0" rtlCol="0">
            <a:noAutofit/>
          </a:bodyPr>
          <a:lstStyle/>
          <a:p>
            <a:r>
              <a:rPr lang="sv-SE" sz="1500" spc="-60" baseline="0">
                <a:solidFill>
                  <a:schemeClr val="bg1"/>
                </a:solidFill>
                <a:latin typeface="+mj-lt"/>
              </a:rPr>
              <a:t>Panel</a:t>
            </a:r>
            <a:endParaRPr lang="en-GB" sz="1500" spc="-60" baseline="0">
              <a:solidFill>
                <a:schemeClr val="bg1"/>
              </a:solidFill>
              <a:latin typeface="+mj-lt"/>
            </a:endParaRPr>
          </a:p>
        </p:txBody>
      </p:sp>
      <p:cxnSp>
        <p:nvCxnSpPr>
          <p:cNvPr id="8" name="Straight Connector 7">
            <a:extLst>
              <a:ext uri="{FF2B5EF4-FFF2-40B4-BE49-F238E27FC236}">
                <a16:creationId xmlns:a16="http://schemas.microsoft.com/office/drawing/2014/main" id="{37C3268C-FAD4-285C-6430-1D491772A1DB}"/>
              </a:ext>
            </a:extLst>
          </p:cNvPr>
          <p:cNvCxnSpPr/>
          <p:nvPr userDrawn="1"/>
        </p:nvCxnSpPr>
        <p:spPr>
          <a:xfrm>
            <a:off x="316449" y="1209652"/>
            <a:ext cx="1155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6" name="Graphic 14">
            <a:extLst>
              <a:ext uri="{FF2B5EF4-FFF2-40B4-BE49-F238E27FC236}">
                <a16:creationId xmlns:a16="http://schemas.microsoft.com/office/drawing/2014/main" id="{874782A2-3584-8411-BB36-78EC7DE81712}"/>
              </a:ext>
            </a:extLst>
          </p:cNvPr>
          <p:cNvGrpSpPr/>
          <p:nvPr userDrawn="1"/>
        </p:nvGrpSpPr>
        <p:grpSpPr>
          <a:xfrm>
            <a:off x="315121" y="1984148"/>
            <a:ext cx="11608655" cy="4562889"/>
            <a:chOff x="314326" y="1986444"/>
            <a:chExt cx="11627273" cy="4563019"/>
          </a:xfrm>
        </p:grpSpPr>
        <p:sp>
          <p:nvSpPr>
            <p:cNvPr id="17" name="Free-form: Shape 16">
              <a:extLst>
                <a:ext uri="{FF2B5EF4-FFF2-40B4-BE49-F238E27FC236}">
                  <a16:creationId xmlns:a16="http://schemas.microsoft.com/office/drawing/2014/main" id="{921F7185-A85F-3F7B-856C-C820EE3AC711}"/>
                </a:ext>
              </a:extLst>
            </p:cNvPr>
            <p:cNvSpPr/>
            <p:nvPr/>
          </p:nvSpPr>
          <p:spPr>
            <a:xfrm>
              <a:off x="6173433" y="2621133"/>
              <a:ext cx="5764349" cy="1784506"/>
            </a:xfrm>
            <a:custGeom>
              <a:avLst/>
              <a:gdLst>
                <a:gd name="connsiteX0" fmla="*/ 5764350 w 5764349"/>
                <a:gd name="connsiteY0" fmla="*/ 892253 h 1784506"/>
                <a:gd name="connsiteX1" fmla="*/ 2882175 w 5764349"/>
                <a:gd name="connsiteY1" fmla="*/ 0 h 1784506"/>
                <a:gd name="connsiteX2" fmla="*/ 0 w 5764349"/>
                <a:gd name="connsiteY2" fmla="*/ 892253 h 1784506"/>
                <a:gd name="connsiteX3" fmla="*/ 2882175 w 5764349"/>
                <a:gd name="connsiteY3" fmla="*/ 1784507 h 1784506"/>
                <a:gd name="connsiteX4" fmla="*/ 5764350 w 5764349"/>
                <a:gd name="connsiteY4" fmla="*/ 892253 h 1784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4506">
                  <a:moveTo>
                    <a:pt x="5764350" y="892253"/>
                  </a:moveTo>
                  <a:lnTo>
                    <a:pt x="2882175" y="0"/>
                  </a:lnTo>
                  <a:lnTo>
                    <a:pt x="0" y="892253"/>
                  </a:lnTo>
                  <a:lnTo>
                    <a:pt x="2882175" y="1784507"/>
                  </a:lnTo>
                  <a:lnTo>
                    <a:pt x="5764350" y="892253"/>
                  </a:lnTo>
                  <a:close/>
                </a:path>
              </a:pathLst>
            </a:custGeom>
            <a:solidFill>
              <a:srgbClr val="8FBFB8">
                <a:alpha val="89804"/>
              </a:srgbClr>
            </a:solidFill>
            <a:ln w="6357"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C7A8E805-5BE7-2952-076F-72ABE351C1EE}"/>
                </a:ext>
              </a:extLst>
            </p:cNvPr>
            <p:cNvSpPr/>
            <p:nvPr/>
          </p:nvSpPr>
          <p:spPr>
            <a:xfrm>
              <a:off x="6175977" y="4766865"/>
              <a:ext cx="5759262" cy="1782598"/>
            </a:xfrm>
            <a:custGeom>
              <a:avLst/>
              <a:gdLst>
                <a:gd name="connsiteX0" fmla="*/ 5759263 w 5759262"/>
                <a:gd name="connsiteY0" fmla="*/ 890981 h 1782598"/>
                <a:gd name="connsiteX1" fmla="*/ 2879631 w 5759262"/>
                <a:gd name="connsiteY1" fmla="*/ 0 h 1782598"/>
                <a:gd name="connsiteX2" fmla="*/ 0 w 5759262"/>
                <a:gd name="connsiteY2" fmla="*/ 890981 h 1782598"/>
                <a:gd name="connsiteX3" fmla="*/ 2879631 w 5759262"/>
                <a:gd name="connsiteY3" fmla="*/ 1782599 h 1782598"/>
                <a:gd name="connsiteX4" fmla="*/ 5759263 w 5759262"/>
                <a:gd name="connsiteY4" fmla="*/ 890981 h 178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9262" h="1782598">
                  <a:moveTo>
                    <a:pt x="5759263" y="890981"/>
                  </a:moveTo>
                  <a:lnTo>
                    <a:pt x="2879631" y="0"/>
                  </a:lnTo>
                  <a:lnTo>
                    <a:pt x="0" y="890981"/>
                  </a:lnTo>
                  <a:lnTo>
                    <a:pt x="2879631" y="1782599"/>
                  </a:lnTo>
                  <a:lnTo>
                    <a:pt x="5759263" y="890981"/>
                  </a:lnTo>
                  <a:close/>
                </a:path>
              </a:pathLst>
            </a:custGeom>
            <a:noFill/>
            <a:ln w="6357" cap="flat">
              <a:solidFill>
                <a:srgbClr val="CCE7E7"/>
              </a:solid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9CE7A69F-B43B-3771-F41B-6020FBF52565}"/>
                </a:ext>
              </a:extLst>
            </p:cNvPr>
            <p:cNvSpPr/>
            <p:nvPr/>
          </p:nvSpPr>
          <p:spPr>
            <a:xfrm>
              <a:off x="6518124" y="5084210"/>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91A70B31-6F65-AC8E-E1F4-08C06EBCFADF}"/>
                </a:ext>
              </a:extLst>
            </p:cNvPr>
            <p:cNvSpPr/>
            <p:nvPr/>
          </p:nvSpPr>
          <p:spPr>
            <a:xfrm>
              <a:off x="316233" y="5124911"/>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1D0A4D11-23ED-C1FF-46E6-F1E7FB0C24D0}"/>
                </a:ext>
              </a:extLst>
            </p:cNvPr>
            <p:cNvSpPr/>
            <p:nvPr/>
          </p:nvSpPr>
          <p:spPr>
            <a:xfrm>
              <a:off x="11331077" y="5084210"/>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E3CDCB61-36F6-B3C0-572C-9FBE9BD147D4}"/>
                </a:ext>
              </a:extLst>
            </p:cNvPr>
            <p:cNvSpPr/>
            <p:nvPr/>
          </p:nvSpPr>
          <p:spPr>
            <a:xfrm>
              <a:off x="6622422"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23" name="Free-form: Shape 22">
              <a:extLst>
                <a:ext uri="{FF2B5EF4-FFF2-40B4-BE49-F238E27FC236}">
                  <a16:creationId xmlns:a16="http://schemas.microsoft.com/office/drawing/2014/main" id="{E3AFF1D4-850F-5B03-2D19-3C45C658B31F}"/>
                </a:ext>
              </a:extLst>
            </p:cNvPr>
            <p:cNvSpPr/>
            <p:nvPr/>
          </p:nvSpPr>
          <p:spPr>
            <a:xfrm>
              <a:off x="421167" y="4583708"/>
              <a:ext cx="6359" cy="1482425"/>
            </a:xfrm>
            <a:custGeom>
              <a:avLst/>
              <a:gdLst>
                <a:gd name="connsiteX0" fmla="*/ 0 w 6359"/>
                <a:gd name="connsiteY0" fmla="*/ 0 h 1482425"/>
                <a:gd name="connsiteX1" fmla="*/ 0 w 6359"/>
                <a:gd name="connsiteY1" fmla="*/ 1482425 h 1482425"/>
              </a:gdLst>
              <a:ahLst/>
              <a:cxnLst>
                <a:cxn ang="0">
                  <a:pos x="connsiteX0" y="connsiteY0"/>
                </a:cxn>
                <a:cxn ang="0">
                  <a:pos x="connsiteX1" y="connsiteY1"/>
                </a:cxn>
              </a:cxnLst>
              <a:rect l="l" t="t" r="r" b="b"/>
              <a:pathLst>
                <a:path w="6359" h="1482425">
                  <a:moveTo>
                    <a:pt x="0" y="0"/>
                  </a:moveTo>
                  <a:lnTo>
                    <a:pt x="0" y="1482425"/>
                  </a:lnTo>
                </a:path>
              </a:pathLst>
            </a:custGeom>
            <a:ln w="6357" cap="flat">
              <a:solidFill>
                <a:srgbClr val="43B492"/>
              </a:solidFill>
              <a:custDash>
                <a:ds d="0" sp="0"/>
                <a:ds d="922500" sp="922500"/>
              </a:custDash>
              <a:miter/>
            </a:ln>
          </p:spPr>
          <p:txBody>
            <a:bodyPr rtlCol="0" anchor="ctr"/>
            <a:lstStyle/>
            <a:p>
              <a:endParaRPr lang="en-GB"/>
            </a:p>
          </p:txBody>
        </p:sp>
        <p:grpSp>
          <p:nvGrpSpPr>
            <p:cNvPr id="24" name="Graphic 14">
              <a:extLst>
                <a:ext uri="{FF2B5EF4-FFF2-40B4-BE49-F238E27FC236}">
                  <a16:creationId xmlns:a16="http://schemas.microsoft.com/office/drawing/2014/main" id="{CFE604A4-BE4F-D000-DAF8-6F8C90241A03}"/>
                </a:ext>
              </a:extLst>
            </p:cNvPr>
            <p:cNvGrpSpPr/>
            <p:nvPr/>
          </p:nvGrpSpPr>
          <p:grpSpPr>
            <a:xfrm>
              <a:off x="314326" y="2432888"/>
              <a:ext cx="11623457" cy="3044981"/>
              <a:chOff x="314326" y="2432888"/>
              <a:chExt cx="11623457" cy="3044981"/>
            </a:xfrm>
            <a:solidFill>
              <a:srgbClr val="CCE7E7"/>
            </a:solidFill>
          </p:grpSpPr>
          <p:sp>
            <p:nvSpPr>
              <p:cNvPr id="25" name="Free-form: Shape 24">
                <a:extLst>
                  <a:ext uri="{FF2B5EF4-FFF2-40B4-BE49-F238E27FC236}">
                    <a16:creationId xmlns:a16="http://schemas.microsoft.com/office/drawing/2014/main" id="{1C8018F3-C5DC-FD25-C8CF-358EBFEE1B3B}"/>
                  </a:ext>
                </a:extLst>
              </p:cNvPr>
              <p:cNvSpPr/>
              <p:nvPr/>
            </p:nvSpPr>
            <p:spPr>
              <a:xfrm>
                <a:off x="6173433" y="3693999"/>
                <a:ext cx="5764349" cy="1783870"/>
              </a:xfrm>
              <a:custGeom>
                <a:avLst/>
                <a:gdLst>
                  <a:gd name="connsiteX0" fmla="*/ 5764350 w 5764349"/>
                  <a:gd name="connsiteY0" fmla="*/ 891617 h 1783870"/>
                  <a:gd name="connsiteX1" fmla="*/ 2882175 w 5764349"/>
                  <a:gd name="connsiteY1" fmla="*/ 0 h 1783870"/>
                  <a:gd name="connsiteX2" fmla="*/ 0 w 5764349"/>
                  <a:gd name="connsiteY2" fmla="*/ 891617 h 1783870"/>
                  <a:gd name="connsiteX3" fmla="*/ 2882175 w 5764349"/>
                  <a:gd name="connsiteY3" fmla="*/ 1783871 h 1783870"/>
                  <a:gd name="connsiteX4" fmla="*/ 5764350 w 5764349"/>
                  <a:gd name="connsiteY4" fmla="*/ 891617 h 1783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4349" h="1783870">
                    <a:moveTo>
                      <a:pt x="5764350" y="891617"/>
                    </a:moveTo>
                    <a:lnTo>
                      <a:pt x="2882175" y="0"/>
                    </a:lnTo>
                    <a:lnTo>
                      <a:pt x="0" y="891617"/>
                    </a:lnTo>
                    <a:lnTo>
                      <a:pt x="2882175" y="1783871"/>
                    </a:lnTo>
                    <a:lnTo>
                      <a:pt x="5764350" y="891617"/>
                    </a:lnTo>
                    <a:close/>
                  </a:path>
                </a:pathLst>
              </a:custGeom>
              <a:solidFill>
                <a:schemeClr val="accent3"/>
              </a:solidFill>
              <a:ln w="6357"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B30097A5-B3DE-1C98-865F-098ECF8602D3}"/>
                  </a:ext>
                </a:extLst>
              </p:cNvPr>
              <p:cNvSpPr/>
              <p:nvPr/>
            </p:nvSpPr>
            <p:spPr>
              <a:xfrm>
                <a:off x="314326" y="2432888"/>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F8166EB7-2E5F-E600-4FF7-038AAF54B394}"/>
                </a:ext>
              </a:extLst>
            </p:cNvPr>
            <p:cNvSpPr/>
            <p:nvPr/>
          </p:nvSpPr>
          <p:spPr>
            <a:xfrm>
              <a:off x="6518124" y="4016431"/>
              <a:ext cx="209231" cy="76315"/>
            </a:xfrm>
            <a:custGeom>
              <a:avLst/>
              <a:gdLst>
                <a:gd name="connsiteX0" fmla="*/ 0 w 209231"/>
                <a:gd name="connsiteY0" fmla="*/ 76315 h 76315"/>
                <a:gd name="connsiteX1" fmla="*/ 104298 w 209231"/>
                <a:gd name="connsiteY1" fmla="*/ 0 h 76315"/>
                <a:gd name="connsiteX2" fmla="*/ 209231 w 209231"/>
                <a:gd name="connsiteY2" fmla="*/ 76315 h 76315"/>
              </a:gdLst>
              <a:ahLst/>
              <a:cxnLst>
                <a:cxn ang="0">
                  <a:pos x="connsiteX0" y="connsiteY0"/>
                </a:cxn>
                <a:cxn ang="0">
                  <a:pos x="connsiteX1" y="connsiteY1"/>
                </a:cxn>
                <a:cxn ang="0">
                  <a:pos x="connsiteX2" y="connsiteY2"/>
                </a:cxn>
              </a:cxnLst>
              <a:rect l="l" t="t" r="r" b="b"/>
              <a:pathLst>
                <a:path w="209231" h="76315">
                  <a:moveTo>
                    <a:pt x="0" y="76315"/>
                  </a:moveTo>
                  <a:lnTo>
                    <a:pt x="104298" y="0"/>
                  </a:lnTo>
                  <a:lnTo>
                    <a:pt x="209231" y="76315"/>
                  </a:lnTo>
                </a:path>
              </a:pathLst>
            </a:custGeom>
            <a:noFill/>
            <a:ln w="6357" cap="flat">
              <a:solidFill>
                <a:srgbClr val="CCE9F2"/>
              </a:solid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EC47027E-F4DF-75E6-2218-BFCB66793DD7}"/>
                </a:ext>
              </a:extLst>
            </p:cNvPr>
            <p:cNvSpPr/>
            <p:nvPr/>
          </p:nvSpPr>
          <p:spPr>
            <a:xfrm>
              <a:off x="316233"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43B492"/>
              </a:solid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7DFAA12-9D75-9483-8D61-DFD61FB9E9A4}"/>
                </a:ext>
              </a:extLst>
            </p:cNvPr>
            <p:cNvSpPr/>
            <p:nvPr/>
          </p:nvSpPr>
          <p:spPr>
            <a:xfrm>
              <a:off x="11331077" y="4016431"/>
              <a:ext cx="209867" cy="76315"/>
            </a:xfrm>
            <a:custGeom>
              <a:avLst/>
              <a:gdLst>
                <a:gd name="connsiteX0" fmla="*/ 0 w 209867"/>
                <a:gd name="connsiteY0" fmla="*/ 76315 h 76315"/>
                <a:gd name="connsiteX1" fmla="*/ 104934 w 209867"/>
                <a:gd name="connsiteY1" fmla="*/ 0 h 76315"/>
                <a:gd name="connsiteX2" fmla="*/ 209867 w 209867"/>
                <a:gd name="connsiteY2" fmla="*/ 76315 h 76315"/>
              </a:gdLst>
              <a:ahLst/>
              <a:cxnLst>
                <a:cxn ang="0">
                  <a:pos x="connsiteX0" y="connsiteY0"/>
                </a:cxn>
                <a:cxn ang="0">
                  <a:pos x="connsiteX1" y="connsiteY1"/>
                </a:cxn>
                <a:cxn ang="0">
                  <a:pos x="connsiteX2" y="connsiteY2"/>
                </a:cxn>
              </a:cxnLst>
              <a:rect l="l" t="t" r="r" b="b"/>
              <a:pathLst>
                <a:path w="209867" h="76315">
                  <a:moveTo>
                    <a:pt x="0" y="76315"/>
                  </a:moveTo>
                  <a:lnTo>
                    <a:pt x="104934" y="0"/>
                  </a:lnTo>
                  <a:lnTo>
                    <a:pt x="209867" y="76315"/>
                  </a:lnTo>
                </a:path>
              </a:pathLst>
            </a:custGeom>
            <a:noFill/>
            <a:ln w="6357" cap="flat">
              <a:solidFill>
                <a:srgbClr val="CCE9F2"/>
              </a:solid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A848E3F4-3D7B-D952-2864-59EA658C87ED}"/>
                </a:ext>
              </a:extLst>
            </p:cNvPr>
            <p:cNvSpPr/>
            <p:nvPr/>
          </p:nvSpPr>
          <p:spPr>
            <a:xfrm>
              <a:off x="6622422"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1" name="Free-form: Shape 30">
              <a:extLst>
                <a:ext uri="{FF2B5EF4-FFF2-40B4-BE49-F238E27FC236}">
                  <a16:creationId xmlns:a16="http://schemas.microsoft.com/office/drawing/2014/main" id="{CE169CF3-C9C9-A64E-1E04-40DA01DD3F5D}"/>
                </a:ext>
              </a:extLst>
            </p:cNvPr>
            <p:cNvSpPr/>
            <p:nvPr/>
          </p:nvSpPr>
          <p:spPr>
            <a:xfrm>
              <a:off x="421167"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sp>
          <p:nvSpPr>
            <p:cNvPr id="32" name="Free-form: Shape 31">
              <a:extLst>
                <a:ext uri="{FF2B5EF4-FFF2-40B4-BE49-F238E27FC236}">
                  <a16:creationId xmlns:a16="http://schemas.microsoft.com/office/drawing/2014/main" id="{0C51D434-2712-4788-1EF7-056E548DC4CB}"/>
                </a:ext>
              </a:extLst>
            </p:cNvPr>
            <p:cNvSpPr/>
            <p:nvPr/>
          </p:nvSpPr>
          <p:spPr>
            <a:xfrm>
              <a:off x="6518124" y="2937205"/>
              <a:ext cx="209231" cy="76951"/>
            </a:xfrm>
            <a:custGeom>
              <a:avLst/>
              <a:gdLst>
                <a:gd name="connsiteX0" fmla="*/ 0 w 209231"/>
                <a:gd name="connsiteY0" fmla="*/ 76951 h 76951"/>
                <a:gd name="connsiteX1" fmla="*/ 104298 w 209231"/>
                <a:gd name="connsiteY1" fmla="*/ 0 h 76951"/>
                <a:gd name="connsiteX2" fmla="*/ 209231 w 209231"/>
                <a:gd name="connsiteY2" fmla="*/ 76951 h 76951"/>
              </a:gdLst>
              <a:ahLst/>
              <a:cxnLst>
                <a:cxn ang="0">
                  <a:pos x="connsiteX0" y="connsiteY0"/>
                </a:cxn>
                <a:cxn ang="0">
                  <a:pos x="connsiteX1" y="connsiteY1"/>
                </a:cxn>
                <a:cxn ang="0">
                  <a:pos x="connsiteX2" y="connsiteY2"/>
                </a:cxn>
              </a:cxnLst>
              <a:rect l="l" t="t" r="r" b="b"/>
              <a:pathLst>
                <a:path w="209231" h="76951">
                  <a:moveTo>
                    <a:pt x="0" y="76951"/>
                  </a:moveTo>
                  <a:lnTo>
                    <a:pt x="104298" y="0"/>
                  </a:lnTo>
                  <a:lnTo>
                    <a:pt x="209231" y="76951"/>
                  </a:lnTo>
                </a:path>
              </a:pathLst>
            </a:custGeom>
            <a:noFill/>
            <a:ln w="6357" cap="flat">
              <a:solidFill>
                <a:srgbClr val="CCE9F2"/>
              </a:solid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E445AA5B-3987-D466-B93A-0626E3790497}"/>
                </a:ext>
              </a:extLst>
            </p:cNvPr>
            <p:cNvSpPr/>
            <p:nvPr/>
          </p:nvSpPr>
          <p:spPr>
            <a:xfrm>
              <a:off x="316233"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43B492"/>
              </a:solid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B6699160-5518-6283-4A91-2DC5B3E3E2F3}"/>
                </a:ext>
              </a:extLst>
            </p:cNvPr>
            <p:cNvSpPr/>
            <p:nvPr/>
          </p:nvSpPr>
          <p:spPr>
            <a:xfrm>
              <a:off x="11331077" y="2937205"/>
              <a:ext cx="209867" cy="76951"/>
            </a:xfrm>
            <a:custGeom>
              <a:avLst/>
              <a:gdLst>
                <a:gd name="connsiteX0" fmla="*/ 0 w 209867"/>
                <a:gd name="connsiteY0" fmla="*/ 76951 h 76951"/>
                <a:gd name="connsiteX1" fmla="*/ 104934 w 209867"/>
                <a:gd name="connsiteY1" fmla="*/ 0 h 76951"/>
                <a:gd name="connsiteX2" fmla="*/ 209867 w 209867"/>
                <a:gd name="connsiteY2" fmla="*/ 76951 h 76951"/>
              </a:gdLst>
              <a:ahLst/>
              <a:cxnLst>
                <a:cxn ang="0">
                  <a:pos x="connsiteX0" y="connsiteY0"/>
                </a:cxn>
                <a:cxn ang="0">
                  <a:pos x="connsiteX1" y="connsiteY1"/>
                </a:cxn>
                <a:cxn ang="0">
                  <a:pos x="connsiteX2" y="connsiteY2"/>
                </a:cxn>
              </a:cxnLst>
              <a:rect l="l" t="t" r="r" b="b"/>
              <a:pathLst>
                <a:path w="209867" h="76951">
                  <a:moveTo>
                    <a:pt x="0" y="76951"/>
                  </a:moveTo>
                  <a:lnTo>
                    <a:pt x="104934" y="0"/>
                  </a:lnTo>
                  <a:lnTo>
                    <a:pt x="209867" y="76951"/>
                  </a:lnTo>
                </a:path>
              </a:pathLst>
            </a:custGeom>
            <a:noFill/>
            <a:ln w="6357" cap="flat">
              <a:solidFill>
                <a:srgbClr val="CCE9F2"/>
              </a:solid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E40A148B-BB56-53C0-6C49-CB1549860FDF}"/>
                </a:ext>
              </a:extLst>
            </p:cNvPr>
            <p:cNvSpPr/>
            <p:nvPr/>
          </p:nvSpPr>
          <p:spPr>
            <a:xfrm>
              <a:off x="11436010" y="4583708"/>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6" name="Free-form: Shape 35">
              <a:extLst>
                <a:ext uri="{FF2B5EF4-FFF2-40B4-BE49-F238E27FC236}">
                  <a16:creationId xmlns:a16="http://schemas.microsoft.com/office/drawing/2014/main" id="{025D68AB-1A77-1F13-24C3-C56B2B35E710}"/>
                </a:ext>
              </a:extLst>
            </p:cNvPr>
            <p:cNvSpPr/>
            <p:nvPr/>
          </p:nvSpPr>
          <p:spPr>
            <a:xfrm>
              <a:off x="11436010" y="3515930"/>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7" name="Free-form: Shape 36">
              <a:extLst>
                <a:ext uri="{FF2B5EF4-FFF2-40B4-BE49-F238E27FC236}">
                  <a16:creationId xmlns:a16="http://schemas.microsoft.com/office/drawing/2014/main" id="{926AC4C2-0679-9043-5CF9-056206B2EAD0}"/>
                </a:ext>
              </a:extLst>
            </p:cNvPr>
            <p:cNvSpPr/>
            <p:nvPr/>
          </p:nvSpPr>
          <p:spPr>
            <a:xfrm>
              <a:off x="11436010"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8" name="Free-form: Shape 37">
              <a:extLst>
                <a:ext uri="{FF2B5EF4-FFF2-40B4-BE49-F238E27FC236}">
                  <a16:creationId xmlns:a16="http://schemas.microsoft.com/office/drawing/2014/main" id="{C0467604-0063-5410-0F02-F1CAC3B63FF1}"/>
                </a:ext>
              </a:extLst>
            </p:cNvPr>
            <p:cNvSpPr/>
            <p:nvPr/>
          </p:nvSpPr>
          <p:spPr>
            <a:xfrm>
              <a:off x="6622422"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CCE9F2"/>
              </a:solidFill>
              <a:custDash>
                <a:ds d="0" sp="0"/>
                <a:ds d="847500" sp="847500"/>
              </a:custDash>
              <a:miter/>
            </a:ln>
          </p:spPr>
          <p:txBody>
            <a:bodyPr rtlCol="0" anchor="ctr"/>
            <a:lstStyle/>
            <a:p>
              <a:endParaRPr lang="en-GB"/>
            </a:p>
          </p:txBody>
        </p:sp>
        <p:sp>
          <p:nvSpPr>
            <p:cNvPr id="39" name="Free-form: Shape 38">
              <a:extLst>
                <a:ext uri="{FF2B5EF4-FFF2-40B4-BE49-F238E27FC236}">
                  <a16:creationId xmlns:a16="http://schemas.microsoft.com/office/drawing/2014/main" id="{421570CD-53AC-1D6A-4836-23EF5A1BE2DB}"/>
                </a:ext>
              </a:extLst>
            </p:cNvPr>
            <p:cNvSpPr/>
            <p:nvPr/>
          </p:nvSpPr>
          <p:spPr>
            <a:xfrm>
              <a:off x="421167" y="2436704"/>
              <a:ext cx="6359" cy="1074138"/>
            </a:xfrm>
            <a:custGeom>
              <a:avLst/>
              <a:gdLst>
                <a:gd name="connsiteX0" fmla="*/ 0 w 6359"/>
                <a:gd name="connsiteY0" fmla="*/ 0 h 1074138"/>
                <a:gd name="connsiteX1" fmla="*/ 0 w 6359"/>
                <a:gd name="connsiteY1" fmla="*/ 1074138 h 1074138"/>
              </a:gdLst>
              <a:ahLst/>
              <a:cxnLst>
                <a:cxn ang="0">
                  <a:pos x="connsiteX0" y="connsiteY0"/>
                </a:cxn>
                <a:cxn ang="0">
                  <a:pos x="connsiteX1" y="connsiteY1"/>
                </a:cxn>
              </a:cxnLst>
              <a:rect l="l" t="t" r="r" b="b"/>
              <a:pathLst>
                <a:path w="6359" h="1074138">
                  <a:moveTo>
                    <a:pt x="0" y="0"/>
                  </a:moveTo>
                  <a:lnTo>
                    <a:pt x="0" y="1074138"/>
                  </a:lnTo>
                </a:path>
              </a:pathLst>
            </a:custGeom>
            <a:ln w="6357" cap="flat">
              <a:solidFill>
                <a:srgbClr val="43B492"/>
              </a:solidFill>
              <a:custDash>
                <a:ds d="0" sp="0"/>
                <a:ds d="847500" sp="847500"/>
              </a:custDash>
              <a:miter/>
            </a:ln>
          </p:spPr>
          <p:txBody>
            <a:bodyPr rtlCol="0" anchor="ctr"/>
            <a:lstStyle/>
            <a:p>
              <a:endParaRPr lang="en-GB"/>
            </a:p>
          </p:txBody>
        </p:sp>
        <p:grpSp>
          <p:nvGrpSpPr>
            <p:cNvPr id="40" name="Graphic 14">
              <a:extLst>
                <a:ext uri="{FF2B5EF4-FFF2-40B4-BE49-F238E27FC236}">
                  <a16:creationId xmlns:a16="http://schemas.microsoft.com/office/drawing/2014/main" id="{7537DCCB-D01A-CD56-3166-B8C89BA767D1}"/>
                </a:ext>
              </a:extLst>
            </p:cNvPr>
            <p:cNvGrpSpPr/>
            <p:nvPr/>
          </p:nvGrpSpPr>
          <p:grpSpPr>
            <a:xfrm>
              <a:off x="314326" y="4586252"/>
              <a:ext cx="5882638" cy="1075410"/>
              <a:chOff x="314326" y="4586252"/>
              <a:chExt cx="5882638" cy="1075410"/>
            </a:xfrm>
          </p:grpSpPr>
          <p:sp>
            <p:nvSpPr>
              <p:cNvPr id="41" name="Free-form: Shape 40">
                <a:extLst>
                  <a:ext uri="{FF2B5EF4-FFF2-40B4-BE49-F238E27FC236}">
                    <a16:creationId xmlns:a16="http://schemas.microsoft.com/office/drawing/2014/main" id="{CB34481A-C81E-C121-125C-471BC3875190}"/>
                  </a:ext>
                </a:extLst>
              </p:cNvPr>
              <p:cNvSpPr/>
              <p:nvPr/>
            </p:nvSpPr>
            <p:spPr>
              <a:xfrm>
                <a:off x="314326" y="5661662"/>
                <a:ext cx="5857200" cy="6359"/>
              </a:xfrm>
              <a:custGeom>
                <a:avLst/>
                <a:gdLst>
                  <a:gd name="connsiteX0" fmla="*/ 0 w 5857200"/>
                  <a:gd name="connsiteY0" fmla="*/ 0 h 6359"/>
                  <a:gd name="connsiteX1" fmla="*/ 5857200 w 5857200"/>
                  <a:gd name="connsiteY1" fmla="*/ 0 h 6359"/>
                </a:gdLst>
                <a:ahLst/>
                <a:cxnLst>
                  <a:cxn ang="0">
                    <a:pos x="connsiteX0" y="connsiteY0"/>
                  </a:cxn>
                  <a:cxn ang="0">
                    <a:pos x="connsiteX1" y="connsiteY1"/>
                  </a:cxn>
                </a:cxnLst>
                <a:rect l="l" t="t" r="r" b="b"/>
                <a:pathLst>
                  <a:path w="5857200" h="6359">
                    <a:moveTo>
                      <a:pt x="0" y="0"/>
                    </a:moveTo>
                    <a:lnTo>
                      <a:pt x="5857200" y="0"/>
                    </a:lnTo>
                  </a:path>
                </a:pathLst>
              </a:custGeom>
              <a:ln w="6357" cap="flat">
                <a:solidFill>
                  <a:srgbClr val="43B492"/>
                </a:solid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9B1DC425-0D46-F3FB-5108-3EBDB239DC0B}"/>
                  </a:ext>
                </a:extLst>
              </p:cNvPr>
              <p:cNvSpPr/>
              <p:nvPr/>
            </p:nvSpPr>
            <p:spPr>
              <a:xfrm>
                <a:off x="314326" y="458625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grpSp>
        <p:sp>
          <p:nvSpPr>
            <p:cNvPr id="43" name="Free-form: Shape 42">
              <a:extLst>
                <a:ext uri="{FF2B5EF4-FFF2-40B4-BE49-F238E27FC236}">
                  <a16:creationId xmlns:a16="http://schemas.microsoft.com/office/drawing/2014/main" id="{A67D5E22-EEB5-879E-D9AE-0F8D890E25E9}"/>
                </a:ext>
              </a:extLst>
            </p:cNvPr>
            <p:cNvSpPr/>
            <p:nvPr/>
          </p:nvSpPr>
          <p:spPr>
            <a:xfrm>
              <a:off x="7614521" y="2440520"/>
              <a:ext cx="2882174" cy="892253"/>
            </a:xfrm>
            <a:custGeom>
              <a:avLst/>
              <a:gdLst>
                <a:gd name="connsiteX0" fmla="*/ 2882175 w 2882174"/>
                <a:gd name="connsiteY0" fmla="*/ 446445 h 892253"/>
                <a:gd name="connsiteX1" fmla="*/ 1441087 w 2882174"/>
                <a:gd name="connsiteY1" fmla="*/ 0 h 892253"/>
                <a:gd name="connsiteX2" fmla="*/ 0 w 2882174"/>
                <a:gd name="connsiteY2" fmla="*/ 446445 h 892253"/>
                <a:gd name="connsiteX3" fmla="*/ 1441087 w 2882174"/>
                <a:gd name="connsiteY3" fmla="*/ 892253 h 892253"/>
                <a:gd name="connsiteX4" fmla="*/ 2882175 w 2882174"/>
                <a:gd name="connsiteY4" fmla="*/ 446445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4" h="892253">
                  <a:moveTo>
                    <a:pt x="2882175" y="446445"/>
                  </a:moveTo>
                  <a:lnTo>
                    <a:pt x="1441087" y="0"/>
                  </a:lnTo>
                  <a:lnTo>
                    <a:pt x="0" y="446445"/>
                  </a:lnTo>
                  <a:lnTo>
                    <a:pt x="1441087" y="892253"/>
                  </a:lnTo>
                  <a:lnTo>
                    <a:pt x="2882175" y="446445"/>
                  </a:lnTo>
                  <a:close/>
                </a:path>
              </a:pathLst>
            </a:custGeom>
            <a:solidFill>
              <a:schemeClr val="accent2"/>
            </a:solidFill>
            <a:ln w="6357"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AA8633E-3CCF-7F7D-2F0C-D09EC1E10BEC}"/>
                </a:ext>
              </a:extLst>
            </p:cNvPr>
            <p:cNvSpPr/>
            <p:nvPr/>
          </p:nvSpPr>
          <p:spPr>
            <a:xfrm>
              <a:off x="6168982"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883FD8FB-C24F-6790-0C65-AF830CBEF374}"/>
                </a:ext>
              </a:extLst>
            </p:cNvPr>
            <p:cNvSpPr/>
            <p:nvPr/>
          </p:nvSpPr>
          <p:spPr>
            <a:xfrm>
              <a:off x="9059424" y="1986444"/>
              <a:ext cx="2882175" cy="892253"/>
            </a:xfrm>
            <a:custGeom>
              <a:avLst/>
              <a:gdLst>
                <a:gd name="connsiteX0" fmla="*/ 1441087 w 2882175"/>
                <a:gd name="connsiteY0" fmla="*/ 0 h 892253"/>
                <a:gd name="connsiteX1" fmla="*/ 0 w 2882175"/>
                <a:gd name="connsiteY1" fmla="*/ 445809 h 892253"/>
                <a:gd name="connsiteX2" fmla="*/ 1441087 w 2882175"/>
                <a:gd name="connsiteY2" fmla="*/ 892253 h 892253"/>
                <a:gd name="connsiteX3" fmla="*/ 2882175 w 2882175"/>
                <a:gd name="connsiteY3" fmla="*/ 445809 h 892253"/>
                <a:gd name="connsiteX4" fmla="*/ 1441087 w 2882175"/>
                <a:gd name="connsiteY4" fmla="*/ 0 h 892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175" h="892253">
                  <a:moveTo>
                    <a:pt x="1441087" y="0"/>
                  </a:moveTo>
                  <a:lnTo>
                    <a:pt x="0" y="445809"/>
                  </a:lnTo>
                  <a:lnTo>
                    <a:pt x="1441087" y="892253"/>
                  </a:lnTo>
                  <a:lnTo>
                    <a:pt x="2882175" y="445809"/>
                  </a:lnTo>
                  <a:lnTo>
                    <a:pt x="1441087" y="0"/>
                  </a:lnTo>
                  <a:close/>
                </a:path>
              </a:pathLst>
            </a:custGeom>
            <a:solidFill>
              <a:schemeClr val="accent2"/>
            </a:solidFill>
            <a:ln w="6357" cap="flat">
              <a:noFill/>
              <a:prstDash val="solid"/>
              <a:miter/>
            </a:ln>
          </p:spPr>
          <p:txBody>
            <a:bodyPr rtlCol="0" anchor="ctr"/>
            <a:lstStyle/>
            <a:p>
              <a:endParaRPr lang="en-GB"/>
            </a:p>
          </p:txBody>
        </p:sp>
        <p:grpSp>
          <p:nvGrpSpPr>
            <p:cNvPr id="1359" name="Graphic 14">
              <a:extLst>
                <a:ext uri="{FF2B5EF4-FFF2-40B4-BE49-F238E27FC236}">
                  <a16:creationId xmlns:a16="http://schemas.microsoft.com/office/drawing/2014/main" id="{38AE0876-E4FC-37A9-4F37-9C3A3E4CC583}"/>
                </a:ext>
              </a:extLst>
            </p:cNvPr>
            <p:cNvGrpSpPr/>
            <p:nvPr/>
          </p:nvGrpSpPr>
          <p:grpSpPr>
            <a:xfrm>
              <a:off x="314326" y="3514022"/>
              <a:ext cx="9891100" cy="891617"/>
              <a:chOff x="314326" y="3514022"/>
              <a:chExt cx="9891100" cy="891617"/>
            </a:xfrm>
            <a:solidFill>
              <a:srgbClr val="8FBFB8"/>
            </a:solidFill>
          </p:grpSpPr>
          <p:sp>
            <p:nvSpPr>
              <p:cNvPr id="1360" name="Free-form: Shape 1359">
                <a:extLst>
                  <a:ext uri="{FF2B5EF4-FFF2-40B4-BE49-F238E27FC236}">
                    <a16:creationId xmlns:a16="http://schemas.microsoft.com/office/drawing/2014/main" id="{B239755B-F4C0-D7C2-9454-0954C924964C}"/>
                  </a:ext>
                </a:extLst>
              </p:cNvPr>
              <p:cNvSpPr/>
              <p:nvPr/>
            </p:nvSpPr>
            <p:spPr>
              <a:xfrm>
                <a:off x="314326" y="3514022"/>
                <a:ext cx="5882638" cy="6359"/>
              </a:xfrm>
              <a:custGeom>
                <a:avLst/>
                <a:gdLst>
                  <a:gd name="connsiteX0" fmla="*/ 0 w 5882638"/>
                  <a:gd name="connsiteY0" fmla="*/ 0 h 6359"/>
                  <a:gd name="connsiteX1" fmla="*/ 5882639 w 5882638"/>
                  <a:gd name="connsiteY1" fmla="*/ 0 h 6359"/>
                </a:gdLst>
                <a:ahLst/>
                <a:cxnLst>
                  <a:cxn ang="0">
                    <a:pos x="connsiteX0" y="connsiteY0"/>
                  </a:cxn>
                  <a:cxn ang="0">
                    <a:pos x="connsiteX1" y="connsiteY1"/>
                  </a:cxn>
                </a:cxnLst>
                <a:rect l="l" t="t" r="r" b="b"/>
                <a:pathLst>
                  <a:path w="5882638" h="6359">
                    <a:moveTo>
                      <a:pt x="0" y="0"/>
                    </a:moveTo>
                    <a:lnTo>
                      <a:pt x="5882639" y="0"/>
                    </a:lnTo>
                  </a:path>
                </a:pathLst>
              </a:custGeom>
              <a:ln w="6357" cap="flat">
                <a:solidFill>
                  <a:srgbClr val="43B492"/>
                </a:solidFill>
                <a:prstDash val="solid"/>
                <a:miter/>
              </a:ln>
            </p:spPr>
            <p:txBody>
              <a:bodyPr rtlCol="0" anchor="ctr"/>
              <a:lstStyle/>
              <a:p>
                <a:endParaRPr lang="en-GB"/>
              </a:p>
            </p:txBody>
          </p:sp>
          <p:sp>
            <p:nvSpPr>
              <p:cNvPr id="1361" name="Free-form: Shape 1360">
                <a:extLst>
                  <a:ext uri="{FF2B5EF4-FFF2-40B4-BE49-F238E27FC236}">
                    <a16:creationId xmlns:a16="http://schemas.microsoft.com/office/drawing/2014/main" id="{E0962985-9BD1-641F-64EC-216919478EC3}"/>
                  </a:ext>
                </a:extLst>
              </p:cNvPr>
              <p:cNvSpPr/>
              <p:nvPr/>
            </p:nvSpPr>
            <p:spPr>
              <a:xfrm>
                <a:off x="7905791" y="3693999"/>
                <a:ext cx="2299635" cy="711640"/>
              </a:xfrm>
              <a:custGeom>
                <a:avLst/>
                <a:gdLst>
                  <a:gd name="connsiteX0" fmla="*/ 1149818 w 2299635"/>
                  <a:gd name="connsiteY0" fmla="*/ 711640 h 711640"/>
                  <a:gd name="connsiteX1" fmla="*/ 2299635 w 2299635"/>
                  <a:gd name="connsiteY1" fmla="*/ 355502 h 711640"/>
                  <a:gd name="connsiteX2" fmla="*/ 1149818 w 2299635"/>
                  <a:gd name="connsiteY2" fmla="*/ 0 h 711640"/>
                  <a:gd name="connsiteX3" fmla="*/ 0 w 2299635"/>
                  <a:gd name="connsiteY3" fmla="*/ 355502 h 711640"/>
                  <a:gd name="connsiteX4" fmla="*/ 1149818 w 2299635"/>
                  <a:gd name="connsiteY4" fmla="*/ 711640 h 71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635" h="711640">
                    <a:moveTo>
                      <a:pt x="1149818" y="711640"/>
                    </a:moveTo>
                    <a:lnTo>
                      <a:pt x="2299635" y="355502"/>
                    </a:lnTo>
                    <a:lnTo>
                      <a:pt x="1149818" y="0"/>
                    </a:lnTo>
                    <a:lnTo>
                      <a:pt x="0" y="355502"/>
                    </a:lnTo>
                    <a:lnTo>
                      <a:pt x="1149818" y="711640"/>
                    </a:lnTo>
                    <a:close/>
                  </a:path>
                </a:pathLst>
              </a:custGeom>
              <a:solidFill>
                <a:srgbClr val="8FBFB8"/>
              </a:solidFill>
              <a:ln w="6357" cap="flat">
                <a:noFill/>
                <a:prstDash val="solid"/>
                <a:miter/>
              </a:ln>
            </p:spPr>
            <p:txBody>
              <a:bodyPr rtlCol="0" anchor="ctr"/>
              <a:lstStyle/>
              <a:p>
                <a:endParaRPr lang="en-GB"/>
              </a:p>
            </p:txBody>
          </p:sp>
        </p:grpSp>
      </p:grpSp>
      <p:sp>
        <p:nvSpPr>
          <p:cNvPr id="1362" name="Text Placeholder 1379">
            <a:extLst>
              <a:ext uri="{FF2B5EF4-FFF2-40B4-BE49-F238E27FC236}">
                <a16:creationId xmlns:a16="http://schemas.microsoft.com/office/drawing/2014/main" id="{CDD7E4A9-760D-99CD-9855-E6746027B835}"/>
              </a:ext>
            </a:extLst>
          </p:cNvPr>
          <p:cNvSpPr>
            <a:spLocks noGrp="1"/>
          </p:cNvSpPr>
          <p:nvPr>
            <p:ph type="body" sz="quarter" idx="31"/>
          </p:nvPr>
        </p:nvSpPr>
        <p:spPr>
          <a:xfrm>
            <a:off x="634109" y="2502265"/>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3" name="Text Placeholder 1379">
            <a:extLst>
              <a:ext uri="{FF2B5EF4-FFF2-40B4-BE49-F238E27FC236}">
                <a16:creationId xmlns:a16="http://schemas.microsoft.com/office/drawing/2014/main" id="{01D5DC0A-4694-C6F7-7CBC-99D8431353F1}"/>
              </a:ext>
            </a:extLst>
          </p:cNvPr>
          <p:cNvSpPr>
            <a:spLocks noGrp="1"/>
          </p:cNvSpPr>
          <p:nvPr>
            <p:ph type="body" sz="quarter" idx="32"/>
          </p:nvPr>
        </p:nvSpPr>
        <p:spPr>
          <a:xfrm>
            <a:off x="634110" y="3566022"/>
            <a:ext cx="1528067"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5" name="Text Placeholder 1379">
            <a:extLst>
              <a:ext uri="{FF2B5EF4-FFF2-40B4-BE49-F238E27FC236}">
                <a16:creationId xmlns:a16="http://schemas.microsoft.com/office/drawing/2014/main" id="{78378A1D-87EC-27B1-1875-88A582118D38}"/>
              </a:ext>
            </a:extLst>
          </p:cNvPr>
          <p:cNvSpPr>
            <a:spLocks noGrp="1"/>
          </p:cNvSpPr>
          <p:nvPr>
            <p:ph type="body" sz="quarter" idx="33"/>
          </p:nvPr>
        </p:nvSpPr>
        <p:spPr>
          <a:xfrm>
            <a:off x="634110" y="4637413"/>
            <a:ext cx="1528066" cy="485113"/>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66" name="Text Placeholder 1379">
            <a:extLst>
              <a:ext uri="{FF2B5EF4-FFF2-40B4-BE49-F238E27FC236}">
                <a16:creationId xmlns:a16="http://schemas.microsoft.com/office/drawing/2014/main" id="{65753140-64B6-7FB2-A0BD-5FFB424D0376}"/>
              </a:ext>
            </a:extLst>
          </p:cNvPr>
          <p:cNvSpPr>
            <a:spLocks noGrp="1"/>
          </p:cNvSpPr>
          <p:nvPr>
            <p:ph type="body" sz="quarter" idx="34"/>
          </p:nvPr>
        </p:nvSpPr>
        <p:spPr>
          <a:xfrm>
            <a:off x="634110" y="5701170"/>
            <a:ext cx="1528066" cy="490376"/>
          </a:xfrm>
        </p:spPr>
        <p:txBody>
          <a:bodyPr/>
          <a:lstStyle>
            <a:lvl1pPr marL="0" indent="0">
              <a:buFontTx/>
              <a:buNone/>
              <a:defRPr sz="1300">
                <a:solidFill>
                  <a:schemeClr val="accent2"/>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0" name="Text Placeholder 1379">
            <a:extLst>
              <a:ext uri="{FF2B5EF4-FFF2-40B4-BE49-F238E27FC236}">
                <a16:creationId xmlns:a16="http://schemas.microsoft.com/office/drawing/2014/main" id="{099E8E1E-D9C2-4BB8-EB93-A976897A03CE}"/>
              </a:ext>
            </a:extLst>
          </p:cNvPr>
          <p:cNvSpPr>
            <a:spLocks noGrp="1"/>
          </p:cNvSpPr>
          <p:nvPr>
            <p:ph type="body" sz="quarter" idx="35"/>
          </p:nvPr>
        </p:nvSpPr>
        <p:spPr>
          <a:xfrm>
            <a:off x="2266304" y="2502265"/>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1" name="Text Placeholder 1379">
            <a:extLst>
              <a:ext uri="{FF2B5EF4-FFF2-40B4-BE49-F238E27FC236}">
                <a16:creationId xmlns:a16="http://schemas.microsoft.com/office/drawing/2014/main" id="{72C889B5-71C4-8D06-1D12-7DC2489C7AE7}"/>
              </a:ext>
            </a:extLst>
          </p:cNvPr>
          <p:cNvSpPr>
            <a:spLocks noGrp="1"/>
          </p:cNvSpPr>
          <p:nvPr>
            <p:ph type="body" sz="quarter" idx="36"/>
          </p:nvPr>
        </p:nvSpPr>
        <p:spPr>
          <a:xfrm>
            <a:off x="2266304" y="3566021"/>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3" name="Text Placeholder 1379">
            <a:extLst>
              <a:ext uri="{FF2B5EF4-FFF2-40B4-BE49-F238E27FC236}">
                <a16:creationId xmlns:a16="http://schemas.microsoft.com/office/drawing/2014/main" id="{D95D6380-D2D5-C6EB-02AF-429CE3A3C00D}"/>
              </a:ext>
            </a:extLst>
          </p:cNvPr>
          <p:cNvSpPr>
            <a:spLocks noGrp="1"/>
          </p:cNvSpPr>
          <p:nvPr>
            <p:ph type="body" sz="quarter" idx="37"/>
          </p:nvPr>
        </p:nvSpPr>
        <p:spPr>
          <a:xfrm>
            <a:off x="2266304" y="4637413"/>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4" name="Text Placeholder 1379">
            <a:extLst>
              <a:ext uri="{FF2B5EF4-FFF2-40B4-BE49-F238E27FC236}">
                <a16:creationId xmlns:a16="http://schemas.microsoft.com/office/drawing/2014/main" id="{812DDDAB-A1D7-D1A4-0C99-08069EDBBE34}"/>
              </a:ext>
            </a:extLst>
          </p:cNvPr>
          <p:cNvSpPr>
            <a:spLocks noGrp="1"/>
          </p:cNvSpPr>
          <p:nvPr>
            <p:ph type="body" sz="quarter" idx="38"/>
          </p:nvPr>
        </p:nvSpPr>
        <p:spPr>
          <a:xfrm>
            <a:off x="2266304" y="5701170"/>
            <a:ext cx="3620013" cy="726097"/>
          </a:xfrm>
        </p:spPr>
        <p:txBody>
          <a:bodyPr/>
          <a:lstStyle>
            <a:lvl1pPr marL="0" indent="0" algn="l">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5" name="Text Placeholder 1379">
            <a:extLst>
              <a:ext uri="{FF2B5EF4-FFF2-40B4-BE49-F238E27FC236}">
                <a16:creationId xmlns:a16="http://schemas.microsoft.com/office/drawing/2014/main" id="{45701E30-CEF7-F804-6462-8591DF878049}"/>
              </a:ext>
            </a:extLst>
          </p:cNvPr>
          <p:cNvSpPr>
            <a:spLocks noGrp="1"/>
          </p:cNvSpPr>
          <p:nvPr>
            <p:ph type="body" sz="quarter" idx="39"/>
          </p:nvPr>
        </p:nvSpPr>
        <p:spPr>
          <a:xfrm>
            <a:off x="6505997"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6" name="Text Placeholder 1379">
            <a:extLst>
              <a:ext uri="{FF2B5EF4-FFF2-40B4-BE49-F238E27FC236}">
                <a16:creationId xmlns:a16="http://schemas.microsoft.com/office/drawing/2014/main" id="{970253A0-8D6B-99E8-7894-B0A086CF8945}"/>
              </a:ext>
            </a:extLst>
          </p:cNvPr>
          <p:cNvSpPr>
            <a:spLocks noGrp="1"/>
          </p:cNvSpPr>
          <p:nvPr>
            <p:ph type="body" sz="quarter" idx="40"/>
          </p:nvPr>
        </p:nvSpPr>
        <p:spPr>
          <a:xfrm>
            <a:off x="6505997"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7" name="Text Placeholder 1379">
            <a:extLst>
              <a:ext uri="{FF2B5EF4-FFF2-40B4-BE49-F238E27FC236}">
                <a16:creationId xmlns:a16="http://schemas.microsoft.com/office/drawing/2014/main" id="{30987271-CE16-3F41-3E75-AB06673CA23C}"/>
              </a:ext>
            </a:extLst>
          </p:cNvPr>
          <p:cNvSpPr>
            <a:spLocks noGrp="1"/>
          </p:cNvSpPr>
          <p:nvPr>
            <p:ph type="body" sz="quarter" idx="41"/>
          </p:nvPr>
        </p:nvSpPr>
        <p:spPr>
          <a:xfrm>
            <a:off x="9394106" y="2180069"/>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8" name="Text Placeholder 1379">
            <a:extLst>
              <a:ext uri="{FF2B5EF4-FFF2-40B4-BE49-F238E27FC236}">
                <a16:creationId xmlns:a16="http://schemas.microsoft.com/office/drawing/2014/main" id="{DBE4FCD4-3BF1-EBF2-6512-2C2CAE8B18BB}"/>
              </a:ext>
            </a:extLst>
          </p:cNvPr>
          <p:cNvSpPr>
            <a:spLocks noGrp="1"/>
          </p:cNvSpPr>
          <p:nvPr>
            <p:ph type="body" sz="quarter" idx="42"/>
          </p:nvPr>
        </p:nvSpPr>
        <p:spPr>
          <a:xfrm>
            <a:off x="9394106" y="2439876"/>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79" name="Text Placeholder 1379">
            <a:extLst>
              <a:ext uri="{FF2B5EF4-FFF2-40B4-BE49-F238E27FC236}">
                <a16:creationId xmlns:a16="http://schemas.microsoft.com/office/drawing/2014/main" id="{271C082B-0333-5066-8C97-3044AA4BF624}"/>
              </a:ext>
            </a:extLst>
          </p:cNvPr>
          <p:cNvSpPr>
            <a:spLocks noGrp="1"/>
          </p:cNvSpPr>
          <p:nvPr>
            <p:ph type="body" sz="quarter" idx="43"/>
          </p:nvPr>
        </p:nvSpPr>
        <p:spPr>
          <a:xfrm>
            <a:off x="6893549" y="3389325"/>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5" name="Text Placeholder 1379">
            <a:extLst>
              <a:ext uri="{FF2B5EF4-FFF2-40B4-BE49-F238E27FC236}">
                <a16:creationId xmlns:a16="http://schemas.microsoft.com/office/drawing/2014/main" id="{245D86FD-833E-98AB-D697-252DDCBE5D67}"/>
              </a:ext>
            </a:extLst>
          </p:cNvPr>
          <p:cNvSpPr>
            <a:spLocks noGrp="1"/>
          </p:cNvSpPr>
          <p:nvPr>
            <p:ph type="body" sz="quarter" idx="44"/>
          </p:nvPr>
        </p:nvSpPr>
        <p:spPr>
          <a:xfrm>
            <a:off x="8026258"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86" name="Text Placeholder 1379">
            <a:extLst>
              <a:ext uri="{FF2B5EF4-FFF2-40B4-BE49-F238E27FC236}">
                <a16:creationId xmlns:a16="http://schemas.microsoft.com/office/drawing/2014/main" id="{6401F829-E7F9-0EC4-4B92-B4B8C5598379}"/>
              </a:ext>
            </a:extLst>
          </p:cNvPr>
          <p:cNvSpPr>
            <a:spLocks noGrp="1"/>
          </p:cNvSpPr>
          <p:nvPr>
            <p:ph type="body" sz="quarter" idx="45"/>
          </p:nvPr>
        </p:nvSpPr>
        <p:spPr>
          <a:xfrm>
            <a:off x="9158967"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0" name="Text Placeholder 1379">
            <a:extLst>
              <a:ext uri="{FF2B5EF4-FFF2-40B4-BE49-F238E27FC236}">
                <a16:creationId xmlns:a16="http://schemas.microsoft.com/office/drawing/2014/main" id="{586FE075-2461-419C-DB97-0AEB4B557575}"/>
              </a:ext>
            </a:extLst>
          </p:cNvPr>
          <p:cNvSpPr>
            <a:spLocks noGrp="1"/>
          </p:cNvSpPr>
          <p:nvPr>
            <p:ph type="body" sz="quarter" idx="46"/>
          </p:nvPr>
        </p:nvSpPr>
        <p:spPr>
          <a:xfrm>
            <a:off x="10291676" y="3389324"/>
            <a:ext cx="900000"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1" name="Text Placeholder 1379">
            <a:extLst>
              <a:ext uri="{FF2B5EF4-FFF2-40B4-BE49-F238E27FC236}">
                <a16:creationId xmlns:a16="http://schemas.microsoft.com/office/drawing/2014/main" id="{A90C8A97-1076-52C6-40E7-64BD7A16335C}"/>
              </a:ext>
            </a:extLst>
          </p:cNvPr>
          <p:cNvSpPr>
            <a:spLocks noGrp="1"/>
          </p:cNvSpPr>
          <p:nvPr>
            <p:ph type="body" sz="quarter" idx="47"/>
          </p:nvPr>
        </p:nvSpPr>
        <p:spPr>
          <a:xfrm>
            <a:off x="7959111" y="4493536"/>
            <a:ext cx="2177522" cy="200025"/>
          </a:xfrm>
        </p:spPr>
        <p:txBody>
          <a:bodyPr/>
          <a:lstStyle>
            <a:lvl1pPr marL="0" indent="0" algn="ctr">
              <a:buFontTx/>
              <a:buNone/>
              <a:defRPr sz="16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6" name="Text Placeholder 1379">
            <a:extLst>
              <a:ext uri="{FF2B5EF4-FFF2-40B4-BE49-F238E27FC236}">
                <a16:creationId xmlns:a16="http://schemas.microsoft.com/office/drawing/2014/main" id="{6B38B653-3859-2C21-1D69-1B408A8B6E91}"/>
              </a:ext>
            </a:extLst>
          </p:cNvPr>
          <p:cNvSpPr>
            <a:spLocks noGrp="1"/>
          </p:cNvSpPr>
          <p:nvPr>
            <p:ph type="body" sz="quarter" idx="48"/>
          </p:nvPr>
        </p:nvSpPr>
        <p:spPr>
          <a:xfrm>
            <a:off x="7959111" y="4753344"/>
            <a:ext cx="2177522" cy="200025"/>
          </a:xfrm>
        </p:spPr>
        <p:txBody>
          <a:bodyPr/>
          <a:lstStyle>
            <a:lvl1pPr marL="0" indent="0" algn="ctr">
              <a:buFontTx/>
              <a:buNone/>
              <a:defRPr sz="1000">
                <a:solidFill>
                  <a:schemeClr val="accent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397" name="Text Placeholder 1379">
            <a:extLst>
              <a:ext uri="{FF2B5EF4-FFF2-40B4-BE49-F238E27FC236}">
                <a16:creationId xmlns:a16="http://schemas.microsoft.com/office/drawing/2014/main" id="{8521AE95-E88F-DDB6-CAD2-F3A689831B0F}"/>
              </a:ext>
            </a:extLst>
          </p:cNvPr>
          <p:cNvSpPr>
            <a:spLocks noGrp="1"/>
          </p:cNvSpPr>
          <p:nvPr>
            <p:ph type="body" sz="quarter" idx="49"/>
          </p:nvPr>
        </p:nvSpPr>
        <p:spPr>
          <a:xfrm>
            <a:off x="7959111" y="5640637"/>
            <a:ext cx="2177522" cy="200025"/>
          </a:xfrm>
        </p:spPr>
        <p:txBody>
          <a:bodyPr/>
          <a:lstStyle>
            <a:lvl1pPr marL="0" indent="0" algn="ctr">
              <a:buFontTx/>
              <a:buNone/>
              <a:defRPr sz="1600">
                <a:solidFill>
                  <a:schemeClr val="accent3"/>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4" name="Text Placeholder 1379">
            <a:extLst>
              <a:ext uri="{FF2B5EF4-FFF2-40B4-BE49-F238E27FC236}">
                <a16:creationId xmlns:a16="http://schemas.microsoft.com/office/drawing/2014/main" id="{CB4713BB-A381-8701-F6E9-BA76D0052A34}"/>
              </a:ext>
            </a:extLst>
          </p:cNvPr>
          <p:cNvSpPr>
            <a:spLocks noGrp="1"/>
          </p:cNvSpPr>
          <p:nvPr>
            <p:ph type="body" sz="quarter" idx="50"/>
          </p:nvPr>
        </p:nvSpPr>
        <p:spPr>
          <a:xfrm>
            <a:off x="7962507" y="2633523"/>
            <a:ext cx="2177522" cy="200025"/>
          </a:xfrm>
        </p:spPr>
        <p:txBody>
          <a:bodyPr/>
          <a:lstStyle>
            <a:lvl1pPr marL="0" indent="0" algn="ctr">
              <a:buFontTx/>
              <a:buNone/>
              <a:defRPr sz="16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
        <p:nvSpPr>
          <p:cNvPr id="1405" name="Text Placeholder 1379">
            <a:extLst>
              <a:ext uri="{FF2B5EF4-FFF2-40B4-BE49-F238E27FC236}">
                <a16:creationId xmlns:a16="http://schemas.microsoft.com/office/drawing/2014/main" id="{DD641C87-E5CA-DBB2-BCD3-CA2EA7C83BBC}"/>
              </a:ext>
            </a:extLst>
          </p:cNvPr>
          <p:cNvSpPr>
            <a:spLocks noGrp="1"/>
          </p:cNvSpPr>
          <p:nvPr>
            <p:ph type="body" sz="quarter" idx="51"/>
          </p:nvPr>
        </p:nvSpPr>
        <p:spPr>
          <a:xfrm>
            <a:off x="7962507" y="2893330"/>
            <a:ext cx="2177522" cy="200025"/>
          </a:xfrm>
        </p:spPr>
        <p:txBody>
          <a:bodyPr/>
          <a:lstStyle>
            <a:lvl1pPr marL="0" indent="0" algn="ctr">
              <a:buFontTx/>
              <a:buNone/>
              <a:defRPr sz="1000">
                <a:solidFill>
                  <a:schemeClr val="bg1"/>
                </a:solidFill>
              </a:defRPr>
            </a:lvl1pPr>
            <a:lvl2pPr marL="144000" indent="0">
              <a:buFontTx/>
              <a:buNone/>
              <a:defRPr sz="1300">
                <a:solidFill>
                  <a:schemeClr val="accent2"/>
                </a:solidFill>
              </a:defRPr>
            </a:lvl2pPr>
            <a:lvl3pPr marL="288000" indent="0">
              <a:buFontTx/>
              <a:buNone/>
              <a:defRPr sz="1300">
                <a:solidFill>
                  <a:schemeClr val="accent2"/>
                </a:solidFill>
              </a:defRPr>
            </a:lvl3pPr>
            <a:lvl4pPr marL="432000" indent="0">
              <a:buFontTx/>
              <a:buNone/>
              <a:defRPr sz="1300">
                <a:solidFill>
                  <a:schemeClr val="accent2"/>
                </a:solidFill>
              </a:defRPr>
            </a:lvl4pPr>
            <a:lvl5pPr marL="576000" indent="0">
              <a:buFontTx/>
              <a:buNone/>
              <a:defRPr sz="1300">
                <a:solidFill>
                  <a:schemeClr val="accent2"/>
                </a:solidFill>
              </a:defRPr>
            </a:lvl5pPr>
          </a:lstStyle>
          <a:p>
            <a:pPr lvl="0"/>
            <a:r>
              <a:rPr lang="en-US"/>
              <a:t>Click to edit Master text styles</a:t>
            </a:r>
          </a:p>
        </p:txBody>
      </p:sp>
    </p:spTree>
    <p:extLst>
      <p:ext uri="{BB962C8B-B14F-4D97-AF65-F5344CB8AC3E}">
        <p14:creationId xmlns:p14="http://schemas.microsoft.com/office/powerpoint/2010/main" val="293750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texts and icons">
    <p:bg>
      <p:bgPr>
        <a:solidFill>
          <a:schemeClr val="accent3">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05F88-292B-4BDA-8A3A-AB28C38A9705}"/>
              </a:ext>
            </a:extLst>
          </p:cNvPr>
          <p:cNvSpPr>
            <a:spLocks noGrp="1"/>
          </p:cNvSpPr>
          <p:nvPr>
            <p:ph type="title"/>
          </p:nvPr>
        </p:nvSpPr>
        <p:spPr>
          <a:xfrm>
            <a:off x="315913" y="1128588"/>
            <a:ext cx="11558587" cy="900137"/>
          </a:xfrm>
        </p:spPr>
        <p:txBody>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B568454-1ABB-455D-BB89-751BB776816B}"/>
              </a:ext>
            </a:extLst>
          </p:cNvPr>
          <p:cNvSpPr>
            <a:spLocks noGrp="1"/>
          </p:cNvSpPr>
          <p:nvPr>
            <p:ph type="dt" sz="half" idx="10"/>
          </p:nvPr>
        </p:nvSpPr>
        <p:spPr>
          <a:xfrm>
            <a:off x="9578283" y="7242085"/>
            <a:ext cx="1250055" cy="186526"/>
          </a:xfrm>
        </p:spPr>
        <p:txBody>
          <a:bodyPr/>
          <a:lstStyle>
            <a:lvl1pPr>
              <a:defRPr>
                <a:noFill/>
              </a:defRPr>
            </a:lvl1p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a:xfrm>
            <a:off x="0" y="7231890"/>
            <a:ext cx="4114800" cy="130250"/>
          </a:xfrm>
        </p:spPr>
        <p:txBody>
          <a:bodyPr/>
          <a:lstStyle/>
          <a:p>
            <a:r>
              <a:rPr lang="en-GB"/>
              <a:t>.</a:t>
            </a:r>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p>
            <a:fld id="{20F5467F-CA83-4951-87CD-A29B72857444}" type="slidenum">
              <a:rPr lang="en-GB" smtClean="0"/>
              <a:t>‹#›</a:t>
            </a:fld>
            <a:endParaRPr lang="en-GB"/>
          </a:p>
        </p:txBody>
      </p:sp>
      <p:cxnSp>
        <p:nvCxnSpPr>
          <p:cNvPr id="19" name="Straight Connector 18">
            <a:extLst>
              <a:ext uri="{FF2B5EF4-FFF2-40B4-BE49-F238E27FC236}">
                <a16:creationId xmlns:a16="http://schemas.microsoft.com/office/drawing/2014/main" id="{0C9325F3-9F19-56E3-F4A7-77AC92CF94B9}"/>
              </a:ext>
            </a:extLst>
          </p:cNvPr>
          <p:cNvCxnSpPr/>
          <p:nvPr userDrawn="1"/>
        </p:nvCxnSpPr>
        <p:spPr>
          <a:xfrm>
            <a:off x="316449"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312250C-8325-74A7-CE05-519C9C641A68}"/>
              </a:ext>
            </a:extLst>
          </p:cNvPr>
          <p:cNvCxnSpPr/>
          <p:nvPr userDrawn="1"/>
        </p:nvCxnSpPr>
        <p:spPr>
          <a:xfrm>
            <a:off x="323373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F4F18DA-68FB-C385-D4D5-2A7B17E96AB3}"/>
              </a:ext>
            </a:extLst>
          </p:cNvPr>
          <p:cNvCxnSpPr/>
          <p:nvPr userDrawn="1"/>
        </p:nvCxnSpPr>
        <p:spPr>
          <a:xfrm>
            <a:off x="6161088"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B5BA62-FBD7-4396-6FB0-75DD183D72FC}"/>
              </a:ext>
            </a:extLst>
          </p:cNvPr>
          <p:cNvCxnSpPr/>
          <p:nvPr userDrawn="1"/>
        </p:nvCxnSpPr>
        <p:spPr>
          <a:xfrm>
            <a:off x="9078914" y="2308003"/>
            <a:ext cx="2797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74649292-80A5-F9DC-6BCC-E7C3982F250C}"/>
              </a:ext>
            </a:extLst>
          </p:cNvPr>
          <p:cNvSpPr>
            <a:spLocks noGrp="1"/>
          </p:cNvSpPr>
          <p:nvPr>
            <p:ph type="pic" sz="quarter" idx="17" hasCustomPrompt="1"/>
          </p:nvPr>
        </p:nvSpPr>
        <p:spPr>
          <a:xfrm>
            <a:off x="319089" y="2427291"/>
            <a:ext cx="558000" cy="558798"/>
          </a:xfrm>
        </p:spPr>
        <p:txBody>
          <a:bodyPr rIns="0" anchor="ctr" anchorCtr="0"/>
          <a:lstStyle>
            <a:lvl1pPr marL="0" indent="0" algn="ctr">
              <a:buFontTx/>
              <a:buNone/>
              <a:defRPr/>
            </a:lvl1pPr>
          </a:lstStyle>
          <a:p>
            <a:r>
              <a:rPr lang="sv-SE"/>
              <a:t> Icon</a:t>
            </a:r>
            <a:endParaRPr lang="en-GB"/>
          </a:p>
        </p:txBody>
      </p:sp>
      <p:sp>
        <p:nvSpPr>
          <p:cNvPr id="25" name="Text Placeholder 24">
            <a:extLst>
              <a:ext uri="{FF2B5EF4-FFF2-40B4-BE49-F238E27FC236}">
                <a16:creationId xmlns:a16="http://schemas.microsoft.com/office/drawing/2014/main" id="{B49D9475-7648-89D3-D961-0199D5801EF8}"/>
              </a:ext>
            </a:extLst>
          </p:cNvPr>
          <p:cNvSpPr>
            <a:spLocks noGrp="1"/>
          </p:cNvSpPr>
          <p:nvPr>
            <p:ph type="body" sz="quarter" idx="21" hasCustomPrompt="1"/>
          </p:nvPr>
        </p:nvSpPr>
        <p:spPr>
          <a:xfrm>
            <a:off x="1142208" y="2491578"/>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27" name="Picture Placeholder 14">
            <a:extLst>
              <a:ext uri="{FF2B5EF4-FFF2-40B4-BE49-F238E27FC236}">
                <a16:creationId xmlns:a16="http://schemas.microsoft.com/office/drawing/2014/main" id="{4BEF3001-DEBB-1320-5201-28043D29ADB9}"/>
              </a:ext>
            </a:extLst>
          </p:cNvPr>
          <p:cNvSpPr>
            <a:spLocks noGrp="1"/>
          </p:cNvSpPr>
          <p:nvPr>
            <p:ph type="pic" sz="quarter" idx="22" hasCustomPrompt="1"/>
          </p:nvPr>
        </p:nvSpPr>
        <p:spPr>
          <a:xfrm>
            <a:off x="3240090" y="2490928"/>
            <a:ext cx="558000" cy="558798"/>
          </a:xfrm>
        </p:spPr>
        <p:txBody>
          <a:bodyPr rIns="0" anchor="ctr" anchorCtr="0"/>
          <a:lstStyle>
            <a:lvl1pPr marL="0" indent="0" algn="ctr">
              <a:buFontTx/>
              <a:buNone/>
              <a:defRPr/>
            </a:lvl1pPr>
          </a:lstStyle>
          <a:p>
            <a:r>
              <a:rPr lang="sv-SE"/>
              <a:t> Icon</a:t>
            </a:r>
            <a:endParaRPr lang="en-GB"/>
          </a:p>
        </p:txBody>
      </p:sp>
      <p:sp>
        <p:nvSpPr>
          <p:cNvPr id="28" name="Text Placeholder 24">
            <a:extLst>
              <a:ext uri="{FF2B5EF4-FFF2-40B4-BE49-F238E27FC236}">
                <a16:creationId xmlns:a16="http://schemas.microsoft.com/office/drawing/2014/main" id="{48648B5D-9DFF-0186-2139-B2B5EC37BB54}"/>
              </a:ext>
            </a:extLst>
          </p:cNvPr>
          <p:cNvSpPr>
            <a:spLocks noGrp="1"/>
          </p:cNvSpPr>
          <p:nvPr>
            <p:ph type="body" sz="quarter" idx="23" hasCustomPrompt="1"/>
          </p:nvPr>
        </p:nvSpPr>
        <p:spPr>
          <a:xfrm>
            <a:off x="406320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7" name="Picture Placeholder 14">
            <a:extLst>
              <a:ext uri="{FF2B5EF4-FFF2-40B4-BE49-F238E27FC236}">
                <a16:creationId xmlns:a16="http://schemas.microsoft.com/office/drawing/2014/main" id="{8322C2FC-C132-F1D8-3B13-1B8B03590C1A}"/>
              </a:ext>
            </a:extLst>
          </p:cNvPr>
          <p:cNvSpPr>
            <a:spLocks noGrp="1"/>
          </p:cNvSpPr>
          <p:nvPr>
            <p:ph type="pic" sz="quarter" idx="24" hasCustomPrompt="1"/>
          </p:nvPr>
        </p:nvSpPr>
        <p:spPr>
          <a:xfrm>
            <a:off x="6169660" y="2491577"/>
            <a:ext cx="558000" cy="558798"/>
          </a:xfrm>
        </p:spPr>
        <p:txBody>
          <a:bodyPr rIns="0" anchor="ctr" anchorCtr="0"/>
          <a:lstStyle>
            <a:lvl1pPr marL="0" indent="0" algn="ctr">
              <a:buFontTx/>
              <a:buNone/>
              <a:defRPr/>
            </a:lvl1pPr>
          </a:lstStyle>
          <a:p>
            <a:r>
              <a:rPr lang="sv-SE"/>
              <a:t> Icon</a:t>
            </a:r>
            <a:endParaRPr lang="en-GB"/>
          </a:p>
        </p:txBody>
      </p:sp>
      <p:sp>
        <p:nvSpPr>
          <p:cNvPr id="38" name="Text Placeholder 24">
            <a:extLst>
              <a:ext uri="{FF2B5EF4-FFF2-40B4-BE49-F238E27FC236}">
                <a16:creationId xmlns:a16="http://schemas.microsoft.com/office/drawing/2014/main" id="{199BC695-44AA-1267-29C2-8C1D356F47A5}"/>
              </a:ext>
            </a:extLst>
          </p:cNvPr>
          <p:cNvSpPr>
            <a:spLocks noGrp="1"/>
          </p:cNvSpPr>
          <p:nvPr>
            <p:ph type="body" sz="quarter" idx="25" hasCustomPrompt="1"/>
          </p:nvPr>
        </p:nvSpPr>
        <p:spPr>
          <a:xfrm>
            <a:off x="6992779"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39" name="Picture Placeholder 14">
            <a:extLst>
              <a:ext uri="{FF2B5EF4-FFF2-40B4-BE49-F238E27FC236}">
                <a16:creationId xmlns:a16="http://schemas.microsoft.com/office/drawing/2014/main" id="{7EBFF388-ECD8-EC98-CDDF-6DE209BBBF18}"/>
              </a:ext>
            </a:extLst>
          </p:cNvPr>
          <p:cNvSpPr>
            <a:spLocks noGrp="1"/>
          </p:cNvSpPr>
          <p:nvPr>
            <p:ph type="pic" sz="quarter" idx="26" hasCustomPrompt="1"/>
          </p:nvPr>
        </p:nvSpPr>
        <p:spPr>
          <a:xfrm>
            <a:off x="9090661" y="2491577"/>
            <a:ext cx="558000" cy="558798"/>
          </a:xfrm>
        </p:spPr>
        <p:txBody>
          <a:bodyPr rIns="0" anchor="ctr" anchorCtr="0"/>
          <a:lstStyle>
            <a:lvl1pPr marL="0" indent="0" algn="ctr">
              <a:buFontTx/>
              <a:buNone/>
              <a:defRPr/>
            </a:lvl1pPr>
          </a:lstStyle>
          <a:p>
            <a:r>
              <a:rPr lang="sv-SE"/>
              <a:t> Icon</a:t>
            </a:r>
            <a:endParaRPr lang="en-GB"/>
          </a:p>
        </p:txBody>
      </p:sp>
      <p:sp>
        <p:nvSpPr>
          <p:cNvPr id="40" name="Text Placeholder 24">
            <a:extLst>
              <a:ext uri="{FF2B5EF4-FFF2-40B4-BE49-F238E27FC236}">
                <a16:creationId xmlns:a16="http://schemas.microsoft.com/office/drawing/2014/main" id="{994E60E9-9CD4-803A-1808-1582A882B898}"/>
              </a:ext>
            </a:extLst>
          </p:cNvPr>
          <p:cNvSpPr>
            <a:spLocks noGrp="1"/>
          </p:cNvSpPr>
          <p:nvPr>
            <p:ph type="body" sz="quarter" idx="27" hasCustomPrompt="1"/>
          </p:nvPr>
        </p:nvSpPr>
        <p:spPr>
          <a:xfrm>
            <a:off x="9913780" y="2491577"/>
            <a:ext cx="1969291" cy="494511"/>
          </a:xfrm>
        </p:spPr>
        <p:txBody>
          <a:bodyPr/>
          <a:lstStyle>
            <a:lvl1pPr marL="0" indent="0">
              <a:lnSpc>
                <a:spcPct val="85000"/>
              </a:lnSpc>
              <a:spcBef>
                <a:spcPts val="0"/>
              </a:spcBef>
              <a:buFontTx/>
              <a:buNone/>
              <a:defRPr sz="1700">
                <a:solidFill>
                  <a:schemeClr val="accent2"/>
                </a:solidFill>
                <a:latin typeface="+mj-lt"/>
              </a:defRPr>
            </a:lvl1pPr>
          </a:lstStyle>
          <a:p>
            <a:pPr lvl="0"/>
            <a:r>
              <a:rPr lang="en-GB"/>
              <a:t>Headline</a:t>
            </a:r>
          </a:p>
        </p:txBody>
      </p:sp>
      <p:sp>
        <p:nvSpPr>
          <p:cNvPr id="10" name="Text Placeholder 9">
            <a:extLst>
              <a:ext uri="{FF2B5EF4-FFF2-40B4-BE49-F238E27FC236}">
                <a16:creationId xmlns:a16="http://schemas.microsoft.com/office/drawing/2014/main" id="{16A042A0-7C71-BF87-350A-23856FE04E51}"/>
              </a:ext>
            </a:extLst>
          </p:cNvPr>
          <p:cNvSpPr>
            <a:spLocks noGrp="1"/>
          </p:cNvSpPr>
          <p:nvPr>
            <p:ph type="body" sz="quarter" idx="13"/>
          </p:nvPr>
        </p:nvSpPr>
        <p:spPr>
          <a:xfrm>
            <a:off x="315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3FC2F144-42F9-B45E-5F69-69C7AD9B2E78}"/>
              </a:ext>
            </a:extLst>
          </p:cNvPr>
          <p:cNvSpPr>
            <a:spLocks noGrp="1"/>
          </p:cNvSpPr>
          <p:nvPr>
            <p:ph type="body" sz="quarter" idx="14"/>
          </p:nvPr>
        </p:nvSpPr>
        <p:spPr>
          <a:xfrm>
            <a:off x="323373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4FC888C0-9A25-DB0B-6F01-BAA8B2117578}"/>
              </a:ext>
            </a:extLst>
          </p:cNvPr>
          <p:cNvSpPr>
            <a:spLocks noGrp="1"/>
          </p:cNvSpPr>
          <p:nvPr>
            <p:ph type="body" sz="quarter" idx="15"/>
          </p:nvPr>
        </p:nvSpPr>
        <p:spPr>
          <a:xfrm>
            <a:off x="6161088"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9">
            <a:extLst>
              <a:ext uri="{FF2B5EF4-FFF2-40B4-BE49-F238E27FC236}">
                <a16:creationId xmlns:a16="http://schemas.microsoft.com/office/drawing/2014/main" id="{AAA86710-1992-8E45-262D-E2CCFE0F08A2}"/>
              </a:ext>
            </a:extLst>
          </p:cNvPr>
          <p:cNvSpPr>
            <a:spLocks noGrp="1"/>
          </p:cNvSpPr>
          <p:nvPr>
            <p:ph type="body" sz="quarter" idx="16"/>
          </p:nvPr>
        </p:nvSpPr>
        <p:spPr>
          <a:xfrm>
            <a:off x="9078913" y="3200400"/>
            <a:ext cx="2795588" cy="3340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35745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theme" Target="../theme/theme2.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image" Target="../media/image23.sv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image" Target="../media/image2.svg"/><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image" Target="../media/image1.png"/><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138213"/>
            <a:ext cx="11558587" cy="900137"/>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2096384"/>
            <a:ext cx="11558587" cy="444411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8108258" y="382580"/>
            <a:ext cx="1250055" cy="186526"/>
          </a:xfrm>
          <a:prstGeom prst="rect">
            <a:avLst/>
          </a:prstGeom>
        </p:spPr>
        <p:txBody>
          <a:bodyPr vert="horz" lIns="0" tIns="0" rIns="0" bIns="0" rtlCol="0" anchor="b">
            <a:noAutofit/>
          </a:bodyPr>
          <a:lstStyle>
            <a:lvl1pPr algn="l">
              <a:defRPr sz="1000">
                <a:solidFill>
                  <a:schemeClr val="accent1"/>
                </a:solidFill>
              </a:defRPr>
            </a:lvl1pPr>
          </a:lstStyle>
          <a:p>
            <a:fld id="{A6B95C47-D6E2-48BF-BCDD-9655E0540C25}" type="datetime1">
              <a:rPr lang="en-GB" smtClean="0"/>
              <a:t>20/11/2024</a:t>
            </a:fld>
            <a:endParaRPr lang="en-GB"/>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0" y="6994451"/>
            <a:ext cx="4114800" cy="130250"/>
          </a:xfrm>
          <a:prstGeom prst="rect">
            <a:avLst/>
          </a:prstGeom>
        </p:spPr>
        <p:txBody>
          <a:bodyPr vert="horz" lIns="0" tIns="0" rIns="0" bIns="0" rtlCol="0" anchor="b">
            <a:noAutofit/>
          </a:bodyPr>
          <a:lstStyle>
            <a:lvl1pPr algn="l">
              <a:defRPr sz="1000">
                <a:noFill/>
              </a:defRPr>
            </a:lvl1pPr>
          </a:lstStyle>
          <a:p>
            <a:r>
              <a:rPr lang="en-GB"/>
              <a:t>.</a:t>
            </a:r>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11026774" y="382580"/>
            <a:ext cx="847725" cy="186526"/>
          </a:xfrm>
          <a:prstGeom prst="rect">
            <a:avLst/>
          </a:prstGeom>
        </p:spPr>
        <p:txBody>
          <a:bodyPr vert="horz" lIns="0" tIns="0" rIns="0" bIns="0" rtlCol="0" anchor="b">
            <a:noAutofit/>
          </a:bodyPr>
          <a:lstStyle>
            <a:lvl1pPr algn="r">
              <a:defRPr sz="1000">
                <a:solidFill>
                  <a:schemeClr val="accent1"/>
                </a:solidFill>
              </a:defRPr>
            </a:lvl1pPr>
          </a:lstStyle>
          <a:p>
            <a:fld id="{20F5467F-CA83-4951-87CD-A29B72857444}" type="slidenum">
              <a:rPr lang="en-GB" smtClean="0"/>
              <a:pPr/>
              <a:t>‹#›</a:t>
            </a:fld>
            <a:endParaRPr lang="en-GB"/>
          </a:p>
        </p:txBody>
      </p:sp>
      <p:cxnSp>
        <p:nvCxnSpPr>
          <p:cNvPr id="11" name="Straight Connector 10">
            <a:extLst>
              <a:ext uri="{FF2B5EF4-FFF2-40B4-BE49-F238E27FC236}">
                <a16:creationId xmlns:a16="http://schemas.microsoft.com/office/drawing/2014/main" id="{A9A277AC-3C51-F8B4-02D5-367968A363C2}"/>
              </a:ext>
            </a:extLst>
          </p:cNvPr>
          <p:cNvCxnSpPr/>
          <p:nvPr userDrawn="1"/>
        </p:nvCxnSpPr>
        <p:spPr>
          <a:xfrm>
            <a:off x="316449" y="765152"/>
            <a:ext cx="11556000"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D97DA05-083F-7D35-8BA0-D0B4EBAE2445}"/>
              </a:ext>
            </a:extLst>
          </p:cNvPr>
          <p:cNvPicPr>
            <a:picLocks noChangeAspect="1"/>
          </p:cNvPicPr>
          <p:nvPr userDrawn="1"/>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315119" y="310833"/>
            <a:ext cx="1116000" cy="226919"/>
          </a:xfrm>
          <a:prstGeom prst="rect">
            <a:avLst/>
          </a:prstGeom>
        </p:spPr>
      </p:pic>
    </p:spTree>
    <p:extLst>
      <p:ext uri="{BB962C8B-B14F-4D97-AF65-F5344CB8AC3E}">
        <p14:creationId xmlns:p14="http://schemas.microsoft.com/office/powerpoint/2010/main" val="152231320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0" r:id="rId4"/>
    <p:sldLayoutId id="2147483678" r:id="rId5"/>
    <p:sldLayoutId id="2147483661" r:id="rId6"/>
    <p:sldLayoutId id="2147483662" r:id="rId7"/>
    <p:sldLayoutId id="2147483677"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9" r:id="rId19"/>
    <p:sldLayoutId id="2147483673" r:id="rId20"/>
    <p:sldLayoutId id="2147483674" r:id="rId21"/>
    <p:sldLayoutId id="2147483675" r:id="rId22"/>
    <p:sldLayoutId id="2147483680" r:id="rId23"/>
    <p:sldLayoutId id="2147483681" r:id="rId24"/>
    <p:sldLayoutId id="2147483682" r:id="rId25"/>
    <p:sldLayoutId id="2147483654" r:id="rId26"/>
    <p:sldLayoutId id="2147483655" r:id="rId27"/>
    <p:sldLayoutId id="2147483650" r:id="rId28"/>
    <p:sldLayoutId id="2147483676" r:id="rId29"/>
    <p:sldLayoutId id="2147483689" r:id="rId30"/>
    <p:sldLayoutId id="2147483695" r:id="rId31"/>
  </p:sldLayoutIdLst>
  <p:hf hdr="0"/>
  <p:txStyles>
    <p:titleStyle>
      <a:lvl1pPr algn="l" defTabSz="914400" rtl="0" eaLnBrk="1" latinLnBrk="0" hangingPunct="1">
        <a:lnSpc>
          <a:spcPct val="90000"/>
        </a:lnSpc>
        <a:spcBef>
          <a:spcPct val="0"/>
        </a:spcBef>
        <a:buNone/>
        <a:defRPr sz="3000" kern="1200" spc="-7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9" userDrawn="1">
          <p15:clr>
            <a:srgbClr val="000080"/>
          </p15:clr>
        </p15:guide>
        <p15:guide id="2" pos="733" userDrawn="1">
          <p15:clr>
            <a:srgbClr val="000080"/>
          </p15:clr>
        </p15:guide>
        <p15:guide id="3" pos="812" userDrawn="1">
          <p15:clr>
            <a:srgbClr val="000080"/>
          </p15:clr>
        </p15:guide>
        <p15:guide id="4" pos="1346" userDrawn="1">
          <p15:clr>
            <a:srgbClr val="000080"/>
          </p15:clr>
        </p15:guide>
        <p15:guide id="5" pos="1426" userDrawn="1">
          <p15:clr>
            <a:srgbClr val="000080"/>
          </p15:clr>
        </p15:guide>
        <p15:guide id="6" pos="1960" userDrawn="1">
          <p15:clr>
            <a:srgbClr val="000080"/>
          </p15:clr>
        </p15:guide>
        <p15:guide id="7" pos="2039" userDrawn="1">
          <p15:clr>
            <a:srgbClr val="000080"/>
          </p15:clr>
        </p15:guide>
        <p15:guide id="8" pos="2573" userDrawn="1">
          <p15:clr>
            <a:srgbClr val="000080"/>
          </p15:clr>
        </p15:guide>
        <p15:guide id="9" pos="2652" userDrawn="1">
          <p15:clr>
            <a:srgbClr val="000080"/>
          </p15:clr>
        </p15:guide>
        <p15:guide id="10" pos="3186" userDrawn="1">
          <p15:clr>
            <a:srgbClr val="000080"/>
          </p15:clr>
        </p15:guide>
        <p15:guide id="11" pos="3266" userDrawn="1">
          <p15:clr>
            <a:srgbClr val="000080"/>
          </p15:clr>
        </p15:guide>
        <p15:guide id="12" pos="3800" userDrawn="1">
          <p15:clr>
            <a:srgbClr val="000080"/>
          </p15:clr>
        </p15:guide>
        <p15:guide id="13" pos="3879" userDrawn="1">
          <p15:clr>
            <a:srgbClr val="000080"/>
          </p15:clr>
        </p15:guide>
        <p15:guide id="14" pos="4413" userDrawn="1">
          <p15:clr>
            <a:srgbClr val="000080"/>
          </p15:clr>
        </p15:guide>
        <p15:guide id="15" pos="4493" userDrawn="1">
          <p15:clr>
            <a:srgbClr val="000080"/>
          </p15:clr>
        </p15:guide>
        <p15:guide id="16" pos="5027" userDrawn="1">
          <p15:clr>
            <a:srgbClr val="000080"/>
          </p15:clr>
        </p15:guide>
        <p15:guide id="17" pos="5106" userDrawn="1">
          <p15:clr>
            <a:srgbClr val="000080"/>
          </p15:clr>
        </p15:guide>
        <p15:guide id="18" pos="5640" userDrawn="1">
          <p15:clr>
            <a:srgbClr val="000080"/>
          </p15:clr>
        </p15:guide>
        <p15:guide id="19" pos="5719" userDrawn="1">
          <p15:clr>
            <a:srgbClr val="000080"/>
          </p15:clr>
        </p15:guide>
        <p15:guide id="20" pos="6253" userDrawn="1">
          <p15:clr>
            <a:srgbClr val="000080"/>
          </p15:clr>
        </p15:guide>
        <p15:guide id="21" pos="6333" userDrawn="1">
          <p15:clr>
            <a:srgbClr val="000080"/>
          </p15:clr>
        </p15:guide>
        <p15:guide id="22" pos="6867" userDrawn="1">
          <p15:clr>
            <a:srgbClr val="000080"/>
          </p15:clr>
        </p15:guide>
        <p15:guide id="23" pos="6946" userDrawn="1">
          <p15:clr>
            <a:srgbClr val="000080"/>
          </p15:clr>
        </p15:guide>
        <p15:guide id="24" pos="7480" userDrawn="1">
          <p15:clr>
            <a:srgbClr val="000080"/>
          </p15:clr>
        </p15:guide>
        <p15:guide id="25" orient="horz" pos="768" userDrawn="1">
          <p15:clr>
            <a:srgbClr val="000080"/>
          </p15:clr>
        </p15:guide>
        <p15:guide id="26" orient="horz" pos="1547" userDrawn="1">
          <p15:clr>
            <a:srgbClr val="000080"/>
          </p15:clr>
        </p15:guide>
        <p15:guide id="27" orient="horz" pos="1626" userDrawn="1">
          <p15:clr>
            <a:srgbClr val="000080"/>
          </p15:clr>
        </p15:guide>
        <p15:guide id="28" orient="horz" pos="2404" userDrawn="1">
          <p15:clr>
            <a:srgbClr val="000080"/>
          </p15:clr>
        </p15:guide>
        <p15:guide id="29" orient="horz" pos="2484" userDrawn="1">
          <p15:clr>
            <a:srgbClr val="000080"/>
          </p15:clr>
        </p15:guide>
        <p15:guide id="30" orient="horz" pos="3262" userDrawn="1">
          <p15:clr>
            <a:srgbClr val="000080"/>
          </p15:clr>
        </p15:guide>
        <p15:guide id="31" orient="horz" pos="3342" userDrawn="1">
          <p15:clr>
            <a:srgbClr val="000080"/>
          </p15:clr>
        </p15:guide>
        <p15:guide id="32" orient="horz" pos="4120" userDrawn="1">
          <p15:clr>
            <a:srgbClr val="00008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138213"/>
            <a:ext cx="11558587" cy="900137"/>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2096384"/>
            <a:ext cx="11558587" cy="444411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8108258" y="382580"/>
            <a:ext cx="1250055" cy="186526"/>
          </a:xfrm>
          <a:prstGeom prst="rect">
            <a:avLst/>
          </a:prstGeom>
        </p:spPr>
        <p:txBody>
          <a:bodyPr vert="horz" lIns="0" tIns="0" rIns="0" bIns="0" rtlCol="0" anchor="b">
            <a:noAutofit/>
          </a:bodyPr>
          <a:lstStyle>
            <a:lvl1pPr algn="l">
              <a:defRPr sz="1000">
                <a:solidFill>
                  <a:schemeClr val="accent1"/>
                </a:solidFill>
              </a:defRPr>
            </a:lvl1pPr>
          </a:lstStyle>
          <a:p>
            <a:fld id="{A6B95C47-D6E2-48BF-BCDD-9655E0540C25}" type="datetime1">
              <a:rPr lang="en-GB" smtClean="0"/>
              <a:t>20/11/2024</a:t>
            </a:fld>
            <a:endParaRPr lang="en-GB"/>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0" y="6994451"/>
            <a:ext cx="4114800" cy="130250"/>
          </a:xfrm>
          <a:prstGeom prst="rect">
            <a:avLst/>
          </a:prstGeom>
        </p:spPr>
        <p:txBody>
          <a:bodyPr vert="horz" lIns="0" tIns="0" rIns="0" bIns="0" rtlCol="0" anchor="b">
            <a:noAutofit/>
          </a:bodyPr>
          <a:lstStyle>
            <a:lvl1pPr algn="l">
              <a:defRPr sz="1000">
                <a:noFill/>
              </a:defRPr>
            </a:lvl1pPr>
          </a:lstStyle>
          <a:p>
            <a:r>
              <a:rPr lang="en-GB"/>
              <a:t>.</a:t>
            </a:r>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11026774" y="382580"/>
            <a:ext cx="847725" cy="186526"/>
          </a:xfrm>
          <a:prstGeom prst="rect">
            <a:avLst/>
          </a:prstGeom>
        </p:spPr>
        <p:txBody>
          <a:bodyPr vert="horz" lIns="0" tIns="0" rIns="0" bIns="0" rtlCol="0" anchor="b">
            <a:noAutofit/>
          </a:bodyPr>
          <a:lstStyle>
            <a:lvl1pPr algn="r">
              <a:defRPr sz="1000">
                <a:solidFill>
                  <a:schemeClr val="accent1"/>
                </a:solidFill>
              </a:defRPr>
            </a:lvl1pPr>
          </a:lstStyle>
          <a:p>
            <a:fld id="{20F5467F-CA83-4951-87CD-A29B72857444}" type="slidenum">
              <a:rPr lang="en-GB" smtClean="0"/>
              <a:pPr/>
              <a:t>‹#›</a:t>
            </a:fld>
            <a:endParaRPr lang="en-GB"/>
          </a:p>
        </p:txBody>
      </p:sp>
      <p:cxnSp>
        <p:nvCxnSpPr>
          <p:cNvPr id="11" name="Straight Connector 10">
            <a:extLst>
              <a:ext uri="{FF2B5EF4-FFF2-40B4-BE49-F238E27FC236}">
                <a16:creationId xmlns:a16="http://schemas.microsoft.com/office/drawing/2014/main" id="{A9A277AC-3C51-F8B4-02D5-367968A363C2}"/>
              </a:ext>
            </a:extLst>
          </p:cNvPr>
          <p:cNvCxnSpPr/>
          <p:nvPr userDrawn="1"/>
        </p:nvCxnSpPr>
        <p:spPr>
          <a:xfrm>
            <a:off x="316449" y="765152"/>
            <a:ext cx="11556000"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D97DA05-083F-7D35-8BA0-D0B4EBAE2445}"/>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315119" y="310833"/>
            <a:ext cx="1116000" cy="226919"/>
          </a:xfrm>
          <a:prstGeom prst="rect">
            <a:avLst/>
          </a:prstGeom>
        </p:spPr>
      </p:pic>
    </p:spTree>
    <p:extLst>
      <p:ext uri="{BB962C8B-B14F-4D97-AF65-F5344CB8AC3E}">
        <p14:creationId xmlns:p14="http://schemas.microsoft.com/office/powerpoint/2010/main" val="147058390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Lst>
  <p:hf hdr="0"/>
  <p:txStyles>
    <p:titleStyle>
      <a:lvl1pPr algn="l" defTabSz="914400" rtl="0" eaLnBrk="1" latinLnBrk="0" hangingPunct="1">
        <a:lnSpc>
          <a:spcPct val="90000"/>
        </a:lnSpc>
        <a:spcBef>
          <a:spcPct val="0"/>
        </a:spcBef>
        <a:buNone/>
        <a:defRPr sz="3000" kern="1200" spc="-7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9">
          <p15:clr>
            <a:srgbClr val="000080"/>
          </p15:clr>
        </p15:guide>
        <p15:guide id="2" pos="733">
          <p15:clr>
            <a:srgbClr val="000080"/>
          </p15:clr>
        </p15:guide>
        <p15:guide id="3" pos="812">
          <p15:clr>
            <a:srgbClr val="000080"/>
          </p15:clr>
        </p15:guide>
        <p15:guide id="4" pos="1346">
          <p15:clr>
            <a:srgbClr val="000080"/>
          </p15:clr>
        </p15:guide>
        <p15:guide id="5" pos="1426">
          <p15:clr>
            <a:srgbClr val="000080"/>
          </p15:clr>
        </p15:guide>
        <p15:guide id="6" pos="1960">
          <p15:clr>
            <a:srgbClr val="000080"/>
          </p15:clr>
        </p15:guide>
        <p15:guide id="7" pos="2039">
          <p15:clr>
            <a:srgbClr val="000080"/>
          </p15:clr>
        </p15:guide>
        <p15:guide id="8" pos="2573">
          <p15:clr>
            <a:srgbClr val="000080"/>
          </p15:clr>
        </p15:guide>
        <p15:guide id="9" pos="2652">
          <p15:clr>
            <a:srgbClr val="000080"/>
          </p15:clr>
        </p15:guide>
        <p15:guide id="10" pos="3186">
          <p15:clr>
            <a:srgbClr val="000080"/>
          </p15:clr>
        </p15:guide>
        <p15:guide id="11" pos="3266">
          <p15:clr>
            <a:srgbClr val="000080"/>
          </p15:clr>
        </p15:guide>
        <p15:guide id="12" pos="3800">
          <p15:clr>
            <a:srgbClr val="000080"/>
          </p15:clr>
        </p15:guide>
        <p15:guide id="13" pos="3879">
          <p15:clr>
            <a:srgbClr val="000080"/>
          </p15:clr>
        </p15:guide>
        <p15:guide id="14" pos="4413">
          <p15:clr>
            <a:srgbClr val="000080"/>
          </p15:clr>
        </p15:guide>
        <p15:guide id="15" pos="4493">
          <p15:clr>
            <a:srgbClr val="000080"/>
          </p15:clr>
        </p15:guide>
        <p15:guide id="16" pos="5027">
          <p15:clr>
            <a:srgbClr val="000080"/>
          </p15:clr>
        </p15:guide>
        <p15:guide id="17" pos="5106">
          <p15:clr>
            <a:srgbClr val="000080"/>
          </p15:clr>
        </p15:guide>
        <p15:guide id="18" pos="5640">
          <p15:clr>
            <a:srgbClr val="000080"/>
          </p15:clr>
        </p15:guide>
        <p15:guide id="19" pos="5719">
          <p15:clr>
            <a:srgbClr val="000080"/>
          </p15:clr>
        </p15:guide>
        <p15:guide id="20" pos="6253">
          <p15:clr>
            <a:srgbClr val="000080"/>
          </p15:clr>
        </p15:guide>
        <p15:guide id="21" pos="6333">
          <p15:clr>
            <a:srgbClr val="000080"/>
          </p15:clr>
        </p15:guide>
        <p15:guide id="22" pos="6867">
          <p15:clr>
            <a:srgbClr val="000080"/>
          </p15:clr>
        </p15:guide>
        <p15:guide id="23" pos="6946">
          <p15:clr>
            <a:srgbClr val="000080"/>
          </p15:clr>
        </p15:guide>
        <p15:guide id="24" pos="7480">
          <p15:clr>
            <a:srgbClr val="000080"/>
          </p15:clr>
        </p15:guide>
        <p15:guide id="25" orient="horz" pos="768">
          <p15:clr>
            <a:srgbClr val="000080"/>
          </p15:clr>
        </p15:guide>
        <p15:guide id="26" orient="horz" pos="1547">
          <p15:clr>
            <a:srgbClr val="000080"/>
          </p15:clr>
        </p15:guide>
        <p15:guide id="27" orient="horz" pos="1626">
          <p15:clr>
            <a:srgbClr val="000080"/>
          </p15:clr>
        </p15:guide>
        <p15:guide id="28" orient="horz" pos="2404">
          <p15:clr>
            <a:srgbClr val="000080"/>
          </p15:clr>
        </p15:guide>
        <p15:guide id="29" orient="horz" pos="2484">
          <p15:clr>
            <a:srgbClr val="000080"/>
          </p15:clr>
        </p15:guide>
        <p15:guide id="30" orient="horz" pos="3262">
          <p15:clr>
            <a:srgbClr val="000080"/>
          </p15:clr>
        </p15:guide>
        <p15:guide id="31" orient="horz" pos="3342">
          <p15:clr>
            <a:srgbClr val="000080"/>
          </p15:clr>
        </p15:guide>
        <p15:guide id="32" orient="horz" pos="4120">
          <p15:clr>
            <a:srgbClr val="00008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138213"/>
            <a:ext cx="11558587" cy="900137"/>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2096384"/>
            <a:ext cx="11558587" cy="444411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8108258" y="382580"/>
            <a:ext cx="1250055" cy="186526"/>
          </a:xfrm>
          <a:prstGeom prst="rect">
            <a:avLst/>
          </a:prstGeom>
        </p:spPr>
        <p:txBody>
          <a:bodyPr vert="horz" lIns="0" tIns="0" rIns="0" bIns="0" rtlCol="0" anchor="b">
            <a:noAutofit/>
          </a:bodyPr>
          <a:lstStyle>
            <a:lvl1pPr algn="l">
              <a:defRPr sz="1000">
                <a:solidFill>
                  <a:schemeClr val="accent1"/>
                </a:solidFill>
              </a:defRPr>
            </a:lvl1pPr>
          </a:lstStyle>
          <a:p>
            <a:fld id="{A6B95C47-D6E2-48BF-BCDD-9655E0540C25}" type="datetime1">
              <a:rPr lang="en-GB" smtClean="0"/>
              <a:t>20/11/2024</a:t>
            </a:fld>
            <a:endParaRPr lang="en-GB"/>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0" y="6994451"/>
            <a:ext cx="4114800" cy="130250"/>
          </a:xfrm>
          <a:prstGeom prst="rect">
            <a:avLst/>
          </a:prstGeom>
        </p:spPr>
        <p:txBody>
          <a:bodyPr vert="horz" lIns="0" tIns="0" rIns="0" bIns="0" rtlCol="0" anchor="b">
            <a:noAutofit/>
          </a:bodyPr>
          <a:lstStyle>
            <a:lvl1pPr algn="l">
              <a:defRPr sz="1000">
                <a:noFill/>
              </a:defRPr>
            </a:lvl1pPr>
          </a:lstStyle>
          <a:p>
            <a:r>
              <a:rPr lang="en-GB"/>
              <a:t>.</a:t>
            </a:r>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11026774" y="382580"/>
            <a:ext cx="847725" cy="186526"/>
          </a:xfrm>
          <a:prstGeom prst="rect">
            <a:avLst/>
          </a:prstGeom>
        </p:spPr>
        <p:txBody>
          <a:bodyPr vert="horz" lIns="0" tIns="0" rIns="0" bIns="0" rtlCol="0" anchor="b">
            <a:noAutofit/>
          </a:bodyPr>
          <a:lstStyle>
            <a:lvl1pPr algn="r">
              <a:defRPr sz="1000">
                <a:solidFill>
                  <a:schemeClr val="accent1"/>
                </a:solidFill>
              </a:defRPr>
            </a:lvl1pPr>
          </a:lstStyle>
          <a:p>
            <a:fld id="{20F5467F-CA83-4951-87CD-A29B72857444}" type="slidenum">
              <a:rPr lang="en-GB" smtClean="0"/>
              <a:pPr/>
              <a:t>‹#›</a:t>
            </a:fld>
            <a:endParaRPr lang="en-GB"/>
          </a:p>
        </p:txBody>
      </p:sp>
      <p:cxnSp>
        <p:nvCxnSpPr>
          <p:cNvPr id="11" name="Straight Connector 10">
            <a:extLst>
              <a:ext uri="{FF2B5EF4-FFF2-40B4-BE49-F238E27FC236}">
                <a16:creationId xmlns:a16="http://schemas.microsoft.com/office/drawing/2014/main" id="{A9A277AC-3C51-F8B4-02D5-367968A363C2}"/>
              </a:ext>
            </a:extLst>
          </p:cNvPr>
          <p:cNvCxnSpPr/>
          <p:nvPr userDrawn="1"/>
        </p:nvCxnSpPr>
        <p:spPr>
          <a:xfrm>
            <a:off x="316449" y="765152"/>
            <a:ext cx="11556000"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FD97DA05-083F-7D35-8BA0-D0B4EBAE2445}"/>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5119" y="310833"/>
            <a:ext cx="1116000" cy="226919"/>
          </a:xfrm>
          <a:prstGeom prst="rect">
            <a:avLst/>
          </a:prstGeom>
        </p:spPr>
      </p:pic>
    </p:spTree>
    <p:extLst>
      <p:ext uri="{BB962C8B-B14F-4D97-AF65-F5344CB8AC3E}">
        <p14:creationId xmlns:p14="http://schemas.microsoft.com/office/powerpoint/2010/main" val="169221467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Lst>
  <p:hf hdr="0"/>
  <p:txStyles>
    <p:titleStyle>
      <a:lvl1pPr algn="l" defTabSz="914400" rtl="0" eaLnBrk="1" latinLnBrk="0" hangingPunct="1">
        <a:lnSpc>
          <a:spcPct val="90000"/>
        </a:lnSpc>
        <a:spcBef>
          <a:spcPct val="0"/>
        </a:spcBef>
        <a:buNone/>
        <a:defRPr sz="3000" kern="1200" spc="-70" baseline="0">
          <a:solidFill>
            <a:schemeClr val="accent2"/>
          </a:solidFill>
          <a:latin typeface="+mj-lt"/>
          <a:ea typeface="+mj-ea"/>
          <a:cs typeface="+mj-cs"/>
        </a:defRPr>
      </a:lvl1pPr>
    </p:titleStyle>
    <p:body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9">
          <p15:clr>
            <a:srgbClr val="000080"/>
          </p15:clr>
        </p15:guide>
        <p15:guide id="2" pos="733">
          <p15:clr>
            <a:srgbClr val="000080"/>
          </p15:clr>
        </p15:guide>
        <p15:guide id="3" pos="812">
          <p15:clr>
            <a:srgbClr val="000080"/>
          </p15:clr>
        </p15:guide>
        <p15:guide id="4" pos="1346">
          <p15:clr>
            <a:srgbClr val="000080"/>
          </p15:clr>
        </p15:guide>
        <p15:guide id="5" pos="1426">
          <p15:clr>
            <a:srgbClr val="000080"/>
          </p15:clr>
        </p15:guide>
        <p15:guide id="6" pos="1960">
          <p15:clr>
            <a:srgbClr val="000080"/>
          </p15:clr>
        </p15:guide>
        <p15:guide id="7" pos="2039">
          <p15:clr>
            <a:srgbClr val="000080"/>
          </p15:clr>
        </p15:guide>
        <p15:guide id="8" pos="2573">
          <p15:clr>
            <a:srgbClr val="000080"/>
          </p15:clr>
        </p15:guide>
        <p15:guide id="9" pos="2652">
          <p15:clr>
            <a:srgbClr val="000080"/>
          </p15:clr>
        </p15:guide>
        <p15:guide id="10" pos="3186">
          <p15:clr>
            <a:srgbClr val="000080"/>
          </p15:clr>
        </p15:guide>
        <p15:guide id="11" pos="3266">
          <p15:clr>
            <a:srgbClr val="000080"/>
          </p15:clr>
        </p15:guide>
        <p15:guide id="12" pos="3800">
          <p15:clr>
            <a:srgbClr val="000080"/>
          </p15:clr>
        </p15:guide>
        <p15:guide id="13" pos="3879">
          <p15:clr>
            <a:srgbClr val="000080"/>
          </p15:clr>
        </p15:guide>
        <p15:guide id="14" pos="4413">
          <p15:clr>
            <a:srgbClr val="000080"/>
          </p15:clr>
        </p15:guide>
        <p15:guide id="15" pos="4493">
          <p15:clr>
            <a:srgbClr val="000080"/>
          </p15:clr>
        </p15:guide>
        <p15:guide id="16" pos="5027">
          <p15:clr>
            <a:srgbClr val="000080"/>
          </p15:clr>
        </p15:guide>
        <p15:guide id="17" pos="5106">
          <p15:clr>
            <a:srgbClr val="000080"/>
          </p15:clr>
        </p15:guide>
        <p15:guide id="18" pos="5640">
          <p15:clr>
            <a:srgbClr val="000080"/>
          </p15:clr>
        </p15:guide>
        <p15:guide id="19" pos="5719">
          <p15:clr>
            <a:srgbClr val="000080"/>
          </p15:clr>
        </p15:guide>
        <p15:guide id="20" pos="6253">
          <p15:clr>
            <a:srgbClr val="000080"/>
          </p15:clr>
        </p15:guide>
        <p15:guide id="21" pos="6333">
          <p15:clr>
            <a:srgbClr val="000080"/>
          </p15:clr>
        </p15:guide>
        <p15:guide id="22" pos="6867">
          <p15:clr>
            <a:srgbClr val="000080"/>
          </p15:clr>
        </p15:guide>
        <p15:guide id="23" pos="6946">
          <p15:clr>
            <a:srgbClr val="000080"/>
          </p15:clr>
        </p15:guide>
        <p15:guide id="24" pos="7480">
          <p15:clr>
            <a:srgbClr val="000080"/>
          </p15:clr>
        </p15:guide>
        <p15:guide id="25" orient="horz" pos="768">
          <p15:clr>
            <a:srgbClr val="000080"/>
          </p15:clr>
        </p15:guide>
        <p15:guide id="26" orient="horz" pos="1547">
          <p15:clr>
            <a:srgbClr val="000080"/>
          </p15:clr>
        </p15:guide>
        <p15:guide id="27" orient="horz" pos="1626">
          <p15:clr>
            <a:srgbClr val="000080"/>
          </p15:clr>
        </p15:guide>
        <p15:guide id="28" orient="horz" pos="2404">
          <p15:clr>
            <a:srgbClr val="000080"/>
          </p15:clr>
        </p15:guide>
        <p15:guide id="29" orient="horz" pos="2484">
          <p15:clr>
            <a:srgbClr val="000080"/>
          </p15:clr>
        </p15:guide>
        <p15:guide id="30" orient="horz" pos="3262">
          <p15:clr>
            <a:srgbClr val="000080"/>
          </p15:clr>
        </p15:guide>
        <p15:guide id="31" orient="horz" pos="3342">
          <p15:clr>
            <a:srgbClr val="000080"/>
          </p15:clr>
        </p15:guide>
        <p15:guide id="32" orient="horz" pos="4120">
          <p15:clr>
            <a:srgbClr val="00008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svg"/><Relationship Id="rId17" Type="http://schemas.openxmlformats.org/officeDocument/2006/relationships/image" Target="../media/image92.svg"/><Relationship Id="rId2" Type="http://schemas.openxmlformats.org/officeDocument/2006/relationships/image" Target="../media/image77.png"/><Relationship Id="rId16"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svg"/><Relationship Id="rId19" Type="http://schemas.openxmlformats.org/officeDocument/2006/relationships/image" Target="../media/image94.svg"/><Relationship Id="rId4" Type="http://schemas.openxmlformats.org/officeDocument/2006/relationships/image" Target="../media/image79.svg"/><Relationship Id="rId9" Type="http://schemas.openxmlformats.org/officeDocument/2006/relationships/image" Target="../media/image84.png"/><Relationship Id="rId14" Type="http://schemas.openxmlformats.org/officeDocument/2006/relationships/image" Target="../media/image89.svg"/></Relationships>
</file>

<file path=ppt/slides/_rels/slide1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3.xml"/><Relationship Id="rId5" Type="http://schemas.openxmlformats.org/officeDocument/2006/relationships/image" Target="../media/image98.png"/><Relationship Id="rId4" Type="http://schemas.openxmlformats.org/officeDocument/2006/relationships/image" Target="../media/image97.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1.xml"/><Relationship Id="rId5" Type="http://schemas.openxmlformats.org/officeDocument/2006/relationships/image" Target="../media/image98.png"/><Relationship Id="rId4" Type="http://schemas.openxmlformats.org/officeDocument/2006/relationships/image" Target="../media/image97.png"/></Relationships>
</file>

<file path=ppt/slides/_rels/slide1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hyperlink" Target="Norstat.no/dashboard" TargetMode="External"/><Relationship Id="rId2" Type="http://schemas.openxmlformats.org/officeDocument/2006/relationships/hyperlink" Target="https://norstat.no/brandtracker" TargetMode="Externa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hyperlink" Target="https://norstat.eu.auth0.com/login?state=hKFo2SBzNVVlQWs3Tmx4Vl9Wa01UTi1WdzZGVEFwbjRHSDlYWaFupWxvZ2luo3RpZNkgYnljdS1kM0RvSVV4bWsyekc3UXFzaFRJTDRERzFGSkqjY2lk2SB4Um9XaEdrMmF3OGV1WTc3TFN6TjhPblNOb0hYaUQxNA&amp;client=xRoWhGk2aw8euY77LSzN8OnSNoHXiD14&amp;protocol=oauth2&amp;audience=https%3A%2F%2Fnorstat.eu.auth0.com%2Fapi%2Fv2%2F&amp;scope=openid%20profile%20email%20offline_access&amp;redirect_uri=https%3A%2F%2Fapp.norstatexpress.com%2Fauth&amp;response_type=code&amp;response_mode=query&amp;nonce=Wjh0YX40bG55b3M2M25UZHhGYW1DYU9NbjRyZnNvUmtDTURWbnhuRUlEaA%3D%3D&amp;code_challenge=PPYlnOkaf4nsryamDHgxyxcoBg1C54owXAAqFvpmU7c&amp;code_challenge_method=S256&amp;auth0Client=eyJuYW1lIjoiYXV0aDAtcmVhY3QiLCJ2ZXJzaW9uIjoiMS4yLjAifQ%3D%3D" TargetMode="Externa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4.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9.xml"/><Relationship Id="rId6" Type="http://schemas.openxmlformats.org/officeDocument/2006/relationships/image" Target="../media/image81.svg"/><Relationship Id="rId11" Type="http://schemas.openxmlformats.org/officeDocument/2006/relationships/image" Target="../media/image90.png"/><Relationship Id="rId5" Type="http://schemas.openxmlformats.org/officeDocument/2006/relationships/image" Target="../media/image80.png"/><Relationship Id="rId10" Type="http://schemas.openxmlformats.org/officeDocument/2006/relationships/image" Target="../media/image89.svg"/><Relationship Id="rId4" Type="http://schemas.openxmlformats.org/officeDocument/2006/relationships/image" Target="../media/image105.svg"/><Relationship Id="rId9" Type="http://schemas.openxmlformats.org/officeDocument/2006/relationships/image" Target="../media/image88.png"/></Relationships>
</file>

<file path=ppt/slides/_rels/slide19.xml.rels><?xml version="1.0" encoding="UTF-8" standalone="yes"?>
<Relationships xmlns="http://schemas.openxmlformats.org/package/2006/relationships"><Relationship Id="rId3" Type="http://schemas.openxmlformats.org/officeDocument/2006/relationships/hyperlink" Target="mailto:Ashley.Campbell@Norstat.co.uk" TargetMode="External"/><Relationship Id="rId2" Type="http://schemas.openxmlformats.org/officeDocument/2006/relationships/image" Target="../media/image107.jpeg"/><Relationship Id="rId1" Type="http://schemas.openxmlformats.org/officeDocument/2006/relationships/slideLayout" Target="../slideLayouts/slideLayout30.xml"/><Relationship Id="rId6" Type="http://schemas.openxmlformats.org/officeDocument/2006/relationships/image" Target="../media/image109.png"/><Relationship Id="rId5" Type="http://schemas.microsoft.com/office/2007/relationships/hdphoto" Target="../media/hdphoto1.wdp"/><Relationship Id="rId4" Type="http://schemas.openxmlformats.org/officeDocument/2006/relationships/image" Target="../media/image10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3" Type="http://schemas.openxmlformats.org/officeDocument/2006/relationships/image" Target="../media/image40.svg"/><Relationship Id="rId18" Type="http://schemas.openxmlformats.org/officeDocument/2006/relationships/image" Target="../media/image45.png"/><Relationship Id="rId26" Type="http://schemas.openxmlformats.org/officeDocument/2006/relationships/image" Target="../media/image53.png"/><Relationship Id="rId39" Type="http://schemas.openxmlformats.org/officeDocument/2006/relationships/image" Target="../media/image66.png"/><Relationship Id="rId21" Type="http://schemas.openxmlformats.org/officeDocument/2006/relationships/image" Target="../media/image48.svg"/><Relationship Id="rId34" Type="http://schemas.openxmlformats.org/officeDocument/2006/relationships/image" Target="../media/image61.svg"/><Relationship Id="rId7" Type="http://schemas.openxmlformats.org/officeDocument/2006/relationships/image" Target="../media/image34.svg"/><Relationship Id="rId2" Type="http://schemas.openxmlformats.org/officeDocument/2006/relationships/notesSlide" Target="../notesSlides/notesSlide3.xml"/><Relationship Id="rId16" Type="http://schemas.openxmlformats.org/officeDocument/2006/relationships/image" Target="../media/image43.png"/><Relationship Id="rId20" Type="http://schemas.openxmlformats.org/officeDocument/2006/relationships/image" Target="../media/image47.png"/><Relationship Id="rId29" Type="http://schemas.openxmlformats.org/officeDocument/2006/relationships/image" Target="../media/image56.svg"/><Relationship Id="rId41" Type="http://schemas.openxmlformats.org/officeDocument/2006/relationships/image" Target="../media/image68.png"/><Relationship Id="rId1" Type="http://schemas.openxmlformats.org/officeDocument/2006/relationships/slideLayout" Target="../slideLayouts/slideLayout31.xml"/><Relationship Id="rId6" Type="http://schemas.openxmlformats.org/officeDocument/2006/relationships/image" Target="../media/image33.png"/><Relationship Id="rId11" Type="http://schemas.openxmlformats.org/officeDocument/2006/relationships/image" Target="../media/image38.svg"/><Relationship Id="rId24" Type="http://schemas.openxmlformats.org/officeDocument/2006/relationships/image" Target="../media/image51.png"/><Relationship Id="rId32" Type="http://schemas.openxmlformats.org/officeDocument/2006/relationships/image" Target="../media/image59.png"/><Relationship Id="rId37" Type="http://schemas.openxmlformats.org/officeDocument/2006/relationships/image" Target="../media/image64.png"/><Relationship Id="rId40" Type="http://schemas.openxmlformats.org/officeDocument/2006/relationships/image" Target="../media/image67.svg"/><Relationship Id="rId5" Type="http://schemas.openxmlformats.org/officeDocument/2006/relationships/image" Target="../media/image32.svg"/><Relationship Id="rId15" Type="http://schemas.openxmlformats.org/officeDocument/2006/relationships/image" Target="../media/image42.svg"/><Relationship Id="rId23" Type="http://schemas.openxmlformats.org/officeDocument/2006/relationships/image" Target="../media/image50.svg"/><Relationship Id="rId28" Type="http://schemas.openxmlformats.org/officeDocument/2006/relationships/image" Target="../media/image55.png"/><Relationship Id="rId36" Type="http://schemas.openxmlformats.org/officeDocument/2006/relationships/image" Target="../media/image63.svg"/><Relationship Id="rId10" Type="http://schemas.openxmlformats.org/officeDocument/2006/relationships/image" Target="../media/image37.png"/><Relationship Id="rId19" Type="http://schemas.openxmlformats.org/officeDocument/2006/relationships/image" Target="../media/image46.svg"/><Relationship Id="rId31" Type="http://schemas.openxmlformats.org/officeDocument/2006/relationships/image" Target="../media/image58.svg"/><Relationship Id="rId4" Type="http://schemas.openxmlformats.org/officeDocument/2006/relationships/image" Target="../media/image31.png"/><Relationship Id="rId9" Type="http://schemas.openxmlformats.org/officeDocument/2006/relationships/image" Target="../media/image36.svg"/><Relationship Id="rId14" Type="http://schemas.openxmlformats.org/officeDocument/2006/relationships/image" Target="../media/image41.png"/><Relationship Id="rId22" Type="http://schemas.openxmlformats.org/officeDocument/2006/relationships/image" Target="../media/image49.png"/><Relationship Id="rId27" Type="http://schemas.openxmlformats.org/officeDocument/2006/relationships/image" Target="../media/image54.svg"/><Relationship Id="rId30" Type="http://schemas.openxmlformats.org/officeDocument/2006/relationships/image" Target="../media/image57.png"/><Relationship Id="rId35" Type="http://schemas.openxmlformats.org/officeDocument/2006/relationships/image" Target="../media/image62.png"/><Relationship Id="rId8" Type="http://schemas.openxmlformats.org/officeDocument/2006/relationships/image" Target="../media/image35.png"/><Relationship Id="rId3" Type="http://schemas.openxmlformats.org/officeDocument/2006/relationships/image" Target="../media/image30.png"/><Relationship Id="rId12" Type="http://schemas.openxmlformats.org/officeDocument/2006/relationships/image" Target="../media/image39.png"/><Relationship Id="rId17" Type="http://schemas.openxmlformats.org/officeDocument/2006/relationships/image" Target="../media/image44.svg"/><Relationship Id="rId25" Type="http://schemas.openxmlformats.org/officeDocument/2006/relationships/image" Target="../media/image52.svg"/><Relationship Id="rId33" Type="http://schemas.openxmlformats.org/officeDocument/2006/relationships/image" Target="../media/image60.png"/><Relationship Id="rId38" Type="http://schemas.openxmlformats.org/officeDocument/2006/relationships/image" Target="../media/image65.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3" Type="http://schemas.openxmlformats.org/officeDocument/2006/relationships/hyperlink" Target="https://norstat.co/resources/articles/esomar37-questions/" TargetMode="External"/><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D33B3-1A8F-6915-5128-04D8C659C102}"/>
              </a:ext>
            </a:extLst>
          </p:cNvPr>
          <p:cNvSpPr>
            <a:spLocks noGrp="1"/>
          </p:cNvSpPr>
          <p:nvPr>
            <p:ph type="ctrTitle"/>
          </p:nvPr>
        </p:nvSpPr>
        <p:spPr>
          <a:xfrm>
            <a:off x="6157912" y="1907539"/>
            <a:ext cx="5512977" cy="727076"/>
          </a:xfrm>
        </p:spPr>
        <p:txBody>
          <a:bodyPr/>
          <a:lstStyle/>
          <a:p>
            <a:r>
              <a:rPr lang="sv-SE" dirty="0">
                <a:latin typeface="Avenir Next LT Pro Demi" panose="020B0704020202020204" pitchFamily="34" charset="0"/>
              </a:rPr>
              <a:t>Norstat Creds</a:t>
            </a:r>
            <a:endParaRPr lang="en-GB" dirty="0">
              <a:latin typeface="Avenir Next LT Pro Demi" panose="020B0704020202020204" pitchFamily="34" charset="0"/>
            </a:endParaRPr>
          </a:p>
        </p:txBody>
      </p:sp>
      <p:sp>
        <p:nvSpPr>
          <p:cNvPr id="3" name="Subtitle 2">
            <a:extLst>
              <a:ext uri="{FF2B5EF4-FFF2-40B4-BE49-F238E27FC236}">
                <a16:creationId xmlns:a16="http://schemas.microsoft.com/office/drawing/2014/main" id="{863CA801-DB64-EED0-B13E-09A0523746AD}"/>
              </a:ext>
            </a:extLst>
          </p:cNvPr>
          <p:cNvSpPr>
            <a:spLocks noGrp="1"/>
          </p:cNvSpPr>
          <p:nvPr>
            <p:ph type="subTitle" idx="1"/>
          </p:nvPr>
        </p:nvSpPr>
        <p:spPr/>
        <p:txBody>
          <a:bodyPr/>
          <a:lstStyle/>
          <a:p>
            <a:r>
              <a:rPr lang="en-GB" dirty="0"/>
              <a:t>We deliver data to trust, for your most well-founded decisions.</a:t>
            </a:r>
          </a:p>
        </p:txBody>
      </p:sp>
      <p:sp>
        <p:nvSpPr>
          <p:cNvPr id="9" name="Footer Placeholder 8">
            <a:extLst>
              <a:ext uri="{FF2B5EF4-FFF2-40B4-BE49-F238E27FC236}">
                <a16:creationId xmlns:a16="http://schemas.microsoft.com/office/drawing/2014/main" id="{801834BA-8E93-5F5F-7F73-CF3487E3A593}"/>
              </a:ext>
            </a:extLst>
          </p:cNvPr>
          <p:cNvSpPr>
            <a:spLocks noGrp="1"/>
          </p:cNvSpPr>
          <p:nvPr>
            <p:ph type="ftr" sz="quarter" idx="11"/>
          </p:nvPr>
        </p:nvSpPr>
        <p:spPr/>
        <p:txBody>
          <a:bodyPr/>
          <a:lstStyle/>
          <a:p>
            <a:r>
              <a:rPr lang="en-GB"/>
              <a:t>.</a:t>
            </a:r>
          </a:p>
        </p:txBody>
      </p:sp>
      <p:sp>
        <p:nvSpPr>
          <p:cNvPr id="6" name="Slide Number Placeholder 5">
            <a:extLst>
              <a:ext uri="{FF2B5EF4-FFF2-40B4-BE49-F238E27FC236}">
                <a16:creationId xmlns:a16="http://schemas.microsoft.com/office/drawing/2014/main" id="{9CCC515B-0356-0792-E4F4-923A1D726B5E}"/>
              </a:ext>
            </a:extLst>
          </p:cNvPr>
          <p:cNvSpPr>
            <a:spLocks noGrp="1"/>
          </p:cNvSpPr>
          <p:nvPr>
            <p:ph type="sldNum" sz="quarter" idx="12"/>
          </p:nvPr>
        </p:nvSpPr>
        <p:spPr/>
        <p:txBody>
          <a:bodyPr/>
          <a:lstStyle/>
          <a:p>
            <a:fld id="{20F5467F-CA83-4951-87CD-A29B72857444}" type="slidenum">
              <a:rPr lang="en-GB" smtClean="0"/>
              <a:pPr/>
              <a:t>1</a:t>
            </a:fld>
            <a:endParaRPr lang="en-GB"/>
          </a:p>
        </p:txBody>
      </p:sp>
      <p:sp>
        <p:nvSpPr>
          <p:cNvPr id="4" name="Subtitle 2">
            <a:extLst>
              <a:ext uri="{FF2B5EF4-FFF2-40B4-BE49-F238E27FC236}">
                <a16:creationId xmlns:a16="http://schemas.microsoft.com/office/drawing/2014/main" id="{80FAB00C-0A4A-C0B9-F9C6-C079A7449D31}"/>
              </a:ext>
            </a:extLst>
          </p:cNvPr>
          <p:cNvSpPr txBox="1">
            <a:spLocks/>
          </p:cNvSpPr>
          <p:nvPr/>
        </p:nvSpPr>
        <p:spPr>
          <a:xfrm>
            <a:off x="6157913" y="302767"/>
            <a:ext cx="4743450" cy="727076"/>
          </a:xfrm>
          <a:prstGeom prst="rect">
            <a:avLst/>
          </a:prstGeom>
        </p:spPr>
        <p:txBody>
          <a:bodyPr vert="horz" lIns="0" tIns="0" rIns="0" bIns="0" rtlCol="0">
            <a:noAutofit/>
          </a:bodyPr>
          <a:lstStyle>
            <a:lvl1pPr marL="0" indent="0" algn="l" defTabSz="914400" rtl="0" eaLnBrk="1" latinLnBrk="0" hangingPunct="1">
              <a:lnSpc>
                <a:spcPct val="110000"/>
              </a:lnSpc>
              <a:spcBef>
                <a:spcPts val="500"/>
              </a:spcBef>
              <a:buSzPct val="90000"/>
              <a:buFont typeface="Arial" panose="020B0604020202020204" pitchFamily="34" charset="0"/>
              <a:buNone/>
              <a:defRPr sz="1300" kern="1200">
                <a:solidFill>
                  <a:schemeClr val="bg1"/>
                </a:solidFill>
                <a:latin typeface="+mn-lt"/>
                <a:ea typeface="+mn-ea"/>
                <a:cs typeface="+mn-cs"/>
              </a:defRPr>
            </a:lvl1pPr>
            <a:lvl2pPr marL="457200" indent="0" algn="ctr" defTabSz="914400" rtl="0" eaLnBrk="1" latinLnBrk="0" hangingPunct="1">
              <a:lnSpc>
                <a:spcPct val="110000"/>
              </a:lnSpc>
              <a:spcBef>
                <a:spcPts val="500"/>
              </a:spcBef>
              <a:buSzPct val="90000"/>
              <a:buFont typeface="Arial" panose="020B0604020202020204" pitchFamily="34" charset="0"/>
              <a:buNone/>
              <a:defRPr sz="2000" kern="1200">
                <a:solidFill>
                  <a:schemeClr val="accent1"/>
                </a:solidFill>
                <a:latin typeface="+mn-lt"/>
                <a:ea typeface="+mn-ea"/>
                <a:cs typeface="+mn-cs"/>
              </a:defRPr>
            </a:lvl2pPr>
            <a:lvl3pPr marL="914400" indent="0" algn="ctr" defTabSz="914400" rtl="0" eaLnBrk="1" latinLnBrk="0" hangingPunct="1">
              <a:lnSpc>
                <a:spcPct val="110000"/>
              </a:lnSpc>
              <a:spcBef>
                <a:spcPts val="500"/>
              </a:spcBef>
              <a:buSzPct val="90000"/>
              <a:buFont typeface="Arial" panose="020B0604020202020204" pitchFamily="34" charset="0"/>
              <a:buNone/>
              <a:defRPr sz="1800" kern="1200">
                <a:solidFill>
                  <a:schemeClr val="accent1"/>
                </a:solidFill>
                <a:latin typeface="+mn-lt"/>
                <a:ea typeface="+mn-ea"/>
                <a:cs typeface="+mn-cs"/>
              </a:defRPr>
            </a:lvl3pPr>
            <a:lvl4pPr marL="1371600" indent="0" algn="ctr" defTabSz="914400" rtl="0" eaLnBrk="1" latinLnBrk="0" hangingPunct="1">
              <a:lnSpc>
                <a:spcPct val="110000"/>
              </a:lnSpc>
              <a:spcBef>
                <a:spcPts val="500"/>
              </a:spcBef>
              <a:buSzPct val="90000"/>
              <a:buFont typeface="Arial" panose="020B0604020202020204" pitchFamily="34" charset="0"/>
              <a:buNone/>
              <a:defRPr sz="1600" kern="1200">
                <a:solidFill>
                  <a:schemeClr val="accent1"/>
                </a:solidFill>
                <a:latin typeface="+mn-lt"/>
                <a:ea typeface="+mn-ea"/>
                <a:cs typeface="+mn-cs"/>
              </a:defRPr>
            </a:lvl4pPr>
            <a:lvl5pPr marL="1828800" indent="0" algn="ctr" defTabSz="914400" rtl="0" eaLnBrk="1" latinLnBrk="0" hangingPunct="1">
              <a:lnSpc>
                <a:spcPct val="110000"/>
              </a:lnSpc>
              <a:spcBef>
                <a:spcPts val="500"/>
              </a:spcBef>
              <a:buSzPct val="90000"/>
              <a:buFont typeface="Arial" panose="020B0604020202020204" pitchFamily="34" charset="0"/>
              <a:buNone/>
              <a:defRPr sz="1600" kern="1200">
                <a:solidFill>
                  <a:schemeClr val="accent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t>Ashley Campbell </a:t>
            </a:r>
            <a:r>
              <a:rPr lang="en-GB"/>
              <a:t>– November 2024</a:t>
            </a:r>
            <a:endParaRPr lang="en-GB" dirty="0"/>
          </a:p>
        </p:txBody>
      </p:sp>
    </p:spTree>
    <p:extLst>
      <p:ext uri="{BB962C8B-B14F-4D97-AF65-F5344CB8AC3E}">
        <p14:creationId xmlns:p14="http://schemas.microsoft.com/office/powerpoint/2010/main" val="3848196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B83755FC-3533-D0A0-1940-198F423034A8}"/>
              </a:ext>
            </a:extLst>
          </p:cNvPr>
          <p:cNvPicPr>
            <a:picLocks noChangeAspect="1"/>
          </p:cNvPicPr>
          <p:nvPr/>
        </p:nvPicPr>
        <p:blipFill>
          <a:blip r:embed="rId2"/>
          <a:stretch>
            <a:fillRect/>
          </a:stretch>
        </p:blipFill>
        <p:spPr>
          <a:xfrm>
            <a:off x="-1" y="2202500"/>
            <a:ext cx="12182573" cy="800212"/>
          </a:xfrm>
          <a:prstGeom prst="rect">
            <a:avLst/>
          </a:prstGeom>
        </p:spPr>
      </p:pic>
      <p:sp>
        <p:nvSpPr>
          <p:cNvPr id="2" name="Title 1">
            <a:extLst>
              <a:ext uri="{FF2B5EF4-FFF2-40B4-BE49-F238E27FC236}">
                <a16:creationId xmlns:a16="http://schemas.microsoft.com/office/drawing/2014/main" id="{B1638A20-737E-CB51-9BE4-129F887B9E07}"/>
              </a:ext>
            </a:extLst>
          </p:cNvPr>
          <p:cNvSpPr>
            <a:spLocks noGrp="1"/>
          </p:cNvSpPr>
          <p:nvPr>
            <p:ph type="title"/>
          </p:nvPr>
        </p:nvSpPr>
        <p:spPr/>
        <p:txBody>
          <a:bodyPr/>
          <a:lstStyle/>
          <a:p>
            <a:r>
              <a:rPr lang="fr-FR" dirty="0"/>
              <a:t>Quantitative Services</a:t>
            </a:r>
          </a:p>
        </p:txBody>
      </p:sp>
      <p:sp>
        <p:nvSpPr>
          <p:cNvPr id="3" name="Date Placeholder 2">
            <a:extLst>
              <a:ext uri="{FF2B5EF4-FFF2-40B4-BE49-F238E27FC236}">
                <a16:creationId xmlns:a16="http://schemas.microsoft.com/office/drawing/2014/main" id="{6699D91B-461B-75EB-5339-C2A35F4D5B15}"/>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4" name="Footer Placeholder 3">
            <a:extLst>
              <a:ext uri="{FF2B5EF4-FFF2-40B4-BE49-F238E27FC236}">
                <a16:creationId xmlns:a16="http://schemas.microsoft.com/office/drawing/2014/main" id="{415C8930-592B-1117-BA01-EE19E6C77742}"/>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35293F61-4E5E-3953-E6ED-6B11B3251BB8}"/>
              </a:ext>
            </a:extLst>
          </p:cNvPr>
          <p:cNvSpPr>
            <a:spLocks noGrp="1"/>
          </p:cNvSpPr>
          <p:nvPr>
            <p:ph type="sldNum" sz="quarter" idx="12"/>
          </p:nvPr>
        </p:nvSpPr>
        <p:spPr/>
        <p:txBody>
          <a:bodyPr/>
          <a:lstStyle/>
          <a:p>
            <a:fld id="{20F5467F-CA83-4951-87CD-A29B72857444}" type="slidenum">
              <a:rPr lang="fr-FR" smtClean="0"/>
              <a:t>10</a:t>
            </a:fld>
            <a:endParaRPr lang="fr-FR"/>
          </a:p>
        </p:txBody>
      </p:sp>
      <p:sp>
        <p:nvSpPr>
          <p:cNvPr id="11" name="Text Placeholder 10">
            <a:extLst>
              <a:ext uri="{FF2B5EF4-FFF2-40B4-BE49-F238E27FC236}">
                <a16:creationId xmlns:a16="http://schemas.microsoft.com/office/drawing/2014/main" id="{6D719670-4B0E-2745-FE2E-1898F61A68A5}"/>
              </a:ext>
            </a:extLst>
          </p:cNvPr>
          <p:cNvSpPr>
            <a:spLocks noGrp="1"/>
          </p:cNvSpPr>
          <p:nvPr>
            <p:ph type="body" sz="quarter" idx="21"/>
          </p:nvPr>
        </p:nvSpPr>
        <p:spPr>
          <a:xfrm>
            <a:off x="913968" y="2398058"/>
            <a:ext cx="2093658" cy="494511"/>
          </a:xfrm>
        </p:spPr>
        <p:txBody>
          <a:bodyPr/>
          <a:lstStyle/>
          <a:p>
            <a:r>
              <a:rPr lang="fr-FR" sz="1400" err="1"/>
              <a:t>Precise</a:t>
            </a:r>
            <a:r>
              <a:rPr lang="fr-FR" sz="1400"/>
              <a:t> </a:t>
            </a:r>
            <a:r>
              <a:rPr lang="fr-FR" sz="1400" err="1"/>
              <a:t>targeting</a:t>
            </a:r>
            <a:r>
              <a:rPr lang="fr-FR" sz="1400"/>
              <a:t> </a:t>
            </a:r>
          </a:p>
          <a:p>
            <a:endParaRPr lang="fr-FR" sz="900">
              <a:solidFill>
                <a:schemeClr val="tx1"/>
              </a:solidFill>
            </a:endParaRPr>
          </a:p>
        </p:txBody>
      </p:sp>
      <p:pic>
        <p:nvPicPr>
          <p:cNvPr id="21" name="Picture Placeholder 20" descr="Terminal Cmd avec un remplissage uni">
            <a:extLst>
              <a:ext uri="{FF2B5EF4-FFF2-40B4-BE49-F238E27FC236}">
                <a16:creationId xmlns:a16="http://schemas.microsoft.com/office/drawing/2014/main" id="{A81C32D0-AFBD-0E26-09CE-CCD911C8C7DB}"/>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71" r="71"/>
          <a:stretch/>
        </p:blipFill>
        <p:spPr>
          <a:xfrm>
            <a:off x="3183528" y="2376906"/>
            <a:ext cx="558000" cy="558798"/>
          </a:xfrm>
        </p:spPr>
      </p:pic>
      <p:sp>
        <p:nvSpPr>
          <p:cNvPr id="13" name="Text Placeholder 12">
            <a:extLst>
              <a:ext uri="{FF2B5EF4-FFF2-40B4-BE49-F238E27FC236}">
                <a16:creationId xmlns:a16="http://schemas.microsoft.com/office/drawing/2014/main" id="{C8C0DC6F-92E7-68E7-3080-8C78F32B26E9}"/>
              </a:ext>
            </a:extLst>
          </p:cNvPr>
          <p:cNvSpPr>
            <a:spLocks noGrp="1"/>
          </p:cNvSpPr>
          <p:nvPr>
            <p:ph type="body" sz="quarter" idx="23"/>
          </p:nvPr>
        </p:nvSpPr>
        <p:spPr>
          <a:xfrm>
            <a:off x="4006647" y="2377555"/>
            <a:ext cx="1969291" cy="494511"/>
          </a:xfrm>
        </p:spPr>
        <p:txBody>
          <a:bodyPr/>
          <a:lstStyle/>
          <a:p>
            <a:r>
              <a:rPr lang="fr-FR" sz="1400"/>
              <a:t>Scripting</a:t>
            </a:r>
          </a:p>
        </p:txBody>
      </p:sp>
      <p:pic>
        <p:nvPicPr>
          <p:cNvPr id="23" name="Picture Placeholder 22" descr="Cycle avec des personnes avec un remplissage uni">
            <a:extLst>
              <a:ext uri="{FF2B5EF4-FFF2-40B4-BE49-F238E27FC236}">
                <a16:creationId xmlns:a16="http://schemas.microsoft.com/office/drawing/2014/main" id="{E7BE4F3D-63A7-8C85-6E9E-C63F02F954F2}"/>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113098" y="2377555"/>
            <a:ext cx="558000" cy="558798"/>
          </a:xfrm>
        </p:spPr>
      </p:pic>
      <p:sp>
        <p:nvSpPr>
          <p:cNvPr id="15" name="Text Placeholder 14">
            <a:extLst>
              <a:ext uri="{FF2B5EF4-FFF2-40B4-BE49-F238E27FC236}">
                <a16:creationId xmlns:a16="http://schemas.microsoft.com/office/drawing/2014/main" id="{63A37927-1B85-5D2D-260B-92FF4B671091}"/>
              </a:ext>
            </a:extLst>
          </p:cNvPr>
          <p:cNvSpPr>
            <a:spLocks noGrp="1"/>
          </p:cNvSpPr>
          <p:nvPr>
            <p:ph type="body" sz="quarter" idx="25"/>
          </p:nvPr>
        </p:nvSpPr>
        <p:spPr>
          <a:xfrm>
            <a:off x="6936217" y="2377555"/>
            <a:ext cx="1969291" cy="494511"/>
          </a:xfrm>
        </p:spPr>
        <p:txBody>
          <a:bodyPr/>
          <a:lstStyle/>
          <a:p>
            <a:r>
              <a:rPr lang="fr-FR" sz="1400" dirty="0"/>
              <a:t>Fieldwork - follow up</a:t>
            </a:r>
          </a:p>
        </p:txBody>
      </p:sp>
      <p:pic>
        <p:nvPicPr>
          <p:cNvPr id="25" name="Picture Placeholder 24">
            <a:extLst>
              <a:ext uri="{FF2B5EF4-FFF2-40B4-BE49-F238E27FC236}">
                <a16:creationId xmlns:a16="http://schemas.microsoft.com/office/drawing/2014/main" id="{CF04938F-E0A7-2763-5D55-7047B4A54F95}"/>
              </a:ext>
            </a:extLst>
          </p:cNvPr>
          <p:cNvPicPr>
            <a:picLocks noGrp="1" noChangeAspect="1"/>
          </p:cNvPicPr>
          <p:nvPr>
            <p:ph type="pic" sz="quarter" idx="2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0066" y="2382218"/>
            <a:ext cx="558000" cy="558798"/>
          </a:xfrm>
        </p:spPr>
      </p:pic>
      <p:sp>
        <p:nvSpPr>
          <p:cNvPr id="17" name="Text Placeholder 16">
            <a:extLst>
              <a:ext uri="{FF2B5EF4-FFF2-40B4-BE49-F238E27FC236}">
                <a16:creationId xmlns:a16="http://schemas.microsoft.com/office/drawing/2014/main" id="{26092B5E-12F7-FF6F-E6AC-9F617655DDDC}"/>
              </a:ext>
            </a:extLst>
          </p:cNvPr>
          <p:cNvSpPr>
            <a:spLocks noGrp="1"/>
          </p:cNvSpPr>
          <p:nvPr>
            <p:ph type="body" sz="quarter" idx="27"/>
          </p:nvPr>
        </p:nvSpPr>
        <p:spPr>
          <a:xfrm>
            <a:off x="9806978" y="2377555"/>
            <a:ext cx="1969291" cy="494511"/>
          </a:xfrm>
        </p:spPr>
        <p:txBody>
          <a:bodyPr/>
          <a:lstStyle/>
          <a:p>
            <a:r>
              <a:rPr lang="fr-FR" sz="1400" dirty="0"/>
              <a:t>Data </a:t>
            </a:r>
            <a:r>
              <a:rPr lang="fr-FR" sz="1400" dirty="0" err="1"/>
              <a:t>Processing</a:t>
            </a:r>
            <a:endParaRPr lang="fr-FR" sz="1400" dirty="0"/>
          </a:p>
        </p:txBody>
      </p:sp>
      <p:cxnSp>
        <p:nvCxnSpPr>
          <p:cNvPr id="31" name="Connecteur droit 30">
            <a:extLst>
              <a:ext uri="{FF2B5EF4-FFF2-40B4-BE49-F238E27FC236}">
                <a16:creationId xmlns:a16="http://schemas.microsoft.com/office/drawing/2014/main" id="{4BD5C9EC-7267-225C-2156-D874C7034312}"/>
              </a:ext>
            </a:extLst>
          </p:cNvPr>
          <p:cNvCxnSpPr/>
          <p:nvPr/>
        </p:nvCxnSpPr>
        <p:spPr>
          <a:xfrm>
            <a:off x="194803" y="4248572"/>
            <a:ext cx="2795586"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 Placeholder 10">
            <a:extLst>
              <a:ext uri="{FF2B5EF4-FFF2-40B4-BE49-F238E27FC236}">
                <a16:creationId xmlns:a16="http://schemas.microsoft.com/office/drawing/2014/main" id="{2BD13B55-C2A4-CBB9-AAC8-710712BBE923}"/>
              </a:ext>
            </a:extLst>
          </p:cNvPr>
          <p:cNvSpPr txBox="1">
            <a:spLocks/>
          </p:cNvSpPr>
          <p:nvPr/>
        </p:nvSpPr>
        <p:spPr>
          <a:xfrm>
            <a:off x="913968" y="4543077"/>
            <a:ext cx="2165768" cy="494511"/>
          </a:xfrm>
          <a:prstGeom prst="rect">
            <a:avLst/>
          </a:prstGeom>
        </p:spPr>
        <p:txBody>
          <a:bodyPr vert="horz" lIns="0" tIns="0" rIns="0" bIns="0" rtlCol="0">
            <a:noAutofit/>
          </a:bodyPr>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IHUT</a:t>
            </a:r>
          </a:p>
        </p:txBody>
      </p:sp>
      <p:pic>
        <p:nvPicPr>
          <p:cNvPr id="33" name="Picture Placeholder 24" descr="Maison avec un remplissage uni">
            <a:extLst>
              <a:ext uri="{FF2B5EF4-FFF2-40B4-BE49-F238E27FC236}">
                <a16:creationId xmlns:a16="http://schemas.microsoft.com/office/drawing/2014/main" id="{BFA3534A-B558-2476-95D8-DC8279AD03C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80066" y="4539074"/>
            <a:ext cx="558000" cy="558000"/>
          </a:xfrm>
          <a:prstGeom prst="rect">
            <a:avLst/>
          </a:prstGeom>
        </p:spPr>
      </p:pic>
      <p:cxnSp>
        <p:nvCxnSpPr>
          <p:cNvPr id="34" name="Connecteur droit 33">
            <a:extLst>
              <a:ext uri="{FF2B5EF4-FFF2-40B4-BE49-F238E27FC236}">
                <a16:creationId xmlns:a16="http://schemas.microsoft.com/office/drawing/2014/main" id="{63BE3477-A641-2991-2B20-62E102AF999E}"/>
              </a:ext>
            </a:extLst>
          </p:cNvPr>
          <p:cNvCxnSpPr/>
          <p:nvPr/>
        </p:nvCxnSpPr>
        <p:spPr>
          <a:xfrm>
            <a:off x="3115804" y="4250230"/>
            <a:ext cx="2795586" cy="0"/>
          </a:xfrm>
          <a:prstGeom prst="line">
            <a:avLst/>
          </a:prstGeom>
        </p:spPr>
        <p:style>
          <a:lnRef idx="1">
            <a:schemeClr val="accent2"/>
          </a:lnRef>
          <a:fillRef idx="0">
            <a:schemeClr val="accent2"/>
          </a:fillRef>
          <a:effectRef idx="0">
            <a:schemeClr val="accent2"/>
          </a:effectRef>
          <a:fontRef idx="minor">
            <a:schemeClr val="tx1"/>
          </a:fontRef>
        </p:style>
      </p:cxnSp>
      <p:sp>
        <p:nvSpPr>
          <p:cNvPr id="35" name="Text Placeholder 10">
            <a:extLst>
              <a:ext uri="{FF2B5EF4-FFF2-40B4-BE49-F238E27FC236}">
                <a16:creationId xmlns:a16="http://schemas.microsoft.com/office/drawing/2014/main" id="{552B41B6-0A51-5299-172C-AA30BA9D53C8}"/>
              </a:ext>
            </a:extLst>
          </p:cNvPr>
          <p:cNvSpPr txBox="1">
            <a:spLocks/>
          </p:cNvSpPr>
          <p:nvPr/>
        </p:nvSpPr>
        <p:spPr>
          <a:xfrm>
            <a:off x="4006647" y="4535671"/>
            <a:ext cx="1969291" cy="494511"/>
          </a:xfrm>
          <a:prstGeom prst="rect">
            <a:avLst/>
          </a:prstGeom>
        </p:spPr>
        <p:txBody>
          <a:bodyPr vert="horz" lIns="0" tIns="0" rIns="0" bIns="0" rtlCol="0">
            <a:noAutofit/>
          </a:bodyPr>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CLT</a:t>
            </a:r>
          </a:p>
        </p:txBody>
      </p:sp>
      <p:pic>
        <p:nvPicPr>
          <p:cNvPr id="36" name="Picture Placeholder 24" descr="Ville avec un remplissage uni">
            <a:extLst>
              <a:ext uri="{FF2B5EF4-FFF2-40B4-BE49-F238E27FC236}">
                <a16:creationId xmlns:a16="http://schemas.microsoft.com/office/drawing/2014/main" id="{D7BA189E-651A-DD5B-078C-BFEBC4CE4A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3101067" y="4540732"/>
            <a:ext cx="558000" cy="558000"/>
          </a:xfrm>
          <a:prstGeom prst="rect">
            <a:avLst/>
          </a:prstGeom>
        </p:spPr>
      </p:pic>
      <p:pic>
        <p:nvPicPr>
          <p:cNvPr id="37" name="Picture Placeholder 22" descr="Internet avec un remplissage uni">
            <a:extLst>
              <a:ext uri="{FF2B5EF4-FFF2-40B4-BE49-F238E27FC236}">
                <a16:creationId xmlns:a16="http://schemas.microsoft.com/office/drawing/2014/main" id="{9641FF40-1293-D7F2-02F5-42B5DAEE0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9000125" y="2345810"/>
            <a:ext cx="558000" cy="558000"/>
          </a:xfrm>
          <a:prstGeom prst="rect">
            <a:avLst/>
          </a:prstGeom>
        </p:spPr>
      </p:pic>
      <p:pic>
        <p:nvPicPr>
          <p:cNvPr id="39" name="Image 38">
            <a:extLst>
              <a:ext uri="{FF2B5EF4-FFF2-40B4-BE49-F238E27FC236}">
                <a16:creationId xmlns:a16="http://schemas.microsoft.com/office/drawing/2014/main" id="{4B7B479A-7456-CC2C-FC86-9F9808405BC5}"/>
              </a:ext>
            </a:extLst>
          </p:cNvPr>
          <p:cNvPicPr>
            <a:picLocks noChangeAspect="1"/>
          </p:cNvPicPr>
          <p:nvPr/>
        </p:nvPicPr>
        <p:blipFill>
          <a:blip r:embed="rId15"/>
          <a:stretch>
            <a:fillRect/>
          </a:stretch>
        </p:blipFill>
        <p:spPr>
          <a:xfrm>
            <a:off x="-1" y="1590899"/>
            <a:ext cx="12027049" cy="572020"/>
          </a:xfrm>
          <a:prstGeom prst="rect">
            <a:avLst/>
          </a:prstGeom>
        </p:spPr>
      </p:pic>
      <p:cxnSp>
        <p:nvCxnSpPr>
          <p:cNvPr id="40" name="Connecteur droit 39">
            <a:extLst>
              <a:ext uri="{FF2B5EF4-FFF2-40B4-BE49-F238E27FC236}">
                <a16:creationId xmlns:a16="http://schemas.microsoft.com/office/drawing/2014/main" id="{3A9B8059-A504-EF15-DA82-19BFDFA8883D}"/>
              </a:ext>
            </a:extLst>
          </p:cNvPr>
          <p:cNvCxnSpPr/>
          <p:nvPr/>
        </p:nvCxnSpPr>
        <p:spPr>
          <a:xfrm>
            <a:off x="194803" y="2103846"/>
            <a:ext cx="27955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2" name="Connecteur droit 41">
            <a:extLst>
              <a:ext uri="{FF2B5EF4-FFF2-40B4-BE49-F238E27FC236}">
                <a16:creationId xmlns:a16="http://schemas.microsoft.com/office/drawing/2014/main" id="{0B611B66-2C05-F765-89CD-BA4AAE27E95E}"/>
              </a:ext>
            </a:extLst>
          </p:cNvPr>
          <p:cNvCxnSpPr/>
          <p:nvPr/>
        </p:nvCxnSpPr>
        <p:spPr>
          <a:xfrm>
            <a:off x="3179304" y="2103846"/>
            <a:ext cx="27955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3" name="Connecteur droit 42">
            <a:extLst>
              <a:ext uri="{FF2B5EF4-FFF2-40B4-BE49-F238E27FC236}">
                <a16:creationId xmlns:a16="http://schemas.microsoft.com/office/drawing/2014/main" id="{8E7EA6D1-A234-5679-9D4A-7B466692C643}"/>
              </a:ext>
            </a:extLst>
          </p:cNvPr>
          <p:cNvCxnSpPr/>
          <p:nvPr/>
        </p:nvCxnSpPr>
        <p:spPr>
          <a:xfrm>
            <a:off x="6139991" y="2103846"/>
            <a:ext cx="27955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4" name="Connecteur droit 43">
            <a:extLst>
              <a:ext uri="{FF2B5EF4-FFF2-40B4-BE49-F238E27FC236}">
                <a16:creationId xmlns:a16="http://schemas.microsoft.com/office/drawing/2014/main" id="{3A04D2A7-0A74-030E-3569-D06CD09B80E5}"/>
              </a:ext>
            </a:extLst>
          </p:cNvPr>
          <p:cNvCxnSpPr/>
          <p:nvPr/>
        </p:nvCxnSpPr>
        <p:spPr>
          <a:xfrm>
            <a:off x="9110352" y="2103846"/>
            <a:ext cx="279558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6" name="Connecteur droit 5">
            <a:extLst>
              <a:ext uri="{FF2B5EF4-FFF2-40B4-BE49-F238E27FC236}">
                <a16:creationId xmlns:a16="http://schemas.microsoft.com/office/drawing/2014/main" id="{98C0C506-DB44-174C-54F9-628BFFBCAD0C}"/>
              </a:ext>
            </a:extLst>
          </p:cNvPr>
          <p:cNvCxnSpPr/>
          <p:nvPr/>
        </p:nvCxnSpPr>
        <p:spPr>
          <a:xfrm>
            <a:off x="6117677" y="4251712"/>
            <a:ext cx="2795586" cy="0"/>
          </a:xfrm>
          <a:prstGeom prst="line">
            <a:avLst/>
          </a:prstGeom>
        </p:spPr>
        <p:style>
          <a:lnRef idx="1">
            <a:schemeClr val="accent2"/>
          </a:lnRef>
          <a:fillRef idx="0">
            <a:schemeClr val="accent2"/>
          </a:fillRef>
          <a:effectRef idx="0">
            <a:schemeClr val="accent2"/>
          </a:effectRef>
          <a:fontRef idx="minor">
            <a:schemeClr val="tx1"/>
          </a:fontRef>
        </p:style>
      </p:cxnSp>
      <p:sp>
        <p:nvSpPr>
          <p:cNvPr id="7" name="Text Placeholder 10">
            <a:extLst>
              <a:ext uri="{FF2B5EF4-FFF2-40B4-BE49-F238E27FC236}">
                <a16:creationId xmlns:a16="http://schemas.microsoft.com/office/drawing/2014/main" id="{C34CB075-9536-2531-179A-9226DDF316E2}"/>
              </a:ext>
            </a:extLst>
          </p:cNvPr>
          <p:cNvSpPr txBox="1">
            <a:spLocks/>
          </p:cNvSpPr>
          <p:nvPr/>
        </p:nvSpPr>
        <p:spPr>
          <a:xfrm>
            <a:off x="7008520" y="4537153"/>
            <a:ext cx="1969291" cy="494511"/>
          </a:xfrm>
          <a:prstGeom prst="rect">
            <a:avLst/>
          </a:prstGeom>
        </p:spPr>
        <p:txBody>
          <a:bodyPr vert="horz" lIns="0" tIns="0" rIns="0" bIns="0" rtlCol="0">
            <a:noAutofit/>
          </a:bodyPr>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Face 2 Face</a:t>
            </a:r>
          </a:p>
        </p:txBody>
      </p:sp>
      <p:pic>
        <p:nvPicPr>
          <p:cNvPr id="8" name="Picture Placeholder 24" descr="Salle de conseil avec un remplissage uni">
            <a:extLst>
              <a:ext uri="{FF2B5EF4-FFF2-40B4-BE49-F238E27FC236}">
                <a16:creationId xmlns:a16="http://schemas.microsoft.com/office/drawing/2014/main" id="{27DC5F8D-9E52-A139-F75A-5DABA119A0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6102940" y="4542214"/>
            <a:ext cx="558000" cy="558000"/>
          </a:xfrm>
          <a:prstGeom prst="rect">
            <a:avLst/>
          </a:prstGeom>
        </p:spPr>
      </p:pic>
      <p:cxnSp>
        <p:nvCxnSpPr>
          <p:cNvPr id="9" name="Connecteur droit 8">
            <a:extLst>
              <a:ext uri="{FF2B5EF4-FFF2-40B4-BE49-F238E27FC236}">
                <a16:creationId xmlns:a16="http://schemas.microsoft.com/office/drawing/2014/main" id="{BD50B74E-EC73-3874-953E-D8D398AFC4EE}"/>
              </a:ext>
            </a:extLst>
          </p:cNvPr>
          <p:cNvCxnSpPr/>
          <p:nvPr/>
        </p:nvCxnSpPr>
        <p:spPr>
          <a:xfrm>
            <a:off x="9045804" y="4248442"/>
            <a:ext cx="2795586" cy="0"/>
          </a:xfrm>
          <a:prstGeom prst="line">
            <a:avLst/>
          </a:prstGeom>
        </p:spPr>
        <p:style>
          <a:lnRef idx="1">
            <a:schemeClr val="accent2"/>
          </a:lnRef>
          <a:fillRef idx="0">
            <a:schemeClr val="accent2"/>
          </a:fillRef>
          <a:effectRef idx="0">
            <a:schemeClr val="accent2"/>
          </a:effectRef>
          <a:fontRef idx="minor">
            <a:schemeClr val="tx1"/>
          </a:fontRef>
        </p:style>
      </p:cxnSp>
      <p:sp>
        <p:nvSpPr>
          <p:cNvPr id="10" name="Text Placeholder 10">
            <a:extLst>
              <a:ext uri="{FF2B5EF4-FFF2-40B4-BE49-F238E27FC236}">
                <a16:creationId xmlns:a16="http://schemas.microsoft.com/office/drawing/2014/main" id="{B9B34E1A-476F-CC7F-2BE6-C601C054596F}"/>
              </a:ext>
            </a:extLst>
          </p:cNvPr>
          <p:cNvSpPr txBox="1">
            <a:spLocks/>
          </p:cNvSpPr>
          <p:nvPr/>
        </p:nvSpPr>
        <p:spPr>
          <a:xfrm>
            <a:off x="9936647" y="4533883"/>
            <a:ext cx="1969291" cy="494511"/>
          </a:xfrm>
          <a:prstGeom prst="rect">
            <a:avLst/>
          </a:prstGeom>
        </p:spPr>
        <p:txBody>
          <a:bodyPr vert="horz" lIns="0" tIns="0" rIns="0" bIns="0" rtlCol="0">
            <a:noAutofit/>
          </a:bodyPr>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Mystery shopping</a:t>
            </a:r>
          </a:p>
        </p:txBody>
      </p:sp>
      <p:pic>
        <p:nvPicPr>
          <p:cNvPr id="12" name="Picture Placeholder 24" descr="Kiosque avec un remplissage uni">
            <a:extLst>
              <a:ext uri="{FF2B5EF4-FFF2-40B4-BE49-F238E27FC236}">
                <a16:creationId xmlns:a16="http://schemas.microsoft.com/office/drawing/2014/main" id="{F4DC05D4-75B2-8E6F-CA98-41899B9BB63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9031067" y="4538944"/>
            <a:ext cx="558000" cy="558000"/>
          </a:xfrm>
          <a:prstGeom prst="rect">
            <a:avLst/>
          </a:prstGeom>
        </p:spPr>
      </p:pic>
      <p:sp>
        <p:nvSpPr>
          <p:cNvPr id="22" name="ZoneTexte 21">
            <a:extLst>
              <a:ext uri="{FF2B5EF4-FFF2-40B4-BE49-F238E27FC236}">
                <a16:creationId xmlns:a16="http://schemas.microsoft.com/office/drawing/2014/main" id="{B9EC91A9-83E2-9070-BC2C-D057F8ECE108}"/>
              </a:ext>
            </a:extLst>
          </p:cNvPr>
          <p:cNvSpPr txBox="1"/>
          <p:nvPr/>
        </p:nvSpPr>
        <p:spPr>
          <a:xfrm>
            <a:off x="820972" y="2631862"/>
            <a:ext cx="2315247" cy="1015663"/>
          </a:xfrm>
          <a:prstGeom prst="rect">
            <a:avLst/>
          </a:prstGeom>
          <a:noFill/>
        </p:spPr>
        <p:txBody>
          <a:bodyPr wrap="square">
            <a:spAutoFit/>
          </a:bodyPr>
          <a:lstStyle/>
          <a:p>
            <a:pPr marL="171450" indent="-171450">
              <a:buFont typeface="Wingdings" panose="05000000000000000000" pitchFamily="2" charset="2"/>
              <a:buChar char="ü"/>
            </a:pPr>
            <a:r>
              <a:rPr lang="en-US" sz="1000"/>
              <a:t>Bespoke targeting (designed for clients)</a:t>
            </a:r>
          </a:p>
          <a:p>
            <a:pPr marL="171450" indent="-171450">
              <a:buFont typeface="Wingdings" panose="05000000000000000000" pitchFamily="2" charset="2"/>
              <a:buChar char="ü"/>
            </a:pPr>
            <a:r>
              <a:rPr lang="en-US" sz="1000"/>
              <a:t>Various existing panel variables</a:t>
            </a:r>
          </a:p>
          <a:p>
            <a:pPr marL="171450" indent="-171450">
              <a:buFont typeface="Wingdings" panose="05000000000000000000" pitchFamily="2" charset="2"/>
              <a:buChar char="ü"/>
            </a:pPr>
            <a:r>
              <a:rPr lang="en-US" sz="1000"/>
              <a:t>Geo-targeting (e.g. postcode)</a:t>
            </a:r>
          </a:p>
          <a:p>
            <a:pPr marL="171450" indent="-171450">
              <a:buFont typeface="Wingdings" panose="05000000000000000000" pitchFamily="2" charset="2"/>
              <a:buChar char="ü"/>
            </a:pPr>
            <a:r>
              <a:rPr lang="en-US" sz="1000"/>
              <a:t>Recruitment from customer database</a:t>
            </a:r>
            <a:endParaRPr lang="fr-FR" sz="1000">
              <a:solidFill>
                <a:schemeClr val="tx1"/>
              </a:solidFill>
              <a:latin typeface="+mn-lt"/>
            </a:endParaRPr>
          </a:p>
        </p:txBody>
      </p:sp>
      <p:sp>
        <p:nvSpPr>
          <p:cNvPr id="14" name="ZoneTexte 13">
            <a:extLst>
              <a:ext uri="{FF2B5EF4-FFF2-40B4-BE49-F238E27FC236}">
                <a16:creationId xmlns:a16="http://schemas.microsoft.com/office/drawing/2014/main" id="{20B69E27-DA32-8615-7727-C050C14C54A2}"/>
              </a:ext>
            </a:extLst>
          </p:cNvPr>
          <p:cNvSpPr txBox="1"/>
          <p:nvPr/>
        </p:nvSpPr>
        <p:spPr>
          <a:xfrm>
            <a:off x="3960587" y="2659835"/>
            <a:ext cx="2315247" cy="1323439"/>
          </a:xfrm>
          <a:prstGeom prst="rect">
            <a:avLst/>
          </a:prstGeom>
          <a:noFill/>
        </p:spPr>
        <p:txBody>
          <a:bodyPr wrap="square">
            <a:spAutoFit/>
          </a:bodyPr>
          <a:lstStyle/>
          <a:p>
            <a:pPr marL="171450" indent="-171450">
              <a:buFont typeface="Wingdings" panose="05000000000000000000" pitchFamily="2" charset="2"/>
              <a:buChar char="ü"/>
            </a:pPr>
            <a:r>
              <a:rPr lang="en-US" sz="1000" dirty="0"/>
              <a:t>20+ DP programmers</a:t>
            </a:r>
          </a:p>
          <a:p>
            <a:pPr marL="171450" indent="-171450">
              <a:buFont typeface="Wingdings" panose="05000000000000000000" pitchFamily="2" charset="2"/>
              <a:buChar char="ü"/>
            </a:pPr>
            <a:r>
              <a:rPr lang="en-US" sz="1000" dirty="0"/>
              <a:t>Custom programming</a:t>
            </a:r>
          </a:p>
          <a:p>
            <a:pPr marL="171450" indent="-171450">
              <a:buFont typeface="Wingdings" panose="05000000000000000000" pitchFamily="2" charset="2"/>
              <a:buChar char="ü"/>
            </a:pPr>
            <a:r>
              <a:rPr lang="en-US" sz="1000" dirty="0"/>
              <a:t>Multilingual approach &amp; translations</a:t>
            </a:r>
          </a:p>
          <a:p>
            <a:pPr marL="171450" indent="-171450">
              <a:buFont typeface="Wingdings" panose="05000000000000000000" pitchFamily="2" charset="2"/>
              <a:buChar char="ü"/>
            </a:pPr>
            <a:r>
              <a:rPr lang="en-US" sz="1000" dirty="0"/>
              <a:t>Responsive and elegant design</a:t>
            </a:r>
          </a:p>
          <a:p>
            <a:pPr marL="171450" indent="-171450">
              <a:buFont typeface="Wingdings" panose="05000000000000000000" pitchFamily="2" charset="2"/>
              <a:buChar char="ü"/>
            </a:pPr>
            <a:r>
              <a:rPr lang="en-US" sz="1000" dirty="0"/>
              <a:t>Gamification in surveys for more engaged respondents and better survey data</a:t>
            </a:r>
            <a:endParaRPr lang="fr-FR" sz="1000" dirty="0">
              <a:solidFill>
                <a:schemeClr val="tx1"/>
              </a:solidFill>
              <a:latin typeface="+mn-lt"/>
            </a:endParaRPr>
          </a:p>
        </p:txBody>
      </p:sp>
      <p:sp>
        <p:nvSpPr>
          <p:cNvPr id="16" name="ZoneTexte 15">
            <a:extLst>
              <a:ext uri="{FF2B5EF4-FFF2-40B4-BE49-F238E27FC236}">
                <a16:creationId xmlns:a16="http://schemas.microsoft.com/office/drawing/2014/main" id="{C82EAF26-5199-C8C0-B292-5E0AF74F3E3C}"/>
              </a:ext>
            </a:extLst>
          </p:cNvPr>
          <p:cNvSpPr txBox="1"/>
          <p:nvPr/>
        </p:nvSpPr>
        <p:spPr>
          <a:xfrm>
            <a:off x="6890388" y="2652053"/>
            <a:ext cx="2315247" cy="707886"/>
          </a:xfrm>
          <a:prstGeom prst="rect">
            <a:avLst/>
          </a:prstGeom>
          <a:noFill/>
        </p:spPr>
        <p:txBody>
          <a:bodyPr wrap="square">
            <a:spAutoFit/>
          </a:bodyPr>
          <a:lstStyle/>
          <a:p>
            <a:pPr marL="171450" indent="-171450">
              <a:buFont typeface="Wingdings" panose="05000000000000000000" pitchFamily="2" charset="2"/>
              <a:buChar char="ü"/>
            </a:pPr>
            <a:r>
              <a:rPr lang="en-US" sz="1000"/>
              <a:t>Daily management</a:t>
            </a:r>
          </a:p>
          <a:p>
            <a:pPr marL="171450" indent="-171450">
              <a:buFont typeface="Wingdings" panose="05000000000000000000" pitchFamily="2" charset="2"/>
              <a:buChar char="ü"/>
            </a:pPr>
            <a:r>
              <a:rPr lang="en-US" sz="1000"/>
              <a:t>Quality check</a:t>
            </a:r>
          </a:p>
          <a:p>
            <a:pPr marL="171450" indent="-171450">
              <a:buFont typeface="Wingdings" panose="05000000000000000000" pitchFamily="2" charset="2"/>
              <a:buChar char="ü"/>
            </a:pPr>
            <a:r>
              <a:rPr lang="en-US" sz="1000"/>
              <a:t>Dedicated project manager</a:t>
            </a:r>
          </a:p>
          <a:p>
            <a:pPr marL="171450" indent="-171450">
              <a:buFont typeface="Wingdings" panose="05000000000000000000" pitchFamily="2" charset="2"/>
              <a:buChar char="ü"/>
            </a:pPr>
            <a:r>
              <a:rPr lang="en-US" sz="1000"/>
              <a:t>Tracking dashboard</a:t>
            </a:r>
            <a:endParaRPr lang="fr-FR" sz="1000">
              <a:solidFill>
                <a:schemeClr val="tx1"/>
              </a:solidFill>
              <a:latin typeface="+mn-lt"/>
            </a:endParaRPr>
          </a:p>
        </p:txBody>
      </p:sp>
      <p:sp>
        <p:nvSpPr>
          <p:cNvPr id="19" name="ZoneTexte 18">
            <a:extLst>
              <a:ext uri="{FF2B5EF4-FFF2-40B4-BE49-F238E27FC236}">
                <a16:creationId xmlns:a16="http://schemas.microsoft.com/office/drawing/2014/main" id="{644A8F82-40DA-D752-4CFA-A0041361C50B}"/>
              </a:ext>
            </a:extLst>
          </p:cNvPr>
          <p:cNvSpPr txBox="1"/>
          <p:nvPr/>
        </p:nvSpPr>
        <p:spPr>
          <a:xfrm>
            <a:off x="9779415" y="2652053"/>
            <a:ext cx="2315247" cy="1169551"/>
          </a:xfrm>
          <a:prstGeom prst="rect">
            <a:avLst/>
          </a:prstGeom>
          <a:noFill/>
        </p:spPr>
        <p:txBody>
          <a:bodyPr wrap="square">
            <a:spAutoFit/>
          </a:bodyPr>
          <a:lstStyle/>
          <a:p>
            <a:pPr marL="171450" indent="-171450">
              <a:buFont typeface="Wingdings" panose="05000000000000000000" pitchFamily="2" charset="2"/>
              <a:buChar char="ü"/>
            </a:pPr>
            <a:r>
              <a:rPr lang="en-US" sz="1000"/>
              <a:t>Raw data</a:t>
            </a:r>
          </a:p>
          <a:p>
            <a:pPr marL="171450" indent="-171450">
              <a:buFont typeface="Wingdings" panose="05000000000000000000" pitchFamily="2" charset="2"/>
              <a:buChar char="ü"/>
            </a:pPr>
            <a:r>
              <a:rPr lang="en-US" sz="1000"/>
              <a:t>Coding of open-ended questions</a:t>
            </a:r>
          </a:p>
          <a:p>
            <a:pPr marL="171450" indent="-171450">
              <a:buFont typeface="Wingdings" panose="05000000000000000000" pitchFamily="2" charset="2"/>
              <a:buChar char="ü"/>
            </a:pPr>
            <a:r>
              <a:rPr lang="en-US" sz="1000"/>
              <a:t>Simple tabulation &amp; cross-tabulation</a:t>
            </a:r>
          </a:p>
          <a:p>
            <a:pPr marL="171450" indent="-171450">
              <a:buFont typeface="Wingdings" panose="05000000000000000000" pitchFamily="2" charset="2"/>
              <a:buChar char="ü"/>
            </a:pPr>
            <a:r>
              <a:rPr lang="en-US" sz="1000"/>
              <a:t>Live bespoke dashboard</a:t>
            </a:r>
          </a:p>
          <a:p>
            <a:pPr marL="171450" indent="-171450">
              <a:buFont typeface="Wingdings" panose="05000000000000000000" pitchFamily="2" charset="2"/>
              <a:buChar char="ü"/>
            </a:pPr>
            <a:r>
              <a:rPr lang="en-US" sz="1000"/>
              <a:t>Complex processing (</a:t>
            </a:r>
            <a:r>
              <a:rPr lang="en-US" sz="1000" err="1"/>
              <a:t>MaxDiff</a:t>
            </a:r>
            <a:r>
              <a:rPr lang="en-US" sz="1000"/>
              <a:t>, response level, etc.)</a:t>
            </a:r>
            <a:endParaRPr lang="fr-FR" sz="1000">
              <a:solidFill>
                <a:schemeClr val="tx1"/>
              </a:solidFill>
              <a:latin typeface="+mn-lt"/>
            </a:endParaRPr>
          </a:p>
        </p:txBody>
      </p:sp>
      <p:sp>
        <p:nvSpPr>
          <p:cNvPr id="20" name="ZoneTexte 19">
            <a:extLst>
              <a:ext uri="{FF2B5EF4-FFF2-40B4-BE49-F238E27FC236}">
                <a16:creationId xmlns:a16="http://schemas.microsoft.com/office/drawing/2014/main" id="{7A87BDB7-BA88-46CE-798A-62315E29DEA6}"/>
              </a:ext>
            </a:extLst>
          </p:cNvPr>
          <p:cNvSpPr txBox="1"/>
          <p:nvPr/>
        </p:nvSpPr>
        <p:spPr>
          <a:xfrm>
            <a:off x="839228" y="4773863"/>
            <a:ext cx="2315247" cy="861774"/>
          </a:xfrm>
          <a:prstGeom prst="rect">
            <a:avLst/>
          </a:prstGeom>
          <a:noFill/>
        </p:spPr>
        <p:txBody>
          <a:bodyPr wrap="square">
            <a:spAutoFit/>
          </a:bodyPr>
          <a:lstStyle/>
          <a:p>
            <a:pPr marL="171450" indent="-171450">
              <a:buFont typeface="Wingdings" panose="05000000000000000000" pitchFamily="2" charset="2"/>
              <a:buChar char="ü"/>
            </a:pPr>
            <a:r>
              <a:rPr lang="en-US" sz="1000"/>
              <a:t>Pre-validation</a:t>
            </a:r>
          </a:p>
          <a:p>
            <a:pPr marL="171450" indent="-171450">
              <a:buFont typeface="Wingdings" panose="05000000000000000000" pitchFamily="2" charset="2"/>
              <a:buChar char="ü"/>
            </a:pPr>
            <a:r>
              <a:rPr lang="en-US" sz="1000"/>
              <a:t>Logistics management</a:t>
            </a:r>
          </a:p>
          <a:p>
            <a:pPr marL="171450" indent="-171450">
              <a:buFont typeface="Wingdings" panose="05000000000000000000" pitchFamily="2" charset="2"/>
              <a:buChar char="ü"/>
            </a:pPr>
            <a:r>
              <a:rPr lang="en-US" sz="1000"/>
              <a:t>In-depth surveys on the Norstat mobile app before, during, and after the use of the product</a:t>
            </a:r>
            <a:endParaRPr lang="fr-FR" sz="1000">
              <a:solidFill>
                <a:schemeClr val="tx1"/>
              </a:solidFill>
              <a:latin typeface="+mn-lt"/>
            </a:endParaRPr>
          </a:p>
        </p:txBody>
      </p:sp>
      <p:sp>
        <p:nvSpPr>
          <p:cNvPr id="24" name="ZoneTexte 23">
            <a:extLst>
              <a:ext uri="{FF2B5EF4-FFF2-40B4-BE49-F238E27FC236}">
                <a16:creationId xmlns:a16="http://schemas.microsoft.com/office/drawing/2014/main" id="{70BBE3D7-F0F3-171B-AB85-D2EB7186D4DF}"/>
              </a:ext>
            </a:extLst>
          </p:cNvPr>
          <p:cNvSpPr txBox="1"/>
          <p:nvPr/>
        </p:nvSpPr>
        <p:spPr>
          <a:xfrm>
            <a:off x="3946700" y="4773863"/>
            <a:ext cx="2315247" cy="1015663"/>
          </a:xfrm>
          <a:prstGeom prst="rect">
            <a:avLst/>
          </a:prstGeom>
          <a:noFill/>
        </p:spPr>
        <p:txBody>
          <a:bodyPr wrap="square">
            <a:spAutoFit/>
          </a:bodyPr>
          <a:lstStyle/>
          <a:p>
            <a:pPr marL="171450" indent="-171450">
              <a:buFont typeface="Wingdings" panose="05000000000000000000" pitchFamily="2" charset="2"/>
              <a:buChar char="ü"/>
            </a:pPr>
            <a:r>
              <a:rPr lang="en-US" sz="1000"/>
              <a:t>Pre-validation</a:t>
            </a:r>
          </a:p>
          <a:p>
            <a:pPr marL="171450" indent="-171450">
              <a:buFont typeface="Wingdings" panose="05000000000000000000" pitchFamily="2" charset="2"/>
              <a:buChar char="ü"/>
            </a:pPr>
            <a:r>
              <a:rPr lang="en-US" sz="1000"/>
              <a:t>Logistics management</a:t>
            </a:r>
          </a:p>
          <a:p>
            <a:pPr marL="171450" indent="-171450">
              <a:buFont typeface="Wingdings" panose="05000000000000000000" pitchFamily="2" charset="2"/>
              <a:buChar char="ü"/>
            </a:pPr>
            <a:r>
              <a:rPr lang="en-US" sz="1000"/>
              <a:t>Tablet surveys before, during, and after the use of the product</a:t>
            </a:r>
          </a:p>
          <a:p>
            <a:pPr marL="171450" indent="-171450">
              <a:buFont typeface="Wingdings" panose="05000000000000000000" pitchFamily="2" charset="2"/>
              <a:buChar char="ü"/>
            </a:pPr>
            <a:r>
              <a:rPr lang="en-US" sz="1000"/>
              <a:t>Venue available in a central location across 15 Norstat offices </a:t>
            </a:r>
            <a:endParaRPr lang="fr-FR" sz="1000"/>
          </a:p>
        </p:txBody>
      </p:sp>
      <p:sp>
        <p:nvSpPr>
          <p:cNvPr id="26" name="ZoneTexte 25">
            <a:extLst>
              <a:ext uri="{FF2B5EF4-FFF2-40B4-BE49-F238E27FC236}">
                <a16:creationId xmlns:a16="http://schemas.microsoft.com/office/drawing/2014/main" id="{6202FE9D-0E24-EC15-D5B2-1C5C0B10103D}"/>
              </a:ext>
            </a:extLst>
          </p:cNvPr>
          <p:cNvSpPr txBox="1"/>
          <p:nvPr/>
        </p:nvSpPr>
        <p:spPr>
          <a:xfrm>
            <a:off x="6927648" y="4790332"/>
            <a:ext cx="2315247" cy="553998"/>
          </a:xfrm>
          <a:prstGeom prst="rect">
            <a:avLst/>
          </a:prstGeom>
          <a:noFill/>
        </p:spPr>
        <p:txBody>
          <a:bodyPr wrap="square">
            <a:spAutoFit/>
          </a:bodyPr>
          <a:lstStyle/>
          <a:p>
            <a:pPr marL="171450" indent="-171450">
              <a:buFont typeface="Wingdings" panose="05000000000000000000" pitchFamily="2" charset="2"/>
              <a:buChar char="ü"/>
            </a:pPr>
            <a:r>
              <a:rPr lang="fr-FR" sz="1000"/>
              <a:t>Recruiting surveyors</a:t>
            </a:r>
          </a:p>
          <a:p>
            <a:pPr marL="171450" indent="-171450">
              <a:buFont typeface="Wingdings" panose="05000000000000000000" pitchFamily="2" charset="2"/>
              <a:buChar char="ü"/>
            </a:pPr>
            <a:r>
              <a:rPr lang="fr-FR" sz="1000"/>
              <a:t>Tablet </a:t>
            </a:r>
            <a:r>
              <a:rPr lang="fr-FR" sz="1000" err="1"/>
              <a:t>surveys</a:t>
            </a:r>
            <a:endParaRPr lang="fr-FR" sz="1000"/>
          </a:p>
          <a:p>
            <a:pPr marL="171450" indent="-171450">
              <a:buFont typeface="Wingdings" panose="05000000000000000000" pitchFamily="2" charset="2"/>
              <a:buChar char="ü"/>
            </a:pPr>
            <a:r>
              <a:rPr lang="fr-FR" sz="1000">
                <a:solidFill>
                  <a:schemeClr val="tx1"/>
                </a:solidFill>
                <a:latin typeface="+mn-lt"/>
              </a:rPr>
              <a:t>Street interception</a:t>
            </a:r>
          </a:p>
        </p:txBody>
      </p:sp>
      <p:sp>
        <p:nvSpPr>
          <p:cNvPr id="27" name="ZoneTexte 26">
            <a:extLst>
              <a:ext uri="{FF2B5EF4-FFF2-40B4-BE49-F238E27FC236}">
                <a16:creationId xmlns:a16="http://schemas.microsoft.com/office/drawing/2014/main" id="{44E6DDE1-2F71-4442-E3EE-26AE0543C2BF}"/>
              </a:ext>
            </a:extLst>
          </p:cNvPr>
          <p:cNvSpPr txBox="1"/>
          <p:nvPr/>
        </p:nvSpPr>
        <p:spPr>
          <a:xfrm>
            <a:off x="9852557" y="4772767"/>
            <a:ext cx="2315247" cy="400110"/>
          </a:xfrm>
          <a:prstGeom prst="rect">
            <a:avLst/>
          </a:prstGeom>
          <a:noFill/>
        </p:spPr>
        <p:txBody>
          <a:bodyPr wrap="square">
            <a:spAutoFit/>
          </a:bodyPr>
          <a:lstStyle/>
          <a:p>
            <a:pPr marL="171450" indent="-171450">
              <a:buFont typeface="Wingdings" panose="05000000000000000000" pitchFamily="2" charset="2"/>
              <a:buChar char="ü"/>
            </a:pPr>
            <a:r>
              <a:rPr lang="fr-FR" sz="1000"/>
              <a:t>Shopper training</a:t>
            </a:r>
          </a:p>
          <a:p>
            <a:pPr marL="171450" indent="-171450">
              <a:buFont typeface="Wingdings" panose="05000000000000000000" pitchFamily="2" charset="2"/>
              <a:buChar char="ü"/>
            </a:pPr>
            <a:r>
              <a:rPr lang="fr-FR" sz="1000"/>
              <a:t>Online </a:t>
            </a:r>
            <a:r>
              <a:rPr lang="fr-FR" sz="1000" err="1"/>
              <a:t>reporting</a:t>
            </a:r>
            <a:endParaRPr lang="fr-FR" sz="1000">
              <a:solidFill>
                <a:schemeClr val="tx1"/>
              </a:solidFill>
              <a:latin typeface="+mn-lt"/>
            </a:endParaRPr>
          </a:p>
        </p:txBody>
      </p:sp>
    </p:spTree>
    <p:extLst>
      <p:ext uri="{BB962C8B-B14F-4D97-AF65-F5344CB8AC3E}">
        <p14:creationId xmlns:p14="http://schemas.microsoft.com/office/powerpoint/2010/main" val="103455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P spid="15" grpId="0" build="p"/>
      <p:bldP spid="17" grpId="0" build="p"/>
      <p:bldP spid="32" grpId="0"/>
      <p:bldP spid="35" grpId="0"/>
      <p:bldP spid="7" grpId="0"/>
      <p:bldP spid="10" grpId="0"/>
      <p:bldP spid="22" grpId="0"/>
      <p:bldP spid="14" grpId="0"/>
      <p:bldP spid="16" grpId="0"/>
      <p:bldP spid="19" grpId="0"/>
      <p:bldP spid="20" grpId="0"/>
      <p:bldP spid="2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47">
            <a:extLst>
              <a:ext uri="{FF2B5EF4-FFF2-40B4-BE49-F238E27FC236}">
                <a16:creationId xmlns:a16="http://schemas.microsoft.com/office/drawing/2014/main" id="{A4CD9E5D-F5B5-5FF7-E057-64B88E5F46DF}"/>
              </a:ext>
            </a:extLst>
          </p:cNvPr>
          <p:cNvSpPr>
            <a:spLocks noGrp="1"/>
          </p:cNvSpPr>
          <p:nvPr>
            <p:ph type="body" sz="quarter" idx="37"/>
          </p:nvPr>
        </p:nvSpPr>
        <p:spPr/>
        <p:txBody>
          <a:bodyPr/>
          <a:lstStyle/>
          <a:p>
            <a:r>
              <a:rPr lang="en-GB"/>
              <a:t>Project management</a:t>
            </a:r>
          </a:p>
        </p:txBody>
      </p:sp>
      <p:sp>
        <p:nvSpPr>
          <p:cNvPr id="43" name="Title 42">
            <a:extLst>
              <a:ext uri="{FF2B5EF4-FFF2-40B4-BE49-F238E27FC236}">
                <a16:creationId xmlns:a16="http://schemas.microsoft.com/office/drawing/2014/main" id="{C0B899EA-DCC3-0356-3B6C-E2B3C41772C2}"/>
              </a:ext>
            </a:extLst>
          </p:cNvPr>
          <p:cNvSpPr>
            <a:spLocks noGrp="1"/>
          </p:cNvSpPr>
          <p:nvPr>
            <p:ph type="title"/>
          </p:nvPr>
        </p:nvSpPr>
        <p:spPr>
          <a:xfrm>
            <a:off x="315913" y="1128588"/>
            <a:ext cx="11558587" cy="900137"/>
          </a:xfrm>
        </p:spPr>
        <p:txBody>
          <a:bodyPr/>
          <a:lstStyle/>
          <a:p>
            <a:r>
              <a:rPr lang="en-GB" dirty="0">
                <a:latin typeface="+mn-lt"/>
              </a:rPr>
              <a:t>Full service – Online data collection</a:t>
            </a:r>
          </a:p>
        </p:txBody>
      </p:sp>
      <p:sp>
        <p:nvSpPr>
          <p:cNvPr id="3" name="Date Placeholder 2">
            <a:extLst>
              <a:ext uri="{FF2B5EF4-FFF2-40B4-BE49-F238E27FC236}">
                <a16:creationId xmlns:a16="http://schemas.microsoft.com/office/drawing/2014/main" id="{71B39C21-2668-6237-BB34-CC3A16D969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0B0F2C-59C8-4CFC-99FC-A379D8700B3A}" type="datetime1">
              <a:rPr kumimoji="0" lang="en-GB" sz="1000" b="0" i="0" u="none" strike="noStrike" kern="1200" cap="none" spc="0" normalizeH="0" baseline="0" noProof="0" smtClean="0">
                <a:ln>
                  <a:noFill/>
                </a:ln>
                <a:no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20/11/2024</a:t>
            </a:fld>
            <a:endParaRPr kumimoji="0" lang="en-GB" sz="1000" b="0" i="0" u="none" strike="noStrike" kern="1200" cap="none" spc="0" normalizeH="0" baseline="0" noProof="0">
              <a:ln>
                <a:noFill/>
              </a:ln>
              <a:no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00AEF6CD-7961-01BF-13FB-C77DBDEC53B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venir Next LT Pro"/>
                <a:ea typeface="+mn-ea"/>
                <a:cs typeface="+mn-cs"/>
              </a:rPr>
              <a:t>.</a:t>
            </a:r>
          </a:p>
        </p:txBody>
      </p:sp>
      <p:sp>
        <p:nvSpPr>
          <p:cNvPr id="5" name="Slide Number Placeholder 4">
            <a:extLst>
              <a:ext uri="{FF2B5EF4-FFF2-40B4-BE49-F238E27FC236}">
                <a16:creationId xmlns:a16="http://schemas.microsoft.com/office/drawing/2014/main" id="{48B6417E-F813-400E-E630-CCF0B7747C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1000" b="0" i="0" u="none" strike="noStrike" kern="1200" cap="none" spc="0" normalizeH="0" baseline="0" noProof="0" smtClean="0">
                <a:ln>
                  <a:noFill/>
                </a:ln>
                <a:solidFill>
                  <a:srgbClr val="031C1C"/>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a:ln>
                <a:noFill/>
              </a:ln>
              <a:solidFill>
                <a:srgbClr val="031C1C"/>
              </a:solidFill>
              <a:effectLst/>
              <a:uLnTx/>
              <a:uFillTx/>
              <a:latin typeface="Avenir Next LT Pro"/>
              <a:ea typeface="+mn-ea"/>
              <a:cs typeface="+mn-cs"/>
            </a:endParaRPr>
          </a:p>
        </p:txBody>
      </p:sp>
      <p:sp>
        <p:nvSpPr>
          <p:cNvPr id="44" name="Text Placeholder 43">
            <a:extLst>
              <a:ext uri="{FF2B5EF4-FFF2-40B4-BE49-F238E27FC236}">
                <a16:creationId xmlns:a16="http://schemas.microsoft.com/office/drawing/2014/main" id="{E111FFD0-57E1-7FAE-BF4D-70573EF0554D}"/>
              </a:ext>
            </a:extLst>
          </p:cNvPr>
          <p:cNvSpPr>
            <a:spLocks noGrp="1"/>
          </p:cNvSpPr>
          <p:nvPr>
            <p:ph type="body" sz="quarter" idx="13"/>
          </p:nvPr>
        </p:nvSpPr>
        <p:spPr/>
        <p:txBody>
          <a:bodyPr/>
          <a:lstStyle/>
          <a:p>
            <a:pPr marL="0" indent="0">
              <a:buNone/>
            </a:pPr>
            <a:r>
              <a:rPr lang="en-GB"/>
              <a:t>Our project managers address your needs and tailor a fitting process. Then they take ownership and drive the entire project allowing you to put your focus elsewhere. Experienced in a wide range of survey types, they know what your specific situation requires to get the high quality data you need.</a:t>
            </a:r>
          </a:p>
        </p:txBody>
      </p:sp>
      <p:sp>
        <p:nvSpPr>
          <p:cNvPr id="45" name="Text Placeholder 44">
            <a:extLst>
              <a:ext uri="{FF2B5EF4-FFF2-40B4-BE49-F238E27FC236}">
                <a16:creationId xmlns:a16="http://schemas.microsoft.com/office/drawing/2014/main" id="{ABFE8E47-9E12-5E05-B1F7-A9E63373E60E}"/>
              </a:ext>
            </a:extLst>
          </p:cNvPr>
          <p:cNvSpPr>
            <a:spLocks noGrp="1"/>
          </p:cNvSpPr>
          <p:nvPr>
            <p:ph type="body" sz="quarter" idx="14"/>
          </p:nvPr>
        </p:nvSpPr>
        <p:spPr/>
        <p:txBody>
          <a:bodyPr/>
          <a:lstStyle/>
          <a:p>
            <a:pPr marL="0" indent="0">
              <a:buNone/>
            </a:pPr>
            <a:r>
              <a:rPr lang="en-GB"/>
              <a:t>Our scripting experts use their skills to ensure relevant results are acquired from the study participants. All packaged in user-friendly and intuitive online surveys, equally engaging on any device – from desktop to mobile.</a:t>
            </a:r>
          </a:p>
        </p:txBody>
      </p:sp>
      <p:sp>
        <p:nvSpPr>
          <p:cNvPr id="7" name="Text Placeholder 9">
            <a:extLst>
              <a:ext uri="{FF2B5EF4-FFF2-40B4-BE49-F238E27FC236}">
                <a16:creationId xmlns:a16="http://schemas.microsoft.com/office/drawing/2014/main" id="{946B1B4A-B821-3482-1164-CAB1EC28D13F}"/>
              </a:ext>
            </a:extLst>
          </p:cNvPr>
          <p:cNvSpPr txBox="1">
            <a:spLocks noGrp="1"/>
          </p:cNvSpPr>
          <p:nvPr>
            <p:ph type="body" sz="quarter" idx="15"/>
          </p:nvPr>
        </p:nvSpPr>
        <p:spPr/>
        <p:txBody>
          <a:bodyPr/>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Few know their sources like we do. Our respondent network is one of the leading in Europe and it is built on longstanding relationships. All to deliver the most relevant data regardless of collection method, qualitative or quantitative. Always delivered with efficiency and uncompromising quality.</a:t>
            </a:r>
          </a:p>
        </p:txBody>
      </p:sp>
      <p:sp>
        <p:nvSpPr>
          <p:cNvPr id="47" name="Text Placeholder 46">
            <a:extLst>
              <a:ext uri="{FF2B5EF4-FFF2-40B4-BE49-F238E27FC236}">
                <a16:creationId xmlns:a16="http://schemas.microsoft.com/office/drawing/2014/main" id="{D8A33A3E-266D-C6F4-0097-9C80D90EDBDC}"/>
              </a:ext>
            </a:extLst>
          </p:cNvPr>
          <p:cNvSpPr>
            <a:spLocks noGrp="1"/>
          </p:cNvSpPr>
          <p:nvPr>
            <p:ph type="body" sz="quarter" idx="16"/>
          </p:nvPr>
        </p:nvSpPr>
        <p:spPr/>
        <p:txBody>
          <a:bodyPr/>
          <a:lstStyle/>
          <a:p>
            <a:pPr marL="0" indent="0">
              <a:buNone/>
            </a:pPr>
            <a:r>
              <a:rPr lang="en-GB"/>
              <a:t>Get the comprehensive data overview you need in any format you require. We do everything from data management, such as cleansing, formatting, and reporting to visualisation, tabulation and charts. All to give you in-depth knowledge and provide the perfect foundation for insights.</a:t>
            </a:r>
          </a:p>
        </p:txBody>
      </p:sp>
      <p:pic>
        <p:nvPicPr>
          <p:cNvPr id="57" name="Picture Placeholder 56" descr="A screenshot of a computer screen&#10;&#10;Description automatically generated with low confidence">
            <a:extLst>
              <a:ext uri="{FF2B5EF4-FFF2-40B4-BE49-F238E27FC236}">
                <a16:creationId xmlns:a16="http://schemas.microsoft.com/office/drawing/2014/main" id="{AD897C1E-D4F6-39CA-EF14-2268DD68D6BF}"/>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196" r="196"/>
          <a:stretch>
            <a:fillRect/>
          </a:stretch>
        </p:blipFill>
        <p:spPr/>
      </p:pic>
      <p:pic>
        <p:nvPicPr>
          <p:cNvPr id="59" name="Picture Placeholder 58" descr="Icon&#10;&#10;Description automatically generated">
            <a:extLst>
              <a:ext uri="{FF2B5EF4-FFF2-40B4-BE49-F238E27FC236}">
                <a16:creationId xmlns:a16="http://schemas.microsoft.com/office/drawing/2014/main" id="{7724C1B6-1D15-E1DF-1500-2F1F7B156294}"/>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l="196" r="196"/>
          <a:stretch>
            <a:fillRect/>
          </a:stretch>
        </p:blipFill>
        <p:spPr/>
      </p:pic>
      <p:pic>
        <p:nvPicPr>
          <p:cNvPr id="61" name="Picture Placeholder 60" descr="A picture containing graphical user interface&#10;&#10;Description automatically generated">
            <a:extLst>
              <a:ext uri="{FF2B5EF4-FFF2-40B4-BE49-F238E27FC236}">
                <a16:creationId xmlns:a16="http://schemas.microsoft.com/office/drawing/2014/main" id="{EA769C7C-EAE5-D904-8A70-15EB445801EA}"/>
              </a:ext>
            </a:extLst>
          </p:cNvPr>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l="196" r="196"/>
          <a:stretch>
            <a:fillRect/>
          </a:stretch>
        </p:blipFill>
        <p:spPr/>
      </p:pic>
      <p:pic>
        <p:nvPicPr>
          <p:cNvPr id="67" name="Picture Placeholder 66" descr="A picture containing text&#10;&#10;Description automatically generated">
            <a:extLst>
              <a:ext uri="{FF2B5EF4-FFF2-40B4-BE49-F238E27FC236}">
                <a16:creationId xmlns:a16="http://schemas.microsoft.com/office/drawing/2014/main" id="{4C3B8DB3-4920-DB95-6AE9-DEE9954E890B}"/>
              </a:ext>
            </a:extLst>
          </p:cNvPr>
          <p:cNvPicPr>
            <a:picLocks noGrp="1" noChangeAspect="1"/>
          </p:cNvPicPr>
          <p:nvPr>
            <p:ph type="pic" sz="quarter" idx="31"/>
          </p:nvPr>
        </p:nvPicPr>
        <p:blipFill>
          <a:blip r:embed="rId5">
            <a:extLst>
              <a:ext uri="{28A0092B-C50C-407E-A947-70E740481C1C}">
                <a14:useLocalDpi xmlns:a14="http://schemas.microsoft.com/office/drawing/2010/main" val="0"/>
              </a:ext>
            </a:extLst>
          </a:blip>
          <a:srcRect l="196" r="196"/>
          <a:stretch>
            <a:fillRect/>
          </a:stretch>
        </p:blipFill>
        <p:spPr/>
      </p:pic>
      <p:sp>
        <p:nvSpPr>
          <p:cNvPr id="49" name="Text Placeholder 48">
            <a:extLst>
              <a:ext uri="{FF2B5EF4-FFF2-40B4-BE49-F238E27FC236}">
                <a16:creationId xmlns:a16="http://schemas.microsoft.com/office/drawing/2014/main" id="{A149FCC4-419A-097F-1530-17CE30041949}"/>
              </a:ext>
            </a:extLst>
          </p:cNvPr>
          <p:cNvSpPr>
            <a:spLocks noGrp="1"/>
          </p:cNvSpPr>
          <p:nvPr>
            <p:ph type="body" sz="quarter" idx="38"/>
          </p:nvPr>
        </p:nvSpPr>
        <p:spPr/>
        <p:txBody>
          <a:bodyPr/>
          <a:lstStyle/>
          <a:p>
            <a:r>
              <a:rPr lang="en-GB"/>
              <a:t>Survey scripting</a:t>
            </a:r>
          </a:p>
        </p:txBody>
      </p:sp>
      <p:sp>
        <p:nvSpPr>
          <p:cNvPr id="50" name="Text Placeholder 49">
            <a:extLst>
              <a:ext uri="{FF2B5EF4-FFF2-40B4-BE49-F238E27FC236}">
                <a16:creationId xmlns:a16="http://schemas.microsoft.com/office/drawing/2014/main" id="{A6E40DF0-40AE-B320-ED50-E19E69ED9D37}"/>
              </a:ext>
            </a:extLst>
          </p:cNvPr>
          <p:cNvSpPr>
            <a:spLocks noGrp="1"/>
          </p:cNvSpPr>
          <p:nvPr>
            <p:ph type="body" sz="quarter" idx="39"/>
          </p:nvPr>
        </p:nvSpPr>
        <p:spPr/>
        <p:txBody>
          <a:bodyPr/>
          <a:lstStyle/>
          <a:p>
            <a:r>
              <a:rPr lang="en-GB"/>
              <a:t>Data collection</a:t>
            </a:r>
          </a:p>
        </p:txBody>
      </p:sp>
      <p:sp>
        <p:nvSpPr>
          <p:cNvPr id="51" name="Text Placeholder 50">
            <a:extLst>
              <a:ext uri="{FF2B5EF4-FFF2-40B4-BE49-F238E27FC236}">
                <a16:creationId xmlns:a16="http://schemas.microsoft.com/office/drawing/2014/main" id="{BF1AEA66-E667-51A9-9C26-7BEB8A18FE0C}"/>
              </a:ext>
            </a:extLst>
          </p:cNvPr>
          <p:cNvSpPr>
            <a:spLocks noGrp="1"/>
          </p:cNvSpPr>
          <p:nvPr>
            <p:ph type="body" sz="quarter" idx="40"/>
          </p:nvPr>
        </p:nvSpPr>
        <p:spPr/>
        <p:txBody>
          <a:bodyPr/>
          <a:lstStyle/>
          <a:p>
            <a:r>
              <a:rPr lang="en-GB"/>
              <a:t>Data delivery</a:t>
            </a:r>
          </a:p>
        </p:txBody>
      </p:sp>
    </p:spTree>
    <p:extLst>
      <p:ext uri="{BB962C8B-B14F-4D97-AF65-F5344CB8AC3E}">
        <p14:creationId xmlns:p14="http://schemas.microsoft.com/office/powerpoint/2010/main" val="388307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1F01CF4-A36D-33CA-265B-FE29886E9662}"/>
              </a:ext>
            </a:extLst>
          </p:cNvPr>
          <p:cNvSpPr>
            <a:spLocks noGrp="1"/>
          </p:cNvSpPr>
          <p:nvPr>
            <p:ph type="title"/>
          </p:nvPr>
        </p:nvSpPr>
        <p:spPr>
          <a:xfrm>
            <a:off x="315913" y="1030058"/>
            <a:ext cx="11558587" cy="900137"/>
          </a:xfrm>
        </p:spPr>
        <p:txBody>
          <a:bodyPr/>
          <a:lstStyle/>
          <a:p>
            <a:r>
              <a:rPr lang="en-US"/>
              <a:t>Norstat Slides &amp; Tables </a:t>
            </a:r>
          </a:p>
        </p:txBody>
      </p:sp>
      <p:pic>
        <p:nvPicPr>
          <p:cNvPr id="18" name="Picture Placeholder 17">
            <a:extLst>
              <a:ext uri="{FF2B5EF4-FFF2-40B4-BE49-F238E27FC236}">
                <a16:creationId xmlns:a16="http://schemas.microsoft.com/office/drawing/2014/main" id="{B887C106-6D04-2AFD-A0F8-5CFB1BF46AEA}"/>
              </a:ext>
            </a:extLst>
          </p:cNvPr>
          <p:cNvPicPr>
            <a:picLocks noGrp="1" noChangeAspect="1"/>
          </p:cNvPicPr>
          <p:nvPr>
            <p:ph idx="1"/>
          </p:nvPr>
        </p:nvPicPr>
        <p:blipFill>
          <a:blip r:embed="rId2"/>
          <a:stretch/>
        </p:blipFill>
        <p:spPr>
          <a:xfrm>
            <a:off x="315913" y="1523892"/>
            <a:ext cx="6193042" cy="3810216"/>
          </a:xfrm>
          <a:prstGeom prst="rect">
            <a:avLst/>
          </a:prstGeom>
          <a:noFill/>
        </p:spPr>
      </p:pic>
      <p:sp>
        <p:nvSpPr>
          <p:cNvPr id="6" name="Slide Number Placeholder 5">
            <a:extLst>
              <a:ext uri="{FF2B5EF4-FFF2-40B4-BE49-F238E27FC236}">
                <a16:creationId xmlns:a16="http://schemas.microsoft.com/office/drawing/2014/main" id="{ACCE3093-2630-A412-13F1-206CE5C483EF}"/>
              </a:ext>
            </a:extLst>
          </p:cNvPr>
          <p:cNvSpPr>
            <a:spLocks noGrp="1"/>
          </p:cNvSpPr>
          <p:nvPr>
            <p:ph type="sldNum" sz="quarter" idx="12"/>
          </p:nvPr>
        </p:nvSpPr>
        <p:spPr>
          <a:xfrm>
            <a:off x="11026774" y="382580"/>
            <a:ext cx="847725" cy="186526"/>
          </a:xfrm>
        </p:spPr>
        <p:txBody>
          <a:bodyPr anchor="b">
            <a:normAutofit/>
          </a:bodyPr>
          <a:lstStyle/>
          <a:p>
            <a:pPr>
              <a:spcAft>
                <a:spcPts val="600"/>
              </a:spcAft>
            </a:pPr>
            <a:fld id="{20F5467F-CA83-4951-87CD-A29B72857444}" type="slidenum">
              <a:rPr lang="en-GB" smtClean="0"/>
              <a:pPr>
                <a:spcAft>
                  <a:spcPts val="600"/>
                </a:spcAft>
              </a:pPr>
              <a:t>12</a:t>
            </a:fld>
            <a:endParaRPr lang="en-GB"/>
          </a:p>
        </p:txBody>
      </p:sp>
      <p:sp>
        <p:nvSpPr>
          <p:cNvPr id="4" name="Date Placeholder 3">
            <a:extLst>
              <a:ext uri="{FF2B5EF4-FFF2-40B4-BE49-F238E27FC236}">
                <a16:creationId xmlns:a16="http://schemas.microsoft.com/office/drawing/2014/main" id="{724098ED-7318-FF55-D187-3E5405DEE059}"/>
              </a:ext>
            </a:extLst>
          </p:cNvPr>
          <p:cNvSpPr>
            <a:spLocks noGrp="1"/>
          </p:cNvSpPr>
          <p:nvPr>
            <p:ph type="dt" sz="half" idx="10"/>
          </p:nvPr>
        </p:nvSpPr>
        <p:spPr/>
        <p:txBody>
          <a:bodyPr/>
          <a:lstStyle/>
          <a:p>
            <a:pPr>
              <a:spcAft>
                <a:spcPts val="600"/>
              </a:spcAft>
            </a:pPr>
            <a:fld id="{190B0F2C-59C8-4CFC-99FC-A379D8700B3A}" type="datetime1">
              <a:rPr lang="en-GB" smtClean="0"/>
              <a:pPr>
                <a:spcAft>
                  <a:spcPts val="600"/>
                </a:spcAft>
              </a:pPr>
              <a:t>20/11/2024</a:t>
            </a:fld>
            <a:endParaRPr lang="en-GB"/>
          </a:p>
        </p:txBody>
      </p:sp>
      <p:sp>
        <p:nvSpPr>
          <p:cNvPr id="5" name="Footer Placeholder 4">
            <a:extLst>
              <a:ext uri="{FF2B5EF4-FFF2-40B4-BE49-F238E27FC236}">
                <a16:creationId xmlns:a16="http://schemas.microsoft.com/office/drawing/2014/main" id="{EDEA2234-540D-6C3E-D7D8-305072B303CD}"/>
              </a:ext>
            </a:extLst>
          </p:cNvPr>
          <p:cNvSpPr>
            <a:spLocks noGrp="1"/>
          </p:cNvSpPr>
          <p:nvPr>
            <p:ph type="ftr" sz="quarter" idx="11"/>
          </p:nvPr>
        </p:nvSpPr>
        <p:spPr/>
        <p:txBody>
          <a:bodyPr/>
          <a:lstStyle/>
          <a:p>
            <a:pPr>
              <a:spcAft>
                <a:spcPts val="600"/>
              </a:spcAft>
            </a:pPr>
            <a:r>
              <a:rPr lang="en-GB"/>
              <a:t>.</a:t>
            </a:r>
          </a:p>
        </p:txBody>
      </p:sp>
      <p:pic>
        <p:nvPicPr>
          <p:cNvPr id="26" name="Picture 25">
            <a:extLst>
              <a:ext uri="{FF2B5EF4-FFF2-40B4-BE49-F238E27FC236}">
                <a16:creationId xmlns:a16="http://schemas.microsoft.com/office/drawing/2014/main" id="{0C05BD3D-4BB1-755B-2027-AF595924F236}"/>
              </a:ext>
            </a:extLst>
          </p:cNvPr>
          <p:cNvPicPr>
            <a:picLocks noChangeAspect="1"/>
          </p:cNvPicPr>
          <p:nvPr/>
        </p:nvPicPr>
        <p:blipFill>
          <a:blip r:embed="rId3"/>
          <a:stretch>
            <a:fillRect/>
          </a:stretch>
        </p:blipFill>
        <p:spPr>
          <a:xfrm>
            <a:off x="5165666" y="4735333"/>
            <a:ext cx="6869018" cy="2075016"/>
          </a:xfrm>
          <a:prstGeom prst="rect">
            <a:avLst/>
          </a:prstGeom>
        </p:spPr>
      </p:pic>
      <p:sp>
        <p:nvSpPr>
          <p:cNvPr id="27" name="TextBox 26">
            <a:extLst>
              <a:ext uri="{FF2B5EF4-FFF2-40B4-BE49-F238E27FC236}">
                <a16:creationId xmlns:a16="http://schemas.microsoft.com/office/drawing/2014/main" id="{CB33A414-5949-103A-301C-41946184657A}"/>
              </a:ext>
            </a:extLst>
          </p:cNvPr>
          <p:cNvSpPr txBox="1"/>
          <p:nvPr/>
        </p:nvSpPr>
        <p:spPr>
          <a:xfrm>
            <a:off x="6689418" y="1019250"/>
            <a:ext cx="5185081" cy="3970318"/>
          </a:xfrm>
          <a:prstGeom prst="rect">
            <a:avLst/>
          </a:prstGeom>
          <a:noFill/>
        </p:spPr>
        <p:txBody>
          <a:bodyPr wrap="square" rtlCol="0">
            <a:spAutoFit/>
          </a:bodyPr>
          <a:lstStyle/>
          <a:p>
            <a:pPr marL="285750" indent="-285750">
              <a:buFont typeface="Arial" panose="020B0604020202020204" pitchFamily="34" charset="0"/>
              <a:buChar char="•"/>
            </a:pPr>
            <a:r>
              <a:rPr lang="en-GB"/>
              <a:t>Once data has been collected, we are able to run Norstat Slides and Norstat Tables, these are autogenerated, saving costs and time, allowing us to deliver a fast cost-effective option to insight and analysis. </a:t>
            </a:r>
          </a:p>
          <a:p>
            <a:pPr marL="285750" indent="-285750">
              <a:buFont typeface="Arial" panose="020B0604020202020204" pitchFamily="34" charset="0"/>
              <a:buChar char="•"/>
            </a:pPr>
            <a:r>
              <a:rPr lang="en-GB"/>
              <a:t>Bringing your data to life, being able to visualise the data trends. </a:t>
            </a:r>
          </a:p>
          <a:p>
            <a:pPr marL="285750" indent="-285750">
              <a:buFont typeface="Arial" panose="020B0604020202020204" pitchFamily="34" charset="0"/>
              <a:buChar char="•"/>
            </a:pPr>
            <a:r>
              <a:rPr lang="en-US"/>
              <a:t>PowerPoint slides can be in your template, logo, palette - presenting your data with descriptive headers. </a:t>
            </a:r>
          </a:p>
          <a:p>
            <a:pPr marL="285750" indent="-285750">
              <a:buFont typeface="Arial" panose="020B0604020202020204" pitchFamily="34" charset="0"/>
              <a:buChar char="•"/>
            </a:pPr>
            <a:r>
              <a:rPr lang="en-US"/>
              <a:t>We can add an AI summary slide, which brings all the main conclusions together, using our Norstat Notes software. </a:t>
            </a:r>
          </a:p>
          <a:p>
            <a:endParaRPr lang="en-GB"/>
          </a:p>
        </p:txBody>
      </p:sp>
    </p:spTree>
    <p:extLst>
      <p:ext uri="{BB962C8B-B14F-4D97-AF65-F5344CB8AC3E}">
        <p14:creationId xmlns:p14="http://schemas.microsoft.com/office/powerpoint/2010/main" val="330244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 Placeholder 47">
            <a:extLst>
              <a:ext uri="{FF2B5EF4-FFF2-40B4-BE49-F238E27FC236}">
                <a16:creationId xmlns:a16="http://schemas.microsoft.com/office/drawing/2014/main" id="{A4CD9E5D-F5B5-5FF7-E057-64B88E5F46DF}"/>
              </a:ext>
            </a:extLst>
          </p:cNvPr>
          <p:cNvSpPr>
            <a:spLocks noGrp="1"/>
          </p:cNvSpPr>
          <p:nvPr>
            <p:ph type="body" sz="quarter" idx="37"/>
          </p:nvPr>
        </p:nvSpPr>
        <p:spPr/>
        <p:txBody>
          <a:bodyPr/>
          <a:lstStyle/>
          <a:p>
            <a:r>
              <a:rPr lang="en-GB"/>
              <a:t>FEED DATA</a:t>
            </a:r>
          </a:p>
        </p:txBody>
      </p:sp>
      <p:sp>
        <p:nvSpPr>
          <p:cNvPr id="43" name="Title 42">
            <a:extLst>
              <a:ext uri="{FF2B5EF4-FFF2-40B4-BE49-F238E27FC236}">
                <a16:creationId xmlns:a16="http://schemas.microsoft.com/office/drawing/2014/main" id="{C0B899EA-DCC3-0356-3B6C-E2B3C41772C2}"/>
              </a:ext>
            </a:extLst>
          </p:cNvPr>
          <p:cNvSpPr>
            <a:spLocks noGrp="1"/>
          </p:cNvSpPr>
          <p:nvPr>
            <p:ph type="title"/>
          </p:nvPr>
        </p:nvSpPr>
        <p:spPr>
          <a:xfrm>
            <a:off x="315913" y="1128588"/>
            <a:ext cx="11558587" cy="900137"/>
          </a:xfrm>
        </p:spPr>
        <p:txBody>
          <a:bodyPr/>
          <a:lstStyle/>
          <a:p>
            <a:r>
              <a:rPr lang="en-GB"/>
              <a:t>Norstat Notes – A bridge between your data and AI</a:t>
            </a:r>
          </a:p>
        </p:txBody>
      </p:sp>
      <p:sp>
        <p:nvSpPr>
          <p:cNvPr id="3" name="Date Placeholder 2">
            <a:extLst>
              <a:ext uri="{FF2B5EF4-FFF2-40B4-BE49-F238E27FC236}">
                <a16:creationId xmlns:a16="http://schemas.microsoft.com/office/drawing/2014/main" id="{71B39C21-2668-6237-BB34-CC3A16D9696C}"/>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4" name="Footer Placeholder 3">
            <a:extLst>
              <a:ext uri="{FF2B5EF4-FFF2-40B4-BE49-F238E27FC236}">
                <a16:creationId xmlns:a16="http://schemas.microsoft.com/office/drawing/2014/main" id="{00AEF6CD-7961-01BF-13FB-C77DBDEC53B6}"/>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48B6417E-F813-400E-E630-CCF0B7747C20}"/>
              </a:ext>
            </a:extLst>
          </p:cNvPr>
          <p:cNvSpPr>
            <a:spLocks noGrp="1"/>
          </p:cNvSpPr>
          <p:nvPr>
            <p:ph type="sldNum" sz="quarter" idx="12"/>
          </p:nvPr>
        </p:nvSpPr>
        <p:spPr/>
        <p:txBody>
          <a:bodyPr/>
          <a:lstStyle/>
          <a:p>
            <a:fld id="{20F5467F-CA83-4951-87CD-A29B72857444}" type="slidenum">
              <a:rPr lang="en-GB" smtClean="0"/>
              <a:pPr/>
              <a:t>13</a:t>
            </a:fld>
            <a:endParaRPr lang="en-GB"/>
          </a:p>
        </p:txBody>
      </p:sp>
      <p:sp>
        <p:nvSpPr>
          <p:cNvPr id="44" name="Text Placeholder 43">
            <a:extLst>
              <a:ext uri="{FF2B5EF4-FFF2-40B4-BE49-F238E27FC236}">
                <a16:creationId xmlns:a16="http://schemas.microsoft.com/office/drawing/2014/main" id="{E111FFD0-57E1-7FAE-BF4D-70573EF0554D}"/>
              </a:ext>
            </a:extLst>
          </p:cNvPr>
          <p:cNvSpPr>
            <a:spLocks noGrp="1"/>
          </p:cNvSpPr>
          <p:nvPr>
            <p:ph type="body" sz="quarter" idx="13"/>
          </p:nvPr>
        </p:nvSpPr>
        <p:spPr/>
        <p:txBody>
          <a:bodyPr/>
          <a:lstStyle/>
          <a:p>
            <a:pPr marL="0" indent="0">
              <a:buNone/>
            </a:pPr>
            <a:r>
              <a:rPr lang="en-GB"/>
              <a:t>Norstat data is feed into AI system</a:t>
            </a:r>
          </a:p>
        </p:txBody>
      </p:sp>
      <p:sp>
        <p:nvSpPr>
          <p:cNvPr id="45" name="Text Placeholder 44">
            <a:extLst>
              <a:ext uri="{FF2B5EF4-FFF2-40B4-BE49-F238E27FC236}">
                <a16:creationId xmlns:a16="http://schemas.microsoft.com/office/drawing/2014/main" id="{ABFE8E47-9E12-5E05-B1F7-A9E63373E60E}"/>
              </a:ext>
            </a:extLst>
          </p:cNvPr>
          <p:cNvSpPr>
            <a:spLocks noGrp="1"/>
          </p:cNvSpPr>
          <p:nvPr>
            <p:ph type="body" sz="quarter" idx="14"/>
          </p:nvPr>
        </p:nvSpPr>
        <p:spPr/>
        <p:txBody>
          <a:bodyPr/>
          <a:lstStyle/>
          <a:p>
            <a:pPr marL="0" indent="0">
              <a:buNone/>
            </a:pPr>
            <a:r>
              <a:rPr lang="en-GB"/>
              <a:t>Client defines which questions to be analysed and how deep the analyses should be</a:t>
            </a:r>
          </a:p>
        </p:txBody>
      </p:sp>
      <p:sp>
        <p:nvSpPr>
          <p:cNvPr id="7" name="Text Placeholder 9">
            <a:extLst>
              <a:ext uri="{FF2B5EF4-FFF2-40B4-BE49-F238E27FC236}">
                <a16:creationId xmlns:a16="http://schemas.microsoft.com/office/drawing/2014/main" id="{946B1B4A-B821-3482-1164-CAB1EC28D13F}"/>
              </a:ext>
            </a:extLst>
          </p:cNvPr>
          <p:cNvSpPr txBox="1">
            <a:spLocks noGrp="1"/>
          </p:cNvSpPr>
          <p:nvPr>
            <p:ph type="body" sz="quarter" idx="15"/>
          </p:nvPr>
        </p:nvSpPr>
        <p:spPr/>
        <p:txBody>
          <a:bodyPr/>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t>AI Analyses is done per question as well as an overall conclusion with key takeaways</a:t>
            </a:r>
          </a:p>
        </p:txBody>
      </p:sp>
      <p:sp>
        <p:nvSpPr>
          <p:cNvPr id="47" name="Text Placeholder 46">
            <a:extLst>
              <a:ext uri="{FF2B5EF4-FFF2-40B4-BE49-F238E27FC236}">
                <a16:creationId xmlns:a16="http://schemas.microsoft.com/office/drawing/2014/main" id="{D8A33A3E-266D-C6F4-0097-9C80D90EDBDC}"/>
              </a:ext>
            </a:extLst>
          </p:cNvPr>
          <p:cNvSpPr>
            <a:spLocks noGrp="1"/>
          </p:cNvSpPr>
          <p:nvPr>
            <p:ph type="body" sz="quarter" idx="16"/>
          </p:nvPr>
        </p:nvSpPr>
        <p:spPr/>
        <p:txBody>
          <a:bodyPr/>
          <a:lstStyle/>
          <a:p>
            <a:pPr marL="0" indent="0">
              <a:buNone/>
            </a:pPr>
            <a:r>
              <a:rPr lang="en-GB"/>
              <a:t>Analyses is included in PPT slides</a:t>
            </a:r>
          </a:p>
        </p:txBody>
      </p:sp>
      <p:pic>
        <p:nvPicPr>
          <p:cNvPr id="57" name="Picture Placeholder 56" descr="A screenshot of a computer screen&#10;&#10;Description automatically generated with low confidence">
            <a:extLst>
              <a:ext uri="{FF2B5EF4-FFF2-40B4-BE49-F238E27FC236}">
                <a16:creationId xmlns:a16="http://schemas.microsoft.com/office/drawing/2014/main" id="{AD897C1E-D4F6-39CA-EF14-2268DD68D6BF}"/>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l="196" r="196"/>
          <a:stretch>
            <a:fillRect/>
          </a:stretch>
        </p:blipFill>
        <p:spPr/>
      </p:pic>
      <p:pic>
        <p:nvPicPr>
          <p:cNvPr id="59" name="Picture Placeholder 58" descr="Icon&#10;&#10;Description automatically generated">
            <a:extLst>
              <a:ext uri="{FF2B5EF4-FFF2-40B4-BE49-F238E27FC236}">
                <a16:creationId xmlns:a16="http://schemas.microsoft.com/office/drawing/2014/main" id="{7724C1B6-1D15-E1DF-1500-2F1F7B156294}"/>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l="196" r="196"/>
          <a:stretch>
            <a:fillRect/>
          </a:stretch>
        </p:blipFill>
        <p:spPr/>
      </p:pic>
      <p:pic>
        <p:nvPicPr>
          <p:cNvPr id="61" name="Picture Placeholder 60" descr="A picture containing graphical user interface&#10;&#10;Description automatically generated">
            <a:extLst>
              <a:ext uri="{FF2B5EF4-FFF2-40B4-BE49-F238E27FC236}">
                <a16:creationId xmlns:a16="http://schemas.microsoft.com/office/drawing/2014/main" id="{EA769C7C-EAE5-D904-8A70-15EB445801EA}"/>
              </a:ext>
            </a:extLst>
          </p:cNvPr>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l="196" r="196"/>
          <a:stretch>
            <a:fillRect/>
          </a:stretch>
        </p:blipFill>
        <p:spPr/>
      </p:pic>
      <p:pic>
        <p:nvPicPr>
          <p:cNvPr id="67" name="Picture Placeholder 66" descr="A picture containing text&#10;&#10;Description automatically generated">
            <a:extLst>
              <a:ext uri="{FF2B5EF4-FFF2-40B4-BE49-F238E27FC236}">
                <a16:creationId xmlns:a16="http://schemas.microsoft.com/office/drawing/2014/main" id="{4C3B8DB3-4920-DB95-6AE9-DEE9954E890B}"/>
              </a:ext>
            </a:extLst>
          </p:cNvPr>
          <p:cNvPicPr>
            <a:picLocks noGrp="1" noChangeAspect="1"/>
          </p:cNvPicPr>
          <p:nvPr>
            <p:ph type="pic" sz="quarter" idx="31"/>
          </p:nvPr>
        </p:nvPicPr>
        <p:blipFill>
          <a:blip r:embed="rId5">
            <a:extLst>
              <a:ext uri="{28A0092B-C50C-407E-A947-70E740481C1C}">
                <a14:useLocalDpi xmlns:a14="http://schemas.microsoft.com/office/drawing/2010/main" val="0"/>
              </a:ext>
            </a:extLst>
          </a:blip>
          <a:srcRect l="196" r="196"/>
          <a:stretch>
            <a:fillRect/>
          </a:stretch>
        </p:blipFill>
        <p:spPr/>
      </p:pic>
      <p:sp>
        <p:nvSpPr>
          <p:cNvPr id="49" name="Text Placeholder 48">
            <a:extLst>
              <a:ext uri="{FF2B5EF4-FFF2-40B4-BE49-F238E27FC236}">
                <a16:creationId xmlns:a16="http://schemas.microsoft.com/office/drawing/2014/main" id="{A149FCC4-419A-097F-1530-17CE30041949}"/>
              </a:ext>
            </a:extLst>
          </p:cNvPr>
          <p:cNvSpPr>
            <a:spLocks noGrp="1"/>
          </p:cNvSpPr>
          <p:nvPr>
            <p:ph type="body" sz="quarter" idx="38"/>
          </p:nvPr>
        </p:nvSpPr>
        <p:spPr/>
        <p:txBody>
          <a:bodyPr/>
          <a:lstStyle/>
          <a:p>
            <a:r>
              <a:rPr lang="en-GB"/>
              <a:t>DEFINE DATA</a:t>
            </a:r>
          </a:p>
        </p:txBody>
      </p:sp>
      <p:sp>
        <p:nvSpPr>
          <p:cNvPr id="50" name="Text Placeholder 49">
            <a:extLst>
              <a:ext uri="{FF2B5EF4-FFF2-40B4-BE49-F238E27FC236}">
                <a16:creationId xmlns:a16="http://schemas.microsoft.com/office/drawing/2014/main" id="{A6E40DF0-40AE-B320-ED50-E19E69ED9D37}"/>
              </a:ext>
            </a:extLst>
          </p:cNvPr>
          <p:cNvSpPr>
            <a:spLocks noGrp="1"/>
          </p:cNvSpPr>
          <p:nvPr>
            <p:ph type="body" sz="quarter" idx="39"/>
          </p:nvPr>
        </p:nvSpPr>
        <p:spPr/>
        <p:txBody>
          <a:bodyPr/>
          <a:lstStyle/>
          <a:p>
            <a:r>
              <a:rPr lang="en-GB"/>
              <a:t>ANALYSE DATA</a:t>
            </a:r>
          </a:p>
        </p:txBody>
      </p:sp>
      <p:sp>
        <p:nvSpPr>
          <p:cNvPr id="51" name="Text Placeholder 50">
            <a:extLst>
              <a:ext uri="{FF2B5EF4-FFF2-40B4-BE49-F238E27FC236}">
                <a16:creationId xmlns:a16="http://schemas.microsoft.com/office/drawing/2014/main" id="{BF1AEA66-E667-51A9-9C26-7BEB8A18FE0C}"/>
              </a:ext>
            </a:extLst>
          </p:cNvPr>
          <p:cNvSpPr>
            <a:spLocks noGrp="1"/>
          </p:cNvSpPr>
          <p:nvPr>
            <p:ph type="body" sz="quarter" idx="40"/>
          </p:nvPr>
        </p:nvSpPr>
        <p:spPr/>
        <p:txBody>
          <a:bodyPr/>
          <a:lstStyle/>
          <a:p>
            <a:r>
              <a:rPr lang="en-GB"/>
              <a:t>INCLUDE IN SLIDES</a:t>
            </a:r>
          </a:p>
        </p:txBody>
      </p:sp>
      <p:sp>
        <p:nvSpPr>
          <p:cNvPr id="2" name="Text Placeholder 43">
            <a:extLst>
              <a:ext uri="{FF2B5EF4-FFF2-40B4-BE49-F238E27FC236}">
                <a16:creationId xmlns:a16="http://schemas.microsoft.com/office/drawing/2014/main" id="{A2F22039-A7F3-6566-AFDE-F5D4A9746664}"/>
              </a:ext>
            </a:extLst>
          </p:cNvPr>
          <p:cNvSpPr txBox="1">
            <a:spLocks/>
          </p:cNvSpPr>
          <p:nvPr/>
        </p:nvSpPr>
        <p:spPr>
          <a:xfrm>
            <a:off x="7148018" y="6279523"/>
            <a:ext cx="5043982" cy="1605600"/>
          </a:xfrm>
          <a:prstGeom prst="rect">
            <a:avLst/>
          </a:prstGeom>
        </p:spPr>
        <p:txBody>
          <a:bodyPr vert="horz" lIns="0" tIns="0" rIns="0" bIns="0" rtlCol="0">
            <a:noAutofit/>
          </a:bodyPr>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t>*Norstat is using ChatGPT 4 for analyses of data. No data is stored by ChatGPT.</a:t>
            </a:r>
          </a:p>
          <a:p>
            <a:pPr marL="0" indent="0">
              <a:buFont typeface="Arial" panose="020B0604020202020204" pitchFamily="34" charset="0"/>
              <a:buNone/>
            </a:pPr>
            <a:r>
              <a:rPr lang="en-GB"/>
              <a:t>Norstat is only providing the API to ChatGPT and is not responsible for the analyses done.</a:t>
            </a:r>
          </a:p>
        </p:txBody>
      </p:sp>
    </p:spTree>
    <p:extLst>
      <p:ext uri="{BB962C8B-B14F-4D97-AF65-F5344CB8AC3E}">
        <p14:creationId xmlns:p14="http://schemas.microsoft.com/office/powerpoint/2010/main" val="2025693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C0B899EA-DCC3-0356-3B6C-E2B3C41772C2}"/>
              </a:ext>
            </a:extLst>
          </p:cNvPr>
          <p:cNvSpPr>
            <a:spLocks noGrp="1"/>
          </p:cNvSpPr>
          <p:nvPr>
            <p:ph type="title"/>
          </p:nvPr>
        </p:nvSpPr>
        <p:spPr>
          <a:xfrm>
            <a:off x="315913" y="1128588"/>
            <a:ext cx="11558587" cy="900137"/>
          </a:xfrm>
        </p:spPr>
        <p:txBody>
          <a:bodyPr/>
          <a:lstStyle/>
          <a:p>
            <a:r>
              <a:rPr lang="en-GB" dirty="0" err="1"/>
              <a:t>Norstat</a:t>
            </a:r>
            <a:r>
              <a:rPr lang="en-GB" dirty="0"/>
              <a:t> Notes – Example output (1)</a:t>
            </a:r>
          </a:p>
        </p:txBody>
      </p:sp>
      <p:sp>
        <p:nvSpPr>
          <p:cNvPr id="3" name="Date Placeholder 2">
            <a:extLst>
              <a:ext uri="{FF2B5EF4-FFF2-40B4-BE49-F238E27FC236}">
                <a16:creationId xmlns:a16="http://schemas.microsoft.com/office/drawing/2014/main" id="{71B39C21-2668-6237-BB34-CC3A16D9696C}"/>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4" name="Footer Placeholder 3">
            <a:extLst>
              <a:ext uri="{FF2B5EF4-FFF2-40B4-BE49-F238E27FC236}">
                <a16:creationId xmlns:a16="http://schemas.microsoft.com/office/drawing/2014/main" id="{00AEF6CD-7961-01BF-13FB-C77DBDEC53B6}"/>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48B6417E-F813-400E-E630-CCF0B7747C20}"/>
              </a:ext>
            </a:extLst>
          </p:cNvPr>
          <p:cNvSpPr>
            <a:spLocks noGrp="1"/>
          </p:cNvSpPr>
          <p:nvPr>
            <p:ph type="sldNum" sz="quarter" idx="12"/>
          </p:nvPr>
        </p:nvSpPr>
        <p:spPr/>
        <p:txBody>
          <a:bodyPr/>
          <a:lstStyle/>
          <a:p>
            <a:fld id="{20F5467F-CA83-4951-87CD-A29B72857444}" type="slidenum">
              <a:rPr lang="en-GB" smtClean="0"/>
              <a:pPr/>
              <a:t>14</a:t>
            </a:fld>
            <a:endParaRPr lang="en-GB"/>
          </a:p>
        </p:txBody>
      </p:sp>
      <p:pic>
        <p:nvPicPr>
          <p:cNvPr id="1026" name="Picture 4">
            <a:extLst>
              <a:ext uri="{FF2B5EF4-FFF2-40B4-BE49-F238E27FC236}">
                <a16:creationId xmlns:a16="http://schemas.microsoft.com/office/drawing/2014/main" id="{B25CF45B-FB69-A5EF-36E5-7934D942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408" y="1681471"/>
            <a:ext cx="8514188" cy="4894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790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C0B899EA-DCC3-0356-3B6C-E2B3C41772C2}"/>
              </a:ext>
            </a:extLst>
          </p:cNvPr>
          <p:cNvSpPr>
            <a:spLocks noGrp="1"/>
          </p:cNvSpPr>
          <p:nvPr>
            <p:ph type="title"/>
          </p:nvPr>
        </p:nvSpPr>
        <p:spPr>
          <a:xfrm>
            <a:off x="315913" y="1128588"/>
            <a:ext cx="11558587" cy="900137"/>
          </a:xfrm>
        </p:spPr>
        <p:txBody>
          <a:bodyPr/>
          <a:lstStyle/>
          <a:p>
            <a:r>
              <a:rPr lang="en-GB" dirty="0" err="1"/>
              <a:t>Norstat</a:t>
            </a:r>
            <a:r>
              <a:rPr lang="en-GB" dirty="0"/>
              <a:t> Notes – Example output (2)</a:t>
            </a:r>
          </a:p>
        </p:txBody>
      </p:sp>
      <p:sp>
        <p:nvSpPr>
          <p:cNvPr id="3" name="Date Placeholder 2">
            <a:extLst>
              <a:ext uri="{FF2B5EF4-FFF2-40B4-BE49-F238E27FC236}">
                <a16:creationId xmlns:a16="http://schemas.microsoft.com/office/drawing/2014/main" id="{71B39C21-2668-6237-BB34-CC3A16D9696C}"/>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4" name="Footer Placeholder 3">
            <a:extLst>
              <a:ext uri="{FF2B5EF4-FFF2-40B4-BE49-F238E27FC236}">
                <a16:creationId xmlns:a16="http://schemas.microsoft.com/office/drawing/2014/main" id="{00AEF6CD-7961-01BF-13FB-C77DBDEC53B6}"/>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48B6417E-F813-400E-E630-CCF0B7747C20}"/>
              </a:ext>
            </a:extLst>
          </p:cNvPr>
          <p:cNvSpPr>
            <a:spLocks noGrp="1"/>
          </p:cNvSpPr>
          <p:nvPr>
            <p:ph type="sldNum" sz="quarter" idx="12"/>
          </p:nvPr>
        </p:nvSpPr>
        <p:spPr/>
        <p:txBody>
          <a:bodyPr/>
          <a:lstStyle/>
          <a:p>
            <a:fld id="{20F5467F-CA83-4951-87CD-A29B72857444}" type="slidenum">
              <a:rPr lang="en-GB" smtClean="0"/>
              <a:pPr/>
              <a:t>15</a:t>
            </a:fld>
            <a:endParaRPr lang="en-GB"/>
          </a:p>
        </p:txBody>
      </p:sp>
      <p:pic>
        <p:nvPicPr>
          <p:cNvPr id="2050" name="Picture 1">
            <a:extLst>
              <a:ext uri="{FF2B5EF4-FFF2-40B4-BE49-F238E27FC236}">
                <a16:creationId xmlns:a16="http://schemas.microsoft.com/office/drawing/2014/main" id="{EB734F87-C52F-EB22-9D38-39148C198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578656"/>
            <a:ext cx="8853745" cy="507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5917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43">
            <a:extLst>
              <a:ext uri="{FF2B5EF4-FFF2-40B4-BE49-F238E27FC236}">
                <a16:creationId xmlns:a16="http://schemas.microsoft.com/office/drawing/2014/main" id="{8E1578D2-E21A-96CE-5187-BF25ED70C75F}"/>
              </a:ext>
            </a:extLst>
          </p:cNvPr>
          <p:cNvSpPr>
            <a:spLocks noGrp="1"/>
          </p:cNvSpPr>
          <p:nvPr>
            <p:ph type="title"/>
          </p:nvPr>
        </p:nvSpPr>
        <p:spPr/>
        <p:txBody>
          <a:bodyPr/>
          <a:lstStyle/>
          <a:p>
            <a:r>
              <a:rPr lang="en-GB"/>
              <a:t>Immediate overview with great service</a:t>
            </a:r>
          </a:p>
        </p:txBody>
      </p:sp>
      <p:sp>
        <p:nvSpPr>
          <p:cNvPr id="3" name="Date Placeholder 2">
            <a:extLst>
              <a:ext uri="{FF2B5EF4-FFF2-40B4-BE49-F238E27FC236}">
                <a16:creationId xmlns:a16="http://schemas.microsoft.com/office/drawing/2014/main" id="{C20FBFCF-12F9-A0CA-EEB7-2C5344EE2D7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0B0F2C-59C8-4CFC-99FC-A379D8700B3A}" type="datetime1">
              <a:rPr kumimoji="0" lang="en-GB" sz="1000" b="0" i="0" u="none" strike="noStrike" kern="1200" cap="none" spc="0" normalizeH="0" baseline="0" noProof="0" smtClean="0">
                <a:ln>
                  <a:noFill/>
                </a:ln>
                <a:no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20/11/2024</a:t>
            </a:fld>
            <a:endParaRPr kumimoji="0" lang="en-GB" sz="1000" b="0" i="0" u="none" strike="noStrike" kern="1200" cap="none" spc="0" normalizeH="0" baseline="0" noProof="0">
              <a:ln>
                <a:noFill/>
              </a:ln>
              <a:no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09C65B50-D97A-347E-D9AE-FE8D6F25280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venir Next LT Pro"/>
                <a:ea typeface="+mn-ea"/>
                <a:cs typeface="+mn-cs"/>
              </a:rPr>
              <a:t>.</a:t>
            </a:r>
          </a:p>
        </p:txBody>
      </p:sp>
      <p:sp>
        <p:nvSpPr>
          <p:cNvPr id="5" name="Slide Number Placeholder 4">
            <a:extLst>
              <a:ext uri="{FF2B5EF4-FFF2-40B4-BE49-F238E27FC236}">
                <a16:creationId xmlns:a16="http://schemas.microsoft.com/office/drawing/2014/main" id="{3786D457-6039-54A3-3761-C29D43C1E3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1000" b="0" i="0" u="none" strike="noStrike" kern="1200" cap="none" spc="0" normalizeH="0" baseline="0" noProof="0" smtClean="0">
                <a:ln>
                  <a:noFill/>
                </a:ln>
                <a:solidFill>
                  <a:srgbClr val="FFFFFF"/>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000" b="0" i="0" u="none" strike="noStrike" kern="1200" cap="none" spc="0" normalizeH="0" baseline="0" noProof="0">
              <a:ln>
                <a:noFill/>
              </a:ln>
              <a:solidFill>
                <a:srgbClr val="FFFFFF"/>
              </a:solidFill>
              <a:effectLst/>
              <a:uLnTx/>
              <a:uFillTx/>
              <a:latin typeface="Avenir Next LT Pro"/>
              <a:ea typeface="+mn-ea"/>
              <a:cs typeface="+mn-cs"/>
            </a:endParaRPr>
          </a:p>
        </p:txBody>
      </p:sp>
      <p:sp>
        <p:nvSpPr>
          <p:cNvPr id="46" name="Text Placeholder 45">
            <a:extLst>
              <a:ext uri="{FF2B5EF4-FFF2-40B4-BE49-F238E27FC236}">
                <a16:creationId xmlns:a16="http://schemas.microsoft.com/office/drawing/2014/main" id="{BC464C41-26E9-7D44-1F62-F2FC28DF3D5A}"/>
              </a:ext>
            </a:extLst>
          </p:cNvPr>
          <p:cNvSpPr>
            <a:spLocks noGrp="1"/>
          </p:cNvSpPr>
          <p:nvPr>
            <p:ph type="body" sz="quarter" idx="21"/>
          </p:nvPr>
        </p:nvSpPr>
        <p:spPr/>
        <p:txBody>
          <a:bodyPr/>
          <a:lstStyle/>
          <a:p>
            <a:r>
              <a:rPr lang="en-GB"/>
              <a:t>All in one</a:t>
            </a:r>
          </a:p>
        </p:txBody>
      </p:sp>
      <p:sp>
        <p:nvSpPr>
          <p:cNvPr id="47" name="Text Placeholder 46">
            <a:extLst>
              <a:ext uri="{FF2B5EF4-FFF2-40B4-BE49-F238E27FC236}">
                <a16:creationId xmlns:a16="http://schemas.microsoft.com/office/drawing/2014/main" id="{96D743E5-CAC2-9F12-4EB5-3FFDAD06BE3A}"/>
              </a:ext>
            </a:extLst>
          </p:cNvPr>
          <p:cNvSpPr>
            <a:spLocks noGrp="1"/>
          </p:cNvSpPr>
          <p:nvPr>
            <p:ph type="body" sz="quarter" idx="33"/>
          </p:nvPr>
        </p:nvSpPr>
        <p:spPr/>
        <p:txBody>
          <a:bodyPr/>
          <a:lstStyle/>
          <a:p>
            <a:r>
              <a:rPr lang="en-GB"/>
              <a:t>Sharable &amp; accessible</a:t>
            </a:r>
          </a:p>
        </p:txBody>
      </p:sp>
      <p:sp>
        <p:nvSpPr>
          <p:cNvPr id="45" name="Text Placeholder 44">
            <a:extLst>
              <a:ext uri="{FF2B5EF4-FFF2-40B4-BE49-F238E27FC236}">
                <a16:creationId xmlns:a16="http://schemas.microsoft.com/office/drawing/2014/main" id="{F986EF9B-D7E3-203D-9377-DF25F16E8391}"/>
              </a:ext>
            </a:extLst>
          </p:cNvPr>
          <p:cNvSpPr>
            <a:spLocks noGrp="1"/>
          </p:cNvSpPr>
          <p:nvPr>
            <p:ph type="body" sz="quarter" idx="13"/>
          </p:nvPr>
        </p:nvSpPr>
        <p:spPr/>
        <p:txBody>
          <a:bodyPr/>
          <a:lstStyle/>
          <a:p>
            <a:pPr marL="0" indent="0">
              <a:buNone/>
            </a:pPr>
            <a:r>
              <a:rPr lang="en-GB"/>
              <a:t>Get the comprehensive data overview you need in any format you require.</a:t>
            </a:r>
          </a:p>
          <a:p>
            <a:pPr marL="0" indent="0">
              <a:buNone/>
            </a:pPr>
            <a:r>
              <a:rPr lang="en-GB"/>
              <a:t>With Dashboards, you get an intuitive interface, optimally designed to visualise your KPI’s and make informed decisions with ease.</a:t>
            </a:r>
          </a:p>
          <a:p>
            <a:pPr marL="0" indent="0">
              <a:buNone/>
            </a:pPr>
            <a:r>
              <a:rPr lang="en-GB"/>
              <a:t>All with help close at hand.</a:t>
            </a:r>
          </a:p>
        </p:txBody>
      </p:sp>
      <p:sp>
        <p:nvSpPr>
          <p:cNvPr id="48" name="Text Placeholder 47">
            <a:extLst>
              <a:ext uri="{FF2B5EF4-FFF2-40B4-BE49-F238E27FC236}">
                <a16:creationId xmlns:a16="http://schemas.microsoft.com/office/drawing/2014/main" id="{4858EEEB-020C-61FB-E96C-A01D35EF2C54}"/>
              </a:ext>
            </a:extLst>
          </p:cNvPr>
          <p:cNvSpPr>
            <a:spLocks noGrp="1"/>
          </p:cNvSpPr>
          <p:nvPr>
            <p:ph type="body" sz="quarter" idx="38"/>
          </p:nvPr>
        </p:nvSpPr>
        <p:spPr/>
        <p:txBody>
          <a:bodyPr/>
          <a:lstStyle/>
          <a:p>
            <a:r>
              <a:rPr lang="en-GB"/>
              <a:t>All data in one place for easy analysis and report creation.</a:t>
            </a:r>
          </a:p>
        </p:txBody>
      </p:sp>
      <p:sp>
        <p:nvSpPr>
          <p:cNvPr id="49" name="Text Placeholder 48">
            <a:extLst>
              <a:ext uri="{FF2B5EF4-FFF2-40B4-BE49-F238E27FC236}">
                <a16:creationId xmlns:a16="http://schemas.microsoft.com/office/drawing/2014/main" id="{96EC133E-15AD-A806-BB97-4D4585694F9E}"/>
              </a:ext>
            </a:extLst>
          </p:cNvPr>
          <p:cNvSpPr>
            <a:spLocks noGrp="1"/>
          </p:cNvSpPr>
          <p:nvPr>
            <p:ph type="body" sz="quarter" idx="39"/>
          </p:nvPr>
        </p:nvSpPr>
        <p:spPr/>
        <p:txBody>
          <a:bodyPr/>
          <a:lstStyle/>
          <a:p>
            <a:r>
              <a:rPr lang="en-GB"/>
              <a:t>Serviced by experts</a:t>
            </a:r>
          </a:p>
        </p:txBody>
      </p:sp>
      <p:sp>
        <p:nvSpPr>
          <p:cNvPr id="50" name="Text Placeholder 49">
            <a:extLst>
              <a:ext uri="{FF2B5EF4-FFF2-40B4-BE49-F238E27FC236}">
                <a16:creationId xmlns:a16="http://schemas.microsoft.com/office/drawing/2014/main" id="{317DA5BF-4FFB-3467-291F-A79A4B32B87E}"/>
              </a:ext>
            </a:extLst>
          </p:cNvPr>
          <p:cNvSpPr>
            <a:spLocks noGrp="1"/>
          </p:cNvSpPr>
          <p:nvPr>
            <p:ph type="body" sz="quarter" idx="40"/>
          </p:nvPr>
        </p:nvSpPr>
        <p:spPr/>
        <p:txBody>
          <a:bodyPr/>
          <a:lstStyle/>
          <a:p>
            <a:r>
              <a:rPr lang="en-GB"/>
              <a:t>Highly skilled, attentive team makes interaction smooth and pleasant.</a:t>
            </a:r>
          </a:p>
        </p:txBody>
      </p:sp>
      <p:sp>
        <p:nvSpPr>
          <p:cNvPr id="51" name="Text Placeholder 50">
            <a:extLst>
              <a:ext uri="{FF2B5EF4-FFF2-40B4-BE49-F238E27FC236}">
                <a16:creationId xmlns:a16="http://schemas.microsoft.com/office/drawing/2014/main" id="{206DBD23-7571-889C-03FA-CB6A75E22872}"/>
              </a:ext>
            </a:extLst>
          </p:cNvPr>
          <p:cNvSpPr>
            <a:spLocks noGrp="1"/>
          </p:cNvSpPr>
          <p:nvPr>
            <p:ph type="body" sz="quarter" idx="42"/>
          </p:nvPr>
        </p:nvSpPr>
        <p:spPr/>
        <p:txBody>
          <a:bodyPr/>
          <a:lstStyle/>
          <a:p>
            <a:r>
              <a:rPr lang="en-GB"/>
              <a:t>Tailor made brand and consumer insight tracking.</a:t>
            </a:r>
          </a:p>
        </p:txBody>
      </p:sp>
      <p:sp>
        <p:nvSpPr>
          <p:cNvPr id="52" name="Text Placeholder 51">
            <a:extLst>
              <a:ext uri="{FF2B5EF4-FFF2-40B4-BE49-F238E27FC236}">
                <a16:creationId xmlns:a16="http://schemas.microsoft.com/office/drawing/2014/main" id="{AA936CB9-5D9C-D351-6312-BBABA88A1BA1}"/>
              </a:ext>
            </a:extLst>
          </p:cNvPr>
          <p:cNvSpPr>
            <a:spLocks noGrp="1"/>
          </p:cNvSpPr>
          <p:nvPr>
            <p:ph type="body" sz="quarter" idx="43"/>
          </p:nvPr>
        </p:nvSpPr>
        <p:spPr/>
        <p:txBody>
          <a:bodyPr/>
          <a:lstStyle/>
          <a:p>
            <a:r>
              <a:rPr lang="en-GB"/>
              <a:t>Superior tracking</a:t>
            </a:r>
          </a:p>
        </p:txBody>
      </p:sp>
      <p:sp>
        <p:nvSpPr>
          <p:cNvPr id="53" name="Text Placeholder 52">
            <a:extLst>
              <a:ext uri="{FF2B5EF4-FFF2-40B4-BE49-F238E27FC236}">
                <a16:creationId xmlns:a16="http://schemas.microsoft.com/office/drawing/2014/main" id="{A1F1F33F-66BE-55AA-89C9-F74C6F7745D6}"/>
              </a:ext>
            </a:extLst>
          </p:cNvPr>
          <p:cNvSpPr>
            <a:spLocks noGrp="1"/>
          </p:cNvSpPr>
          <p:nvPr>
            <p:ph type="body" sz="quarter" idx="44"/>
          </p:nvPr>
        </p:nvSpPr>
        <p:spPr/>
        <p:txBody>
          <a:bodyPr/>
          <a:lstStyle/>
          <a:p>
            <a:r>
              <a:rPr lang="en-GB"/>
              <a:t>All dashboards are sharable and exportable in all major formats, including PPT.</a:t>
            </a:r>
          </a:p>
        </p:txBody>
      </p:sp>
      <p:sp>
        <p:nvSpPr>
          <p:cNvPr id="2" name="Text Placeholder 14">
            <a:extLst>
              <a:ext uri="{FF2B5EF4-FFF2-40B4-BE49-F238E27FC236}">
                <a16:creationId xmlns:a16="http://schemas.microsoft.com/office/drawing/2014/main" id="{091AA5CD-F061-DB5B-E321-AF7621F415D0}"/>
              </a:ext>
            </a:extLst>
          </p:cNvPr>
          <p:cNvSpPr txBox="1">
            <a:spLocks/>
          </p:cNvSpPr>
          <p:nvPr/>
        </p:nvSpPr>
        <p:spPr>
          <a:xfrm>
            <a:off x="3236912" y="6165828"/>
            <a:ext cx="4143584" cy="478680"/>
          </a:xfrm>
          <a:prstGeom prst="rect">
            <a:avLst/>
          </a:prstGeom>
        </p:spPr>
        <p:txBody>
          <a:bodyPr vert="horz" lIns="0" tIns="0" rIns="0" bIns="0" rtlCol="0">
            <a:noAutofit/>
          </a:bodyPr>
          <a:lstStyle>
            <a:lvl1pPr marL="0" indent="0" algn="l" defTabSz="1828709" rtl="0" eaLnBrk="1" latinLnBrk="0" hangingPunct="1">
              <a:lnSpc>
                <a:spcPts val="3000"/>
              </a:lnSpc>
              <a:spcBef>
                <a:spcPts val="0"/>
              </a:spcBef>
              <a:buFont typeface="ES Peak Light" panose="00000400000000000000" pitchFamily="50" charset="0"/>
              <a:buNone/>
              <a:defRPr sz="2600" kern="1200">
                <a:solidFill>
                  <a:schemeClr val="tx1"/>
                </a:solidFill>
                <a:latin typeface="+mn-lt"/>
                <a:ea typeface="+mn-ea"/>
                <a:cs typeface="+mn-cs"/>
              </a:defRPr>
            </a:lvl1pPr>
            <a:lvl2pPr marL="893763" indent="-406400"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2pPr>
            <a:lvl3pPr marL="1260475" indent="-366713"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3pPr>
            <a:lvl4pPr marL="1706563" indent="-446088"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4pPr>
            <a:lvl5pPr marL="2154238" indent="-447675" algn="l" defTabSz="1828709" rtl="0" eaLnBrk="1" latinLnBrk="0" hangingPunct="1">
              <a:lnSpc>
                <a:spcPts val="3000"/>
              </a:lnSpc>
              <a:spcBef>
                <a:spcPts val="0"/>
              </a:spcBef>
              <a:buFont typeface="ES Peak Light" panose="00000400000000000000" pitchFamily="50" charset="0"/>
              <a:buChar char="•"/>
              <a:tabLst/>
              <a:defRPr sz="2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ts val="3000"/>
              </a:lnSpc>
              <a:spcBef>
                <a:spcPts val="0"/>
              </a:spcBef>
              <a:spcAft>
                <a:spcPts val="0"/>
              </a:spcAft>
              <a:buClrTx/>
              <a:buSzTx/>
              <a:buFont typeface="ES Peak Light" panose="00000400000000000000" pitchFamily="50" charset="0"/>
              <a:buNone/>
              <a:tabLst/>
              <a:defRPr/>
            </a:pPr>
            <a:r>
              <a:rPr kumimoji="0" lang="en-US"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hlinkClick r:id="rId2">
                  <a:extLst>
                    <a:ext uri="{A12FA001-AC4F-418D-AE19-62706E023703}">
                      <ahyp:hlinkClr xmlns:ahyp="http://schemas.microsoft.com/office/drawing/2018/hyperlinkcolor" val="tx"/>
                    </a:ext>
                  </a:extLst>
                </a:hlinkClick>
              </a:rPr>
              <a:t>Norstat Dashboard Standard/Premium</a:t>
            </a:r>
            <a:endParaRPr kumimoji="0" lang="en-GB"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endParaRPr>
          </a:p>
        </p:txBody>
      </p:sp>
      <p:sp>
        <p:nvSpPr>
          <p:cNvPr id="6" name="Text Placeholder 14">
            <a:extLst>
              <a:ext uri="{FF2B5EF4-FFF2-40B4-BE49-F238E27FC236}">
                <a16:creationId xmlns:a16="http://schemas.microsoft.com/office/drawing/2014/main" id="{AC420E85-6610-BEF5-82A7-E1BE402D024B}"/>
              </a:ext>
            </a:extLst>
          </p:cNvPr>
          <p:cNvSpPr txBox="1">
            <a:spLocks/>
          </p:cNvSpPr>
          <p:nvPr/>
        </p:nvSpPr>
        <p:spPr>
          <a:xfrm>
            <a:off x="5951628" y="6165827"/>
            <a:ext cx="4143584" cy="471640"/>
          </a:xfrm>
          <a:prstGeom prst="rect">
            <a:avLst/>
          </a:prstGeom>
        </p:spPr>
        <p:txBody>
          <a:bodyPr vert="horz" lIns="0" tIns="0" rIns="0" bIns="0" rtlCol="0">
            <a:noAutofit/>
          </a:bodyPr>
          <a:lstStyle>
            <a:lvl1pPr marL="0" indent="0" algn="l" defTabSz="1828709" rtl="0" eaLnBrk="1" latinLnBrk="0" hangingPunct="1">
              <a:lnSpc>
                <a:spcPts val="3000"/>
              </a:lnSpc>
              <a:spcBef>
                <a:spcPts val="0"/>
              </a:spcBef>
              <a:buFont typeface="ES Peak Light" panose="00000400000000000000" pitchFamily="50" charset="0"/>
              <a:buNone/>
              <a:defRPr sz="2600" kern="1200">
                <a:solidFill>
                  <a:schemeClr val="tx1"/>
                </a:solidFill>
                <a:latin typeface="+mn-lt"/>
                <a:ea typeface="+mn-ea"/>
                <a:cs typeface="+mn-cs"/>
              </a:defRPr>
            </a:lvl1pPr>
            <a:lvl2pPr marL="893763" indent="-406400"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2pPr>
            <a:lvl3pPr marL="1260475" indent="-366713"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3pPr>
            <a:lvl4pPr marL="1706563" indent="-446088"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4pPr>
            <a:lvl5pPr marL="2154238" indent="-447675" algn="l" defTabSz="1828709" rtl="0" eaLnBrk="1" latinLnBrk="0" hangingPunct="1">
              <a:lnSpc>
                <a:spcPts val="3000"/>
              </a:lnSpc>
              <a:spcBef>
                <a:spcPts val="0"/>
              </a:spcBef>
              <a:buFont typeface="ES Peak Light" panose="00000400000000000000" pitchFamily="50" charset="0"/>
              <a:buChar char="•"/>
              <a:tabLst/>
              <a:defRPr sz="2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marR="0" lvl="0" indent="0" algn="l" defTabSz="1828709" rtl="0" eaLnBrk="1" fontAlgn="auto" latinLnBrk="0" hangingPunct="1">
              <a:lnSpc>
                <a:spcPts val="3000"/>
              </a:lnSpc>
              <a:spcBef>
                <a:spcPts val="0"/>
              </a:spcBef>
              <a:spcAft>
                <a:spcPts val="0"/>
              </a:spcAft>
              <a:buClrTx/>
              <a:buSzTx/>
              <a:buFont typeface="ES Peak Light" panose="00000400000000000000" pitchFamily="50" charset="0"/>
              <a:buNone/>
              <a:tabLst/>
              <a:defRPr/>
            </a:pPr>
            <a:r>
              <a:rPr kumimoji="0" lang="nb-NO"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hlinkClick r:id="rId3">
                  <a:extLst>
                    <a:ext uri="{A12FA001-AC4F-418D-AE19-62706E023703}">
                      <ahyp:hlinkClr xmlns:ahyp="http://schemas.microsoft.com/office/drawing/2018/hyperlinkcolor" val="tx"/>
                    </a:ext>
                  </a:extLst>
                </a:hlinkClick>
              </a:rPr>
              <a:t>Norstat Dashboard Lite</a:t>
            </a:r>
            <a:endParaRPr kumimoji="0" lang="nb-NO"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endParaRPr>
          </a:p>
          <a:p>
            <a:pPr marL="0" marR="0" lvl="0" indent="0" algn="l" defTabSz="1828709" rtl="0" eaLnBrk="1" fontAlgn="auto" latinLnBrk="0" hangingPunct="1">
              <a:lnSpc>
                <a:spcPts val="3000"/>
              </a:lnSpc>
              <a:spcBef>
                <a:spcPts val="0"/>
              </a:spcBef>
              <a:spcAft>
                <a:spcPts val="0"/>
              </a:spcAft>
              <a:buClrTx/>
              <a:buSzTx/>
              <a:buFont typeface="ES Peak Light" panose="00000400000000000000" pitchFamily="50" charset="0"/>
              <a:buNone/>
              <a:tabLst/>
              <a:defRPr/>
            </a:pPr>
            <a:endParaRPr kumimoji="0" lang="en-GB"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endParaRPr>
          </a:p>
          <a:p>
            <a:pPr marL="0" marR="0" lvl="0" indent="0" algn="l" defTabSz="1828709" rtl="0" eaLnBrk="1" fontAlgn="auto" latinLnBrk="0" hangingPunct="1">
              <a:lnSpc>
                <a:spcPts val="3000"/>
              </a:lnSpc>
              <a:spcBef>
                <a:spcPts val="0"/>
              </a:spcBef>
              <a:spcAft>
                <a:spcPts val="0"/>
              </a:spcAft>
              <a:buClrTx/>
              <a:buSzTx/>
              <a:buFont typeface="ES Peak Light" panose="00000400000000000000" pitchFamily="50" charset="0"/>
              <a:buNone/>
              <a:tabLst/>
              <a:defRPr/>
            </a:pPr>
            <a:endParaRPr kumimoji="0" lang="en-GB"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endParaRPr>
          </a:p>
          <a:p>
            <a:pPr marL="0" marR="0" lvl="0" indent="0" algn="l" defTabSz="1828709" rtl="0" eaLnBrk="1" fontAlgn="auto" latinLnBrk="0" hangingPunct="1">
              <a:lnSpc>
                <a:spcPts val="3000"/>
              </a:lnSpc>
              <a:spcBef>
                <a:spcPts val="0"/>
              </a:spcBef>
              <a:spcAft>
                <a:spcPts val="0"/>
              </a:spcAft>
              <a:buClrTx/>
              <a:buSzTx/>
              <a:buFont typeface="ES Peak Light" panose="00000400000000000000" pitchFamily="50" charset="0"/>
              <a:buNone/>
              <a:tabLst/>
              <a:defRPr/>
            </a:pPr>
            <a:endParaRPr kumimoji="0" lang="en-GB" sz="1050" b="0" i="0" u="none" strike="noStrike" kern="1200" cap="none" spc="0" normalizeH="0" baseline="0" noProof="0">
              <a:ln>
                <a:noFill/>
              </a:ln>
              <a:solidFill>
                <a:srgbClr val="FFFFFF"/>
              </a:solidFill>
              <a:effectLst/>
              <a:uLnTx/>
              <a:uFillTx/>
              <a:latin typeface="Avenir Next LT Pro"/>
              <a:ea typeface="DengXian" panose="02010600030101010101" pitchFamily="2" charset="-122"/>
              <a:cs typeface="+mn-cs"/>
            </a:endParaRPr>
          </a:p>
        </p:txBody>
      </p:sp>
      <p:sp>
        <p:nvSpPr>
          <p:cNvPr id="7" name="Title 43">
            <a:extLst>
              <a:ext uri="{FF2B5EF4-FFF2-40B4-BE49-F238E27FC236}">
                <a16:creationId xmlns:a16="http://schemas.microsoft.com/office/drawing/2014/main" id="{8960F0D3-1C9D-AE80-5D01-90D9ECECF2D2}"/>
              </a:ext>
            </a:extLst>
          </p:cNvPr>
          <p:cNvSpPr txBox="1">
            <a:spLocks/>
          </p:cNvSpPr>
          <p:nvPr/>
        </p:nvSpPr>
        <p:spPr>
          <a:xfrm>
            <a:off x="325812" y="6327601"/>
            <a:ext cx="2765424" cy="62349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000" kern="1200" spc="-70" baseline="0">
                <a:solidFill>
                  <a:srgbClr val="FEBA13"/>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b="0" i="0" u="none" strike="noStrike" kern="1200" cap="none" spc="-70" normalizeH="0" baseline="0" noProof="0">
                <a:ln>
                  <a:noFill/>
                </a:ln>
                <a:solidFill>
                  <a:srgbClr val="FEBA13"/>
                </a:solidFill>
                <a:effectLst/>
                <a:uLnTx/>
                <a:uFillTx/>
                <a:latin typeface="Avenir Next LT Pro"/>
                <a:ea typeface="+mj-ea"/>
                <a:cs typeface="+mj-cs"/>
              </a:rPr>
              <a:t>Two different  Dashboards – try it out now:</a:t>
            </a:r>
          </a:p>
        </p:txBody>
      </p:sp>
    </p:spTree>
    <p:extLst>
      <p:ext uri="{BB962C8B-B14F-4D97-AF65-F5344CB8AC3E}">
        <p14:creationId xmlns:p14="http://schemas.microsoft.com/office/powerpoint/2010/main" val="4255389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49F59-CE35-858F-1943-60D9BBE0351F}"/>
              </a:ext>
            </a:extLst>
          </p:cNvPr>
          <p:cNvSpPr>
            <a:spLocks noGrp="1"/>
          </p:cNvSpPr>
          <p:nvPr>
            <p:ph type="title"/>
          </p:nvPr>
        </p:nvSpPr>
        <p:spPr>
          <a:xfrm>
            <a:off x="315913" y="1138213"/>
            <a:ext cx="4723331" cy="900137"/>
          </a:xfrm>
        </p:spPr>
        <p:txBody>
          <a:bodyPr/>
          <a:lstStyle/>
          <a:p>
            <a:pPr algn="l"/>
            <a:r>
              <a:rPr lang="en-US" i="0">
                <a:solidFill>
                  <a:srgbClr val="810FFF"/>
                </a:solidFill>
                <a:effectLst/>
                <a:latin typeface="+mn-lt"/>
              </a:rPr>
              <a:t>A self-service solution for </a:t>
            </a:r>
            <a:r>
              <a:rPr lang="en-US">
                <a:solidFill>
                  <a:srgbClr val="810FFF"/>
                </a:solidFill>
                <a:latin typeface="+mn-lt"/>
              </a:rPr>
              <a:t>immediate access to our</a:t>
            </a:r>
            <a:r>
              <a:rPr lang="en-US" i="0">
                <a:solidFill>
                  <a:srgbClr val="810FFF"/>
                </a:solidFill>
                <a:effectLst/>
                <a:latin typeface="+mn-lt"/>
              </a:rPr>
              <a:t> consumer panels</a:t>
            </a:r>
          </a:p>
        </p:txBody>
      </p:sp>
      <p:sp>
        <p:nvSpPr>
          <p:cNvPr id="4" name="Date Placeholder 3">
            <a:extLst>
              <a:ext uri="{FF2B5EF4-FFF2-40B4-BE49-F238E27FC236}">
                <a16:creationId xmlns:a16="http://schemas.microsoft.com/office/drawing/2014/main" id="{50272A57-8D87-8C55-DCC4-2E7FAD5347D5}"/>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5" name="Footer Placeholder 4">
            <a:extLst>
              <a:ext uri="{FF2B5EF4-FFF2-40B4-BE49-F238E27FC236}">
                <a16:creationId xmlns:a16="http://schemas.microsoft.com/office/drawing/2014/main" id="{C8BAA5C7-EF24-3FFC-5498-B02065A52019}"/>
              </a:ext>
            </a:extLst>
          </p:cNvPr>
          <p:cNvSpPr>
            <a:spLocks noGrp="1"/>
          </p:cNvSpPr>
          <p:nvPr>
            <p:ph type="ftr" sz="quarter" idx="11"/>
          </p:nvPr>
        </p:nvSpPr>
        <p:spPr/>
        <p:txBody>
          <a:bodyPr/>
          <a:lstStyle/>
          <a:p>
            <a:r>
              <a:rPr lang="en-GB"/>
              <a:t>.</a:t>
            </a:r>
          </a:p>
        </p:txBody>
      </p:sp>
      <p:sp>
        <p:nvSpPr>
          <p:cNvPr id="7" name="Text Placeholder 2">
            <a:extLst>
              <a:ext uri="{FF2B5EF4-FFF2-40B4-BE49-F238E27FC236}">
                <a16:creationId xmlns:a16="http://schemas.microsoft.com/office/drawing/2014/main" id="{58E2402E-D38D-898E-AAAE-7916C734EBA9}"/>
              </a:ext>
            </a:extLst>
          </p:cNvPr>
          <p:cNvSpPr txBox="1">
            <a:spLocks/>
          </p:cNvSpPr>
          <p:nvPr/>
        </p:nvSpPr>
        <p:spPr>
          <a:xfrm>
            <a:off x="992213" y="2563212"/>
            <a:ext cx="4723331" cy="444939"/>
          </a:xfrm>
          <a:prstGeom prst="rect">
            <a:avLst/>
          </a:prstGeom>
        </p:spPr>
        <p:txBody>
          <a:bodyPr/>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200">
                <a:solidFill>
                  <a:schemeClr val="bg1"/>
                </a:solidFill>
              </a:rPr>
              <a:t>Web-based solution. Access and login via link: </a:t>
            </a:r>
            <a:r>
              <a:rPr lang="en-US" sz="1200">
                <a:solidFill>
                  <a:srgbClr val="810FFF"/>
                </a:solidFill>
                <a:hlinkClick r:id="rId2">
                  <a:extLst>
                    <a:ext uri="{A12FA001-AC4F-418D-AE19-62706E023703}">
                      <ahyp:hlinkClr xmlns:ahyp="http://schemas.microsoft.com/office/drawing/2018/hyperlinkcolor" val="tx"/>
                    </a:ext>
                  </a:extLst>
                </a:hlinkClick>
              </a:rPr>
              <a:t>Norstat Express login</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Select target group (you can send to everyone, or segment by gender/age/country)</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Choose the number of respondents </a:t>
            </a:r>
            <a:br>
              <a:rPr lang="en-US" sz="1200">
                <a:solidFill>
                  <a:schemeClr val="bg1"/>
                </a:solidFill>
              </a:rPr>
            </a:br>
            <a:r>
              <a:rPr lang="en-US" sz="1200">
                <a:solidFill>
                  <a:schemeClr val="bg1"/>
                </a:solidFill>
              </a:rPr>
              <a:t>(choose between 10-500 respondents)</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Set up questions (max. 5 questions per broadcast)</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Send out to the Norstat panel</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You can see the results continuously and live </a:t>
            </a:r>
            <a:br>
              <a:rPr lang="en-US" sz="1200">
                <a:solidFill>
                  <a:schemeClr val="bg1"/>
                </a:solidFill>
              </a:rPr>
            </a:br>
            <a:r>
              <a:rPr lang="en-US" sz="1200">
                <a:solidFill>
                  <a:schemeClr val="bg1"/>
                </a:solidFill>
              </a:rPr>
              <a:t>in the dashboard</a:t>
            </a:r>
            <a:br>
              <a:rPr lang="en-US" sz="1200">
                <a:solidFill>
                  <a:schemeClr val="bg1"/>
                </a:solidFill>
              </a:rPr>
            </a:br>
            <a:endParaRPr lang="en-US" sz="1200">
              <a:solidFill>
                <a:schemeClr val="bg1"/>
              </a:solidFill>
            </a:endParaRPr>
          </a:p>
          <a:p>
            <a:pPr marL="0" indent="0">
              <a:lnSpc>
                <a:spcPct val="100000"/>
              </a:lnSpc>
              <a:buNone/>
            </a:pPr>
            <a:r>
              <a:rPr lang="en-US" sz="1200">
                <a:solidFill>
                  <a:schemeClr val="bg1"/>
                </a:solidFill>
              </a:rPr>
              <a:t>You can do simple filtering on the results and </a:t>
            </a:r>
            <a:br>
              <a:rPr lang="en-US" sz="1200">
                <a:solidFill>
                  <a:schemeClr val="bg1"/>
                </a:solidFill>
              </a:rPr>
            </a:br>
            <a:r>
              <a:rPr lang="en-US" sz="1200">
                <a:solidFill>
                  <a:schemeClr val="bg1"/>
                </a:solidFill>
              </a:rPr>
              <a:t>download in Excel/CSV</a:t>
            </a:r>
            <a:endParaRPr lang="da-DK" sz="1200">
              <a:solidFill>
                <a:schemeClr val="bg1"/>
              </a:solidFill>
            </a:endParaRPr>
          </a:p>
        </p:txBody>
      </p:sp>
      <p:sp>
        <p:nvSpPr>
          <p:cNvPr id="8" name="Text Placeholder 2">
            <a:extLst>
              <a:ext uri="{FF2B5EF4-FFF2-40B4-BE49-F238E27FC236}">
                <a16:creationId xmlns:a16="http://schemas.microsoft.com/office/drawing/2014/main" id="{844EEEDD-D32B-390F-3CEF-45BB30BF6782}"/>
              </a:ext>
            </a:extLst>
          </p:cNvPr>
          <p:cNvSpPr txBox="1">
            <a:spLocks/>
          </p:cNvSpPr>
          <p:nvPr/>
        </p:nvSpPr>
        <p:spPr>
          <a:xfrm>
            <a:off x="315913" y="2479337"/>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1.</a:t>
            </a:r>
            <a:endParaRPr lang="da-DK" sz="4000">
              <a:solidFill>
                <a:srgbClr val="810FFF"/>
              </a:solidFill>
              <a:latin typeface="Norst" panose="00000500000000000000" pitchFamily="50" charset="0"/>
            </a:endParaRPr>
          </a:p>
        </p:txBody>
      </p:sp>
      <p:sp>
        <p:nvSpPr>
          <p:cNvPr id="9" name="Text Placeholder 2">
            <a:extLst>
              <a:ext uri="{FF2B5EF4-FFF2-40B4-BE49-F238E27FC236}">
                <a16:creationId xmlns:a16="http://schemas.microsoft.com/office/drawing/2014/main" id="{2E1F7AD3-B4B4-6FD7-D899-2B0D824386BB}"/>
              </a:ext>
            </a:extLst>
          </p:cNvPr>
          <p:cNvSpPr txBox="1">
            <a:spLocks/>
          </p:cNvSpPr>
          <p:nvPr/>
        </p:nvSpPr>
        <p:spPr>
          <a:xfrm>
            <a:off x="322130" y="3055686"/>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2.</a:t>
            </a:r>
            <a:endParaRPr lang="da-DK" sz="4000">
              <a:solidFill>
                <a:srgbClr val="810FFF"/>
              </a:solidFill>
              <a:latin typeface="Norst" panose="00000500000000000000" pitchFamily="50" charset="0"/>
            </a:endParaRPr>
          </a:p>
        </p:txBody>
      </p:sp>
      <p:sp>
        <p:nvSpPr>
          <p:cNvPr id="10" name="Text Placeholder 2">
            <a:extLst>
              <a:ext uri="{FF2B5EF4-FFF2-40B4-BE49-F238E27FC236}">
                <a16:creationId xmlns:a16="http://schemas.microsoft.com/office/drawing/2014/main" id="{9981EED1-7581-A60D-4952-86379853B7A2}"/>
              </a:ext>
            </a:extLst>
          </p:cNvPr>
          <p:cNvSpPr txBox="1">
            <a:spLocks/>
          </p:cNvSpPr>
          <p:nvPr/>
        </p:nvSpPr>
        <p:spPr>
          <a:xfrm>
            <a:off x="309918" y="3662763"/>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3.</a:t>
            </a:r>
            <a:endParaRPr lang="da-DK" sz="4000">
              <a:solidFill>
                <a:srgbClr val="810FFF"/>
              </a:solidFill>
              <a:latin typeface="Norst" panose="00000500000000000000" pitchFamily="50" charset="0"/>
            </a:endParaRPr>
          </a:p>
        </p:txBody>
      </p:sp>
      <p:sp>
        <p:nvSpPr>
          <p:cNvPr id="12" name="Text Placeholder 2">
            <a:extLst>
              <a:ext uri="{FF2B5EF4-FFF2-40B4-BE49-F238E27FC236}">
                <a16:creationId xmlns:a16="http://schemas.microsoft.com/office/drawing/2014/main" id="{6B70491E-0CDA-5144-9419-752EE797676F}"/>
              </a:ext>
            </a:extLst>
          </p:cNvPr>
          <p:cNvSpPr txBox="1">
            <a:spLocks/>
          </p:cNvSpPr>
          <p:nvPr/>
        </p:nvSpPr>
        <p:spPr>
          <a:xfrm>
            <a:off x="309918" y="4258050"/>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4.</a:t>
            </a:r>
            <a:endParaRPr lang="da-DK" sz="4000">
              <a:solidFill>
                <a:srgbClr val="810FFF"/>
              </a:solidFill>
              <a:latin typeface="Norst" panose="00000500000000000000" pitchFamily="50" charset="0"/>
            </a:endParaRPr>
          </a:p>
        </p:txBody>
      </p:sp>
      <p:sp>
        <p:nvSpPr>
          <p:cNvPr id="13" name="Text Placeholder 2">
            <a:extLst>
              <a:ext uri="{FF2B5EF4-FFF2-40B4-BE49-F238E27FC236}">
                <a16:creationId xmlns:a16="http://schemas.microsoft.com/office/drawing/2014/main" id="{52CBE84F-EFDA-61BF-3CEF-497ACF30F783}"/>
              </a:ext>
            </a:extLst>
          </p:cNvPr>
          <p:cNvSpPr txBox="1">
            <a:spLocks/>
          </p:cNvSpPr>
          <p:nvPr/>
        </p:nvSpPr>
        <p:spPr>
          <a:xfrm>
            <a:off x="322130" y="4676870"/>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5.</a:t>
            </a:r>
            <a:endParaRPr lang="da-DK" sz="4000">
              <a:solidFill>
                <a:srgbClr val="810FFF"/>
              </a:solidFill>
              <a:latin typeface="Norst" panose="00000500000000000000" pitchFamily="50" charset="0"/>
            </a:endParaRPr>
          </a:p>
        </p:txBody>
      </p:sp>
      <p:sp>
        <p:nvSpPr>
          <p:cNvPr id="14" name="Text Placeholder 2">
            <a:extLst>
              <a:ext uri="{FF2B5EF4-FFF2-40B4-BE49-F238E27FC236}">
                <a16:creationId xmlns:a16="http://schemas.microsoft.com/office/drawing/2014/main" id="{2DEADE7D-01A9-690A-6BD7-98E68180CEEF}"/>
              </a:ext>
            </a:extLst>
          </p:cNvPr>
          <p:cNvSpPr txBox="1">
            <a:spLocks/>
          </p:cNvSpPr>
          <p:nvPr/>
        </p:nvSpPr>
        <p:spPr>
          <a:xfrm>
            <a:off x="312799" y="5274226"/>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6.</a:t>
            </a:r>
            <a:endParaRPr lang="da-DK" sz="4000">
              <a:solidFill>
                <a:srgbClr val="810FFF"/>
              </a:solidFill>
              <a:latin typeface="Norst" panose="00000500000000000000" pitchFamily="50" charset="0"/>
            </a:endParaRPr>
          </a:p>
        </p:txBody>
      </p:sp>
      <p:sp>
        <p:nvSpPr>
          <p:cNvPr id="15" name="Text Placeholder 2">
            <a:extLst>
              <a:ext uri="{FF2B5EF4-FFF2-40B4-BE49-F238E27FC236}">
                <a16:creationId xmlns:a16="http://schemas.microsoft.com/office/drawing/2014/main" id="{B84A23A9-3D18-F0A1-9DAF-7ADED85D01C9}"/>
              </a:ext>
            </a:extLst>
          </p:cNvPr>
          <p:cNvSpPr txBox="1">
            <a:spLocks/>
          </p:cNvSpPr>
          <p:nvPr/>
        </p:nvSpPr>
        <p:spPr>
          <a:xfrm>
            <a:off x="312799" y="5839772"/>
            <a:ext cx="721569"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US" sz="4000">
                <a:solidFill>
                  <a:srgbClr val="810FFF"/>
                </a:solidFill>
                <a:latin typeface="Norst" panose="00000500000000000000" pitchFamily="50" charset="0"/>
              </a:rPr>
              <a:t>7.</a:t>
            </a:r>
            <a:endParaRPr lang="da-DK" sz="4000">
              <a:solidFill>
                <a:srgbClr val="810FFF"/>
              </a:solidFill>
              <a:latin typeface="Norst" panose="00000500000000000000" pitchFamily="50" charset="0"/>
            </a:endParaRPr>
          </a:p>
        </p:txBody>
      </p:sp>
      <p:pic>
        <p:nvPicPr>
          <p:cNvPr id="6" name="Picture 5" descr="A computer with a screen on&#10;&#10;Description automatically generated">
            <a:extLst>
              <a:ext uri="{FF2B5EF4-FFF2-40B4-BE49-F238E27FC236}">
                <a16:creationId xmlns:a16="http://schemas.microsoft.com/office/drawing/2014/main" id="{162E8EF3-F25C-729B-E3EB-C44D45629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34378"/>
            <a:ext cx="5711771" cy="3305165"/>
          </a:xfrm>
          <a:prstGeom prst="rect">
            <a:avLst/>
          </a:prstGeom>
        </p:spPr>
      </p:pic>
    </p:spTree>
    <p:extLst>
      <p:ext uri="{BB962C8B-B14F-4D97-AF65-F5344CB8AC3E}">
        <p14:creationId xmlns:p14="http://schemas.microsoft.com/office/powerpoint/2010/main" val="133714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B83755FC-3533-D0A0-1940-198F423034A8}"/>
              </a:ext>
            </a:extLst>
          </p:cNvPr>
          <p:cNvPicPr>
            <a:picLocks noChangeAspect="1"/>
          </p:cNvPicPr>
          <p:nvPr/>
        </p:nvPicPr>
        <p:blipFill>
          <a:blip r:embed="rId2"/>
          <a:stretch>
            <a:fillRect/>
          </a:stretch>
        </p:blipFill>
        <p:spPr>
          <a:xfrm>
            <a:off x="0" y="2202500"/>
            <a:ext cx="12192000" cy="800212"/>
          </a:xfrm>
          <a:prstGeom prst="rect">
            <a:avLst/>
          </a:prstGeom>
        </p:spPr>
      </p:pic>
      <p:sp>
        <p:nvSpPr>
          <p:cNvPr id="2" name="Title 1">
            <a:extLst>
              <a:ext uri="{FF2B5EF4-FFF2-40B4-BE49-F238E27FC236}">
                <a16:creationId xmlns:a16="http://schemas.microsoft.com/office/drawing/2014/main" id="{B1638A20-737E-CB51-9BE4-129F887B9E07}"/>
              </a:ext>
            </a:extLst>
          </p:cNvPr>
          <p:cNvSpPr>
            <a:spLocks noGrp="1"/>
          </p:cNvSpPr>
          <p:nvPr>
            <p:ph type="title"/>
          </p:nvPr>
        </p:nvSpPr>
        <p:spPr/>
        <p:txBody>
          <a:bodyPr/>
          <a:lstStyle/>
          <a:p>
            <a:r>
              <a:rPr lang="fr-FR" dirty="0">
                <a:latin typeface="+mn-lt"/>
              </a:rPr>
              <a:t>Qualitative Services</a:t>
            </a:r>
          </a:p>
        </p:txBody>
      </p:sp>
      <p:sp>
        <p:nvSpPr>
          <p:cNvPr id="3" name="Date Placeholder 2">
            <a:extLst>
              <a:ext uri="{FF2B5EF4-FFF2-40B4-BE49-F238E27FC236}">
                <a16:creationId xmlns:a16="http://schemas.microsoft.com/office/drawing/2014/main" id="{6699D91B-461B-75EB-5339-C2A35F4D5B15}"/>
              </a:ext>
            </a:extLst>
          </p:cNvPr>
          <p:cNvSpPr>
            <a:spLocks noGrp="1"/>
          </p:cNvSpPr>
          <p:nvPr>
            <p:ph type="dt" sz="half" idx="10"/>
          </p:nvPr>
        </p:nvSpPr>
        <p:spPr/>
        <p:txBody>
          <a:bodyPr/>
          <a:lstStyle/>
          <a:p>
            <a:fld id="{190B0F2C-59C8-4CFC-99FC-A379D8700B3A}" type="datetime1">
              <a:rPr lang="en-GB" smtClean="0"/>
              <a:pPr/>
              <a:t>20/11/2024</a:t>
            </a:fld>
            <a:endParaRPr lang="en-GB"/>
          </a:p>
        </p:txBody>
      </p:sp>
      <p:sp>
        <p:nvSpPr>
          <p:cNvPr id="4" name="Footer Placeholder 3">
            <a:extLst>
              <a:ext uri="{FF2B5EF4-FFF2-40B4-BE49-F238E27FC236}">
                <a16:creationId xmlns:a16="http://schemas.microsoft.com/office/drawing/2014/main" id="{415C8930-592B-1117-BA01-EE19E6C77742}"/>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35293F61-4E5E-3953-E6ED-6B11B3251BB8}"/>
              </a:ext>
            </a:extLst>
          </p:cNvPr>
          <p:cNvSpPr>
            <a:spLocks noGrp="1"/>
          </p:cNvSpPr>
          <p:nvPr>
            <p:ph type="sldNum" sz="quarter" idx="12"/>
          </p:nvPr>
        </p:nvSpPr>
        <p:spPr/>
        <p:txBody>
          <a:bodyPr/>
          <a:lstStyle/>
          <a:p>
            <a:fld id="{20F5467F-CA83-4951-87CD-A29B72857444}" type="slidenum">
              <a:rPr lang="fr-FR" smtClean="0"/>
              <a:t>18</a:t>
            </a:fld>
            <a:endParaRPr lang="fr-FR" dirty="0"/>
          </a:p>
        </p:txBody>
      </p:sp>
      <p:sp>
        <p:nvSpPr>
          <p:cNvPr id="11" name="Text Placeholder 10">
            <a:extLst>
              <a:ext uri="{FF2B5EF4-FFF2-40B4-BE49-F238E27FC236}">
                <a16:creationId xmlns:a16="http://schemas.microsoft.com/office/drawing/2014/main" id="{6D719670-4B0E-2745-FE2E-1898F61A68A5}"/>
              </a:ext>
            </a:extLst>
          </p:cNvPr>
          <p:cNvSpPr>
            <a:spLocks noGrp="1"/>
          </p:cNvSpPr>
          <p:nvPr>
            <p:ph type="body" sz="quarter" idx="21"/>
          </p:nvPr>
        </p:nvSpPr>
        <p:spPr>
          <a:xfrm>
            <a:off x="2892286" y="2485155"/>
            <a:ext cx="2093658" cy="494511"/>
          </a:xfrm>
        </p:spPr>
        <p:txBody>
          <a:bodyPr/>
          <a:lstStyle/>
          <a:p>
            <a:r>
              <a:rPr lang="fr-FR" sz="2000"/>
              <a:t>Recruitment</a:t>
            </a:r>
          </a:p>
          <a:p>
            <a:endParaRPr lang="fr-FR" sz="1100"/>
          </a:p>
        </p:txBody>
      </p:sp>
      <p:pic>
        <p:nvPicPr>
          <p:cNvPr id="21" name="Picture Placeholder 20">
            <a:extLst>
              <a:ext uri="{FF2B5EF4-FFF2-40B4-BE49-F238E27FC236}">
                <a16:creationId xmlns:a16="http://schemas.microsoft.com/office/drawing/2014/main" id="{A81C32D0-AFBD-0E26-09CE-CCD911C8C7DB}"/>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42" r="142"/>
          <a:stretch>
            <a:fillRect/>
          </a:stretch>
        </p:blipFill>
        <p:spPr>
          <a:xfrm>
            <a:off x="6267162" y="2464003"/>
            <a:ext cx="558000" cy="558798"/>
          </a:xfrm>
        </p:spPr>
      </p:pic>
      <p:sp>
        <p:nvSpPr>
          <p:cNvPr id="13" name="Text Placeholder 12">
            <a:extLst>
              <a:ext uri="{FF2B5EF4-FFF2-40B4-BE49-F238E27FC236}">
                <a16:creationId xmlns:a16="http://schemas.microsoft.com/office/drawing/2014/main" id="{C8C0DC6F-92E7-68E7-3080-8C78F32B26E9}"/>
              </a:ext>
            </a:extLst>
          </p:cNvPr>
          <p:cNvSpPr>
            <a:spLocks noGrp="1"/>
          </p:cNvSpPr>
          <p:nvPr>
            <p:ph type="body" sz="quarter" idx="23"/>
          </p:nvPr>
        </p:nvSpPr>
        <p:spPr>
          <a:xfrm>
            <a:off x="7090281" y="2469315"/>
            <a:ext cx="2859788" cy="489848"/>
          </a:xfrm>
        </p:spPr>
        <p:txBody>
          <a:bodyPr/>
          <a:lstStyle/>
          <a:p>
            <a:r>
              <a:rPr lang="fr-FR" sz="2000"/>
              <a:t>IDIs or Focus Groups</a:t>
            </a:r>
          </a:p>
        </p:txBody>
      </p:sp>
      <p:pic>
        <p:nvPicPr>
          <p:cNvPr id="23" name="Picture Placeholder 22" descr="Cycle avec des personnes avec un remplissage uni">
            <a:extLst>
              <a:ext uri="{FF2B5EF4-FFF2-40B4-BE49-F238E27FC236}">
                <a16:creationId xmlns:a16="http://schemas.microsoft.com/office/drawing/2014/main" id="{E7BE4F3D-63A7-8C85-6E9E-C63F02F954F2}"/>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230709" y="4792128"/>
            <a:ext cx="558000" cy="558798"/>
          </a:xfrm>
        </p:spPr>
      </p:pic>
      <p:sp>
        <p:nvSpPr>
          <p:cNvPr id="15" name="Text Placeholder 14">
            <a:extLst>
              <a:ext uri="{FF2B5EF4-FFF2-40B4-BE49-F238E27FC236}">
                <a16:creationId xmlns:a16="http://schemas.microsoft.com/office/drawing/2014/main" id="{63A37927-1B85-5D2D-260B-92FF4B671091}"/>
              </a:ext>
            </a:extLst>
          </p:cNvPr>
          <p:cNvSpPr>
            <a:spLocks noGrp="1"/>
          </p:cNvSpPr>
          <p:nvPr>
            <p:ph type="body" sz="quarter" idx="25"/>
          </p:nvPr>
        </p:nvSpPr>
        <p:spPr>
          <a:xfrm>
            <a:off x="3053829" y="4792128"/>
            <a:ext cx="2315248" cy="494511"/>
          </a:xfrm>
        </p:spPr>
        <p:txBody>
          <a:bodyPr/>
          <a:lstStyle/>
          <a:p>
            <a:r>
              <a:rPr lang="fr-FR" sz="2000"/>
              <a:t>Moderation &amp; Transcription</a:t>
            </a:r>
          </a:p>
        </p:txBody>
      </p:sp>
      <p:pic>
        <p:nvPicPr>
          <p:cNvPr id="25" name="Picture Placeholder 24">
            <a:extLst>
              <a:ext uri="{FF2B5EF4-FFF2-40B4-BE49-F238E27FC236}">
                <a16:creationId xmlns:a16="http://schemas.microsoft.com/office/drawing/2014/main" id="{CF04938F-E0A7-2763-5D55-7047B4A54F95}"/>
              </a:ext>
            </a:extLst>
          </p:cNvPr>
          <p:cNvPicPr>
            <a:picLocks noGrp="1" noChangeAspect="1"/>
          </p:cNvPicPr>
          <p:nvPr>
            <p:ph type="pic" sz="quarter" idx="26"/>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58384" y="2469315"/>
            <a:ext cx="558000" cy="558798"/>
          </a:xfrm>
        </p:spPr>
      </p:pic>
      <p:sp>
        <p:nvSpPr>
          <p:cNvPr id="17" name="Text Placeholder 16">
            <a:extLst>
              <a:ext uri="{FF2B5EF4-FFF2-40B4-BE49-F238E27FC236}">
                <a16:creationId xmlns:a16="http://schemas.microsoft.com/office/drawing/2014/main" id="{26092B5E-12F7-FF6F-E6AC-9F617655DDDC}"/>
              </a:ext>
            </a:extLst>
          </p:cNvPr>
          <p:cNvSpPr>
            <a:spLocks noGrp="1"/>
          </p:cNvSpPr>
          <p:nvPr>
            <p:ph type="body" sz="quarter" idx="27"/>
          </p:nvPr>
        </p:nvSpPr>
        <p:spPr>
          <a:xfrm>
            <a:off x="7190671" y="4792128"/>
            <a:ext cx="3339995" cy="494511"/>
          </a:xfrm>
        </p:spPr>
        <p:txBody>
          <a:bodyPr/>
          <a:lstStyle/>
          <a:p>
            <a:r>
              <a:rPr lang="fr-FR" sz="2000"/>
              <a:t>Online communities</a:t>
            </a:r>
          </a:p>
        </p:txBody>
      </p:sp>
      <p:pic>
        <p:nvPicPr>
          <p:cNvPr id="37" name="Picture Placeholder 22" descr="Internet avec un remplissage uni">
            <a:extLst>
              <a:ext uri="{FF2B5EF4-FFF2-40B4-BE49-F238E27FC236}">
                <a16:creationId xmlns:a16="http://schemas.microsoft.com/office/drawing/2014/main" id="{9641FF40-1293-D7F2-02F5-42B5DAEE0A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333579" y="4760383"/>
            <a:ext cx="558000" cy="558000"/>
          </a:xfrm>
          <a:prstGeom prst="rect">
            <a:avLst/>
          </a:prstGeom>
        </p:spPr>
      </p:pic>
      <p:pic>
        <p:nvPicPr>
          <p:cNvPr id="39" name="Image 38">
            <a:extLst>
              <a:ext uri="{FF2B5EF4-FFF2-40B4-BE49-F238E27FC236}">
                <a16:creationId xmlns:a16="http://schemas.microsoft.com/office/drawing/2014/main" id="{4B7B479A-7456-CC2C-FC86-9F9808405BC5}"/>
              </a:ext>
            </a:extLst>
          </p:cNvPr>
          <p:cNvPicPr>
            <a:picLocks noChangeAspect="1"/>
          </p:cNvPicPr>
          <p:nvPr/>
        </p:nvPicPr>
        <p:blipFill>
          <a:blip r:embed="rId11"/>
          <a:stretch>
            <a:fillRect/>
          </a:stretch>
        </p:blipFill>
        <p:spPr>
          <a:xfrm>
            <a:off x="-1" y="1590899"/>
            <a:ext cx="12027049" cy="572020"/>
          </a:xfrm>
          <a:prstGeom prst="rect">
            <a:avLst/>
          </a:prstGeom>
        </p:spPr>
      </p:pic>
      <p:sp>
        <p:nvSpPr>
          <p:cNvPr id="22" name="ZoneTexte 21">
            <a:extLst>
              <a:ext uri="{FF2B5EF4-FFF2-40B4-BE49-F238E27FC236}">
                <a16:creationId xmlns:a16="http://schemas.microsoft.com/office/drawing/2014/main" id="{B9EC91A9-83E2-9070-BC2C-D057F8ECE108}"/>
              </a:ext>
            </a:extLst>
          </p:cNvPr>
          <p:cNvSpPr txBox="1"/>
          <p:nvPr/>
        </p:nvSpPr>
        <p:spPr>
          <a:xfrm>
            <a:off x="2799290" y="2759151"/>
            <a:ext cx="3008654" cy="1569660"/>
          </a:xfrm>
          <a:prstGeom prst="rect">
            <a:avLst/>
          </a:prstGeom>
          <a:noFill/>
        </p:spPr>
        <p:txBody>
          <a:bodyPr wrap="square">
            <a:spAutoFit/>
          </a:bodyPr>
          <a:lstStyle/>
          <a:p>
            <a:pPr marL="171450" indent="-171450">
              <a:buFont typeface="Wingdings" panose="05000000000000000000" pitchFamily="2" charset="2"/>
              <a:buChar char="ü"/>
            </a:pPr>
            <a:r>
              <a:rPr lang="en-US" sz="1200"/>
              <a:t>Bespoke targeting (designed for clients)</a:t>
            </a:r>
          </a:p>
          <a:p>
            <a:pPr marL="171450" indent="-171450">
              <a:buFont typeface="Wingdings" panose="05000000000000000000" pitchFamily="2" charset="2"/>
              <a:buChar char="ü"/>
            </a:pPr>
            <a:r>
              <a:rPr lang="en-US" sz="1200"/>
              <a:t>Various existing panel variables</a:t>
            </a:r>
          </a:p>
          <a:p>
            <a:pPr marL="171450" indent="-171450">
              <a:buFont typeface="Wingdings" panose="05000000000000000000" pitchFamily="2" charset="2"/>
              <a:buChar char="ü"/>
            </a:pPr>
            <a:r>
              <a:rPr lang="en-US" sz="1200"/>
              <a:t>Dedicated contact</a:t>
            </a:r>
          </a:p>
          <a:p>
            <a:pPr marL="171450" indent="-171450">
              <a:buFont typeface="Wingdings" panose="05000000000000000000" pitchFamily="2" charset="2"/>
              <a:buChar char="ü"/>
            </a:pPr>
            <a:r>
              <a:rPr lang="en-US" sz="1200"/>
              <a:t>Validation call </a:t>
            </a:r>
          </a:p>
          <a:p>
            <a:pPr marL="171450" indent="-171450">
              <a:buFont typeface="Wingdings" panose="05000000000000000000" pitchFamily="2" charset="2"/>
              <a:buChar char="ü"/>
            </a:pPr>
            <a:r>
              <a:rPr lang="en-US" sz="1200"/>
              <a:t>Recruitment from customer file</a:t>
            </a:r>
          </a:p>
          <a:p>
            <a:pPr marL="171450" indent="-171450">
              <a:buFont typeface="Wingdings" panose="05000000000000000000" pitchFamily="2" charset="2"/>
              <a:buChar char="ü"/>
            </a:pPr>
            <a:r>
              <a:rPr lang="en-US" sz="1200"/>
              <a:t>Confirmation and reminder via call and SMS text</a:t>
            </a:r>
            <a:endParaRPr lang="fr-FR" sz="1200">
              <a:solidFill>
                <a:schemeClr val="tx1"/>
              </a:solidFill>
            </a:endParaRPr>
          </a:p>
        </p:txBody>
      </p:sp>
      <p:sp>
        <p:nvSpPr>
          <p:cNvPr id="14" name="ZoneTexte 13">
            <a:extLst>
              <a:ext uri="{FF2B5EF4-FFF2-40B4-BE49-F238E27FC236}">
                <a16:creationId xmlns:a16="http://schemas.microsoft.com/office/drawing/2014/main" id="{20B69E27-DA32-8615-7727-C050C14C54A2}"/>
              </a:ext>
            </a:extLst>
          </p:cNvPr>
          <p:cNvSpPr txBox="1"/>
          <p:nvPr/>
        </p:nvSpPr>
        <p:spPr>
          <a:xfrm>
            <a:off x="7044221" y="2746932"/>
            <a:ext cx="2315247" cy="1015663"/>
          </a:xfrm>
          <a:prstGeom prst="rect">
            <a:avLst/>
          </a:prstGeom>
          <a:noFill/>
        </p:spPr>
        <p:txBody>
          <a:bodyPr wrap="square">
            <a:spAutoFit/>
          </a:bodyPr>
          <a:lstStyle/>
          <a:p>
            <a:pPr marL="171450" indent="-171450">
              <a:buFont typeface="Wingdings" panose="05000000000000000000" pitchFamily="2" charset="2"/>
              <a:buChar char="ü"/>
            </a:pPr>
            <a:r>
              <a:rPr lang="en-US" sz="1200"/>
              <a:t>Onsite in one of our Norstat viewing facilities</a:t>
            </a:r>
          </a:p>
          <a:p>
            <a:pPr marL="171450" indent="-171450">
              <a:buFont typeface="Wingdings" panose="05000000000000000000" pitchFamily="2" charset="2"/>
              <a:buChar char="ü"/>
            </a:pPr>
            <a:r>
              <a:rPr lang="en-US" sz="1200"/>
              <a:t>Remote via online platform designed specifically for market research purposes</a:t>
            </a:r>
            <a:endParaRPr lang="fr-FR" sz="1200">
              <a:solidFill>
                <a:schemeClr val="tx1"/>
              </a:solidFill>
            </a:endParaRPr>
          </a:p>
        </p:txBody>
      </p:sp>
      <p:sp>
        <p:nvSpPr>
          <p:cNvPr id="16" name="ZoneTexte 15">
            <a:extLst>
              <a:ext uri="{FF2B5EF4-FFF2-40B4-BE49-F238E27FC236}">
                <a16:creationId xmlns:a16="http://schemas.microsoft.com/office/drawing/2014/main" id="{C82EAF26-5199-C8C0-B292-5E0AF74F3E3C}"/>
              </a:ext>
            </a:extLst>
          </p:cNvPr>
          <p:cNvSpPr txBox="1"/>
          <p:nvPr/>
        </p:nvSpPr>
        <p:spPr>
          <a:xfrm>
            <a:off x="2957176" y="5347990"/>
            <a:ext cx="2315247" cy="1015663"/>
          </a:xfrm>
          <a:prstGeom prst="rect">
            <a:avLst/>
          </a:prstGeom>
          <a:noFill/>
        </p:spPr>
        <p:txBody>
          <a:bodyPr wrap="square">
            <a:spAutoFit/>
          </a:bodyPr>
          <a:lstStyle/>
          <a:p>
            <a:pPr marL="171450" indent="-171450">
              <a:buFont typeface="Wingdings" panose="05000000000000000000" pitchFamily="2" charset="2"/>
              <a:buChar char="ü"/>
            </a:pPr>
            <a:r>
              <a:rPr lang="en-US" sz="1200"/>
              <a:t>Moderators with relevant experiences via our network</a:t>
            </a:r>
          </a:p>
          <a:p>
            <a:pPr marL="171450" indent="-171450">
              <a:buFont typeface="Wingdings" panose="05000000000000000000" pitchFamily="2" charset="2"/>
              <a:buChar char="ü"/>
            </a:pPr>
            <a:r>
              <a:rPr lang="en-US" sz="1200"/>
              <a:t>Sim-translations or transcriptions available in the language of your choice</a:t>
            </a:r>
            <a:endParaRPr lang="fr-FR" sz="1200">
              <a:solidFill>
                <a:schemeClr val="tx1"/>
              </a:solidFill>
            </a:endParaRPr>
          </a:p>
        </p:txBody>
      </p:sp>
      <p:sp>
        <p:nvSpPr>
          <p:cNvPr id="19" name="ZoneTexte 18">
            <a:extLst>
              <a:ext uri="{FF2B5EF4-FFF2-40B4-BE49-F238E27FC236}">
                <a16:creationId xmlns:a16="http://schemas.microsoft.com/office/drawing/2014/main" id="{644A8F82-40DA-D752-4CFA-A0041361C50B}"/>
              </a:ext>
            </a:extLst>
          </p:cNvPr>
          <p:cNvSpPr txBox="1"/>
          <p:nvPr/>
        </p:nvSpPr>
        <p:spPr>
          <a:xfrm>
            <a:off x="7163109" y="5066626"/>
            <a:ext cx="2415174" cy="830997"/>
          </a:xfrm>
          <a:prstGeom prst="rect">
            <a:avLst/>
          </a:prstGeom>
          <a:noFill/>
        </p:spPr>
        <p:txBody>
          <a:bodyPr wrap="square">
            <a:spAutoFit/>
          </a:bodyPr>
          <a:lstStyle/>
          <a:p>
            <a:pPr marL="171450" indent="-171450">
              <a:buFont typeface="Wingdings" panose="05000000000000000000" pitchFamily="2" charset="2"/>
              <a:buChar char="ü"/>
            </a:pPr>
            <a:r>
              <a:rPr lang="fr-FR" sz="1200" dirty="0">
                <a:solidFill>
                  <a:schemeClr val="tx1"/>
                </a:solidFill>
                <a:latin typeface="+mn-lt"/>
              </a:rPr>
              <a:t>Daily panel support to address queries</a:t>
            </a:r>
          </a:p>
          <a:p>
            <a:pPr marL="171450" indent="-171450">
              <a:buFont typeface="Wingdings" panose="05000000000000000000" pitchFamily="2" charset="2"/>
              <a:buChar char="ü"/>
            </a:pPr>
            <a:r>
              <a:rPr lang="fr-FR" sz="1200" dirty="0"/>
              <a:t>Recruitment-</a:t>
            </a:r>
            <a:r>
              <a:rPr lang="fr-FR" sz="1200" dirty="0" err="1"/>
              <a:t>only</a:t>
            </a:r>
            <a:r>
              <a:rPr lang="fr-FR" sz="1200" dirty="0"/>
              <a:t> or full service</a:t>
            </a:r>
            <a:endParaRPr lang="fr-FR" sz="1200" dirty="0">
              <a:solidFill>
                <a:schemeClr val="tx1"/>
              </a:solidFill>
              <a:latin typeface="+mn-lt"/>
            </a:endParaRPr>
          </a:p>
        </p:txBody>
      </p:sp>
      <p:cxnSp>
        <p:nvCxnSpPr>
          <p:cNvPr id="41" name="Connecteur droit 40">
            <a:extLst>
              <a:ext uri="{FF2B5EF4-FFF2-40B4-BE49-F238E27FC236}">
                <a16:creationId xmlns:a16="http://schemas.microsoft.com/office/drawing/2014/main" id="{CE335ED4-B01E-F94A-6697-454EC85A4F41}"/>
              </a:ext>
            </a:extLst>
          </p:cNvPr>
          <p:cNvCxnSpPr>
            <a:cxnSpLocks/>
          </p:cNvCxnSpPr>
          <p:nvPr/>
        </p:nvCxnSpPr>
        <p:spPr>
          <a:xfrm>
            <a:off x="6262938" y="2202500"/>
            <a:ext cx="344376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6" name="Connecteur droit 45">
            <a:extLst>
              <a:ext uri="{FF2B5EF4-FFF2-40B4-BE49-F238E27FC236}">
                <a16:creationId xmlns:a16="http://schemas.microsoft.com/office/drawing/2014/main" id="{F1C75A32-1E28-D9A1-4203-867CBD3530D9}"/>
              </a:ext>
            </a:extLst>
          </p:cNvPr>
          <p:cNvCxnSpPr>
            <a:cxnSpLocks/>
          </p:cNvCxnSpPr>
          <p:nvPr/>
        </p:nvCxnSpPr>
        <p:spPr>
          <a:xfrm>
            <a:off x="2158384" y="2202500"/>
            <a:ext cx="344376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7" name="Connecteur droit 46">
            <a:extLst>
              <a:ext uri="{FF2B5EF4-FFF2-40B4-BE49-F238E27FC236}">
                <a16:creationId xmlns:a16="http://schemas.microsoft.com/office/drawing/2014/main" id="{68293565-69A7-FF26-3F6A-C10ECDEEC31D}"/>
              </a:ext>
            </a:extLst>
          </p:cNvPr>
          <p:cNvCxnSpPr>
            <a:cxnSpLocks/>
          </p:cNvCxnSpPr>
          <p:nvPr/>
        </p:nvCxnSpPr>
        <p:spPr>
          <a:xfrm>
            <a:off x="6335212" y="4495199"/>
            <a:ext cx="3443767"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48" name="Connecteur droit 47">
            <a:extLst>
              <a:ext uri="{FF2B5EF4-FFF2-40B4-BE49-F238E27FC236}">
                <a16:creationId xmlns:a16="http://schemas.microsoft.com/office/drawing/2014/main" id="{30B2284B-9FF2-82A1-FF62-3E66C02823AE}"/>
              </a:ext>
            </a:extLst>
          </p:cNvPr>
          <p:cNvCxnSpPr>
            <a:cxnSpLocks/>
          </p:cNvCxnSpPr>
          <p:nvPr/>
        </p:nvCxnSpPr>
        <p:spPr>
          <a:xfrm>
            <a:off x="2230658" y="4495199"/>
            <a:ext cx="3443767"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8254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3" grpId="0" build="p"/>
      <p:bldP spid="15" grpId="0" build="p"/>
      <p:bldP spid="17" grpId="0" build="p"/>
      <p:bldP spid="22" grpId="0"/>
      <p:bldP spid="14" grpId="0"/>
      <p:bldP spid="16"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11B7-7B4B-2D70-07A2-B607A9411A2F}"/>
              </a:ext>
            </a:extLst>
          </p:cNvPr>
          <p:cNvSpPr>
            <a:spLocks noGrp="1"/>
          </p:cNvSpPr>
          <p:nvPr>
            <p:ph type="title"/>
          </p:nvPr>
        </p:nvSpPr>
        <p:spPr/>
        <p:txBody>
          <a:bodyPr/>
          <a:lstStyle/>
          <a:p>
            <a:endParaRPr lang="en-GB"/>
          </a:p>
        </p:txBody>
      </p:sp>
      <p:sp>
        <p:nvSpPr>
          <p:cNvPr id="3" name="Date Placeholder 2">
            <a:extLst>
              <a:ext uri="{FF2B5EF4-FFF2-40B4-BE49-F238E27FC236}">
                <a16:creationId xmlns:a16="http://schemas.microsoft.com/office/drawing/2014/main" id="{481745BE-D24B-2A36-05EF-9D9AB3CECD71}"/>
              </a:ext>
            </a:extLst>
          </p:cNvPr>
          <p:cNvSpPr>
            <a:spLocks noGrp="1"/>
          </p:cNvSpPr>
          <p:nvPr>
            <p:ph type="dt" sz="half" idx="10"/>
          </p:nvPr>
        </p:nvSpPr>
        <p:spPr/>
        <p:txBody>
          <a:bodyPr/>
          <a:lstStyle/>
          <a:p>
            <a:r>
              <a:rPr lang="en-GB" noProof="0"/>
              <a:t>2022.00.00</a:t>
            </a:r>
          </a:p>
        </p:txBody>
      </p:sp>
      <p:sp>
        <p:nvSpPr>
          <p:cNvPr id="4" name="Slide Number Placeholder 3">
            <a:extLst>
              <a:ext uri="{FF2B5EF4-FFF2-40B4-BE49-F238E27FC236}">
                <a16:creationId xmlns:a16="http://schemas.microsoft.com/office/drawing/2014/main" id="{1755983F-14C5-A926-6F89-EB6EAD7E7564}"/>
              </a:ext>
            </a:extLst>
          </p:cNvPr>
          <p:cNvSpPr>
            <a:spLocks noGrp="1"/>
          </p:cNvSpPr>
          <p:nvPr>
            <p:ph type="sldNum" sz="quarter" idx="12"/>
          </p:nvPr>
        </p:nvSpPr>
        <p:spPr/>
        <p:txBody>
          <a:bodyPr/>
          <a:lstStyle/>
          <a:p>
            <a:fld id="{19CB8563-5779-4086-95EC-95FA40C371CD}" type="slidenum">
              <a:rPr lang="en-GB" noProof="0" smtClean="0"/>
              <a:t>19</a:t>
            </a:fld>
            <a:endParaRPr lang="en-GB" noProof="0"/>
          </a:p>
        </p:txBody>
      </p:sp>
      <p:sp>
        <p:nvSpPr>
          <p:cNvPr id="5" name="Text Placeholder 4">
            <a:extLst>
              <a:ext uri="{FF2B5EF4-FFF2-40B4-BE49-F238E27FC236}">
                <a16:creationId xmlns:a16="http://schemas.microsoft.com/office/drawing/2014/main" id="{D2147CA9-6468-23DA-D21B-B95AA0965D5F}"/>
              </a:ext>
            </a:extLst>
          </p:cNvPr>
          <p:cNvSpPr>
            <a:spLocks noGrp="1"/>
          </p:cNvSpPr>
          <p:nvPr>
            <p:ph type="body" sz="quarter" idx="14"/>
          </p:nvPr>
        </p:nvSpPr>
        <p:spPr/>
        <p:txBody>
          <a:bodyPr/>
          <a:lstStyle/>
          <a:p>
            <a:endParaRPr lang="en-GB"/>
          </a:p>
        </p:txBody>
      </p:sp>
      <p:sp>
        <p:nvSpPr>
          <p:cNvPr id="6" name="Text Placeholder 5">
            <a:extLst>
              <a:ext uri="{FF2B5EF4-FFF2-40B4-BE49-F238E27FC236}">
                <a16:creationId xmlns:a16="http://schemas.microsoft.com/office/drawing/2014/main" id="{38571B7F-B3B7-A19E-160C-956520BF797F}"/>
              </a:ext>
            </a:extLst>
          </p:cNvPr>
          <p:cNvSpPr>
            <a:spLocks noGrp="1"/>
          </p:cNvSpPr>
          <p:nvPr>
            <p:ph type="body" sz="quarter" idx="16"/>
          </p:nvPr>
        </p:nvSpPr>
        <p:spPr/>
        <p:txBody>
          <a:bodyPr/>
          <a:lstStyle/>
          <a:p>
            <a:endParaRPr lang="en-GB"/>
          </a:p>
        </p:txBody>
      </p:sp>
      <p:sp>
        <p:nvSpPr>
          <p:cNvPr id="7" name="Text Placeholder 6">
            <a:extLst>
              <a:ext uri="{FF2B5EF4-FFF2-40B4-BE49-F238E27FC236}">
                <a16:creationId xmlns:a16="http://schemas.microsoft.com/office/drawing/2014/main" id="{28760F0F-0059-3EE0-773D-91421292D109}"/>
              </a:ext>
            </a:extLst>
          </p:cNvPr>
          <p:cNvSpPr>
            <a:spLocks noGrp="1"/>
          </p:cNvSpPr>
          <p:nvPr>
            <p:ph type="body" sz="quarter" idx="17"/>
          </p:nvPr>
        </p:nvSpPr>
        <p:spPr/>
        <p:txBody>
          <a:bodyPr/>
          <a:lstStyle/>
          <a:p>
            <a:endParaRPr lang="en-GB"/>
          </a:p>
        </p:txBody>
      </p:sp>
      <p:sp>
        <p:nvSpPr>
          <p:cNvPr id="8" name="Text Placeholder 7">
            <a:extLst>
              <a:ext uri="{FF2B5EF4-FFF2-40B4-BE49-F238E27FC236}">
                <a16:creationId xmlns:a16="http://schemas.microsoft.com/office/drawing/2014/main" id="{D2DE054F-2F59-1209-098F-059E24A189AD}"/>
              </a:ext>
            </a:extLst>
          </p:cNvPr>
          <p:cNvSpPr>
            <a:spLocks noGrp="1"/>
          </p:cNvSpPr>
          <p:nvPr>
            <p:ph type="body" sz="quarter" idx="18"/>
          </p:nvPr>
        </p:nvSpPr>
        <p:spPr/>
        <p:txBody>
          <a:bodyPr/>
          <a:lstStyle/>
          <a:p>
            <a:endParaRPr lang="en-GB"/>
          </a:p>
        </p:txBody>
      </p:sp>
      <p:pic>
        <p:nvPicPr>
          <p:cNvPr id="11" name="Picture Placeholder 9" descr="A view of a large body of water with a city in the background&#10;&#10;Description automatically generated">
            <a:extLst>
              <a:ext uri="{FF2B5EF4-FFF2-40B4-BE49-F238E27FC236}">
                <a16:creationId xmlns:a16="http://schemas.microsoft.com/office/drawing/2014/main" id="{13A38BD6-7BB2-135A-2863-EC29D88B1421}"/>
              </a:ext>
            </a:extLst>
          </p:cNvPr>
          <p:cNvPicPr>
            <a:picLocks noChangeAspect="1"/>
          </p:cNvPicPr>
          <p:nvPr/>
        </p:nvPicPr>
        <p:blipFill>
          <a:blip r:embed="rId2">
            <a:extLst>
              <a:ext uri="{28A0092B-C50C-407E-A947-70E740481C1C}">
                <a14:useLocalDpi xmlns:a14="http://schemas.microsoft.com/office/drawing/2010/main" val="0"/>
              </a:ext>
            </a:extLst>
          </a:blip>
          <a:srcRect t="21116" b="21116"/>
          <a:stretch>
            <a:fillRect/>
          </a:stretch>
        </p:blipFill>
        <p:spPr>
          <a:xfrm>
            <a:off x="397" y="0"/>
            <a:ext cx="12191207" cy="4941888"/>
          </a:xfrm>
          <a:prstGeom prst="rect">
            <a:avLst/>
          </a:prstGeom>
        </p:spPr>
      </p:pic>
      <p:sp>
        <p:nvSpPr>
          <p:cNvPr id="12" name="Flowchart: Connector 11">
            <a:extLst>
              <a:ext uri="{FF2B5EF4-FFF2-40B4-BE49-F238E27FC236}">
                <a16:creationId xmlns:a16="http://schemas.microsoft.com/office/drawing/2014/main" id="{278E8CC1-A39E-5189-FDC9-BAE73B518CB7}"/>
              </a:ext>
            </a:extLst>
          </p:cNvPr>
          <p:cNvSpPr/>
          <p:nvPr/>
        </p:nvSpPr>
        <p:spPr>
          <a:xfrm>
            <a:off x="8825220" y="5961853"/>
            <a:ext cx="1199072" cy="1224951"/>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endParaRPr lang="en-GB" sz="1300" err="1"/>
          </a:p>
        </p:txBody>
      </p:sp>
      <p:sp>
        <p:nvSpPr>
          <p:cNvPr id="20" name="Text Placeholder 3">
            <a:extLst>
              <a:ext uri="{FF2B5EF4-FFF2-40B4-BE49-F238E27FC236}">
                <a16:creationId xmlns:a16="http://schemas.microsoft.com/office/drawing/2014/main" id="{1EA5B063-14F2-7047-631F-1026469270C0}"/>
              </a:ext>
            </a:extLst>
          </p:cNvPr>
          <p:cNvSpPr txBox="1">
            <a:spLocks/>
          </p:cNvSpPr>
          <p:nvPr/>
        </p:nvSpPr>
        <p:spPr>
          <a:xfrm>
            <a:off x="3422665" y="5458446"/>
            <a:ext cx="3276388" cy="918056"/>
          </a:xfrm>
          <a:prstGeom prst="rect">
            <a:avLst/>
          </a:prstGeom>
        </p:spPr>
        <p:txBody>
          <a:bodyPr vert="horz" lIns="0" tIns="0" rIns="0" bIns="0" rtlCol="0" anchor="b">
            <a:noAutofit/>
          </a:bodyPr>
          <a:lstStyle>
            <a:lvl1pPr marL="0" indent="0" algn="l" defTabSz="1828709" rtl="0" eaLnBrk="1" latinLnBrk="0" hangingPunct="1">
              <a:lnSpc>
                <a:spcPct val="114000"/>
              </a:lnSpc>
              <a:spcBef>
                <a:spcPts val="0"/>
              </a:spcBef>
              <a:buFont typeface="ES Peak Light" panose="00000400000000000000" pitchFamily="50" charset="0"/>
              <a:buNone/>
              <a:defRPr sz="2400" b="0" kern="1200" baseline="0">
                <a:solidFill>
                  <a:schemeClr val="tx1"/>
                </a:solidFill>
                <a:latin typeface="+mn-lt"/>
                <a:ea typeface="+mn-ea"/>
                <a:cs typeface="+mn-cs"/>
              </a:defRPr>
            </a:lvl1pPr>
            <a:lvl2pPr marL="893763" indent="-406400"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2pPr>
            <a:lvl3pPr marL="1260475" indent="-366713"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3pPr>
            <a:lvl4pPr marL="1706563" indent="-446088" algn="l" defTabSz="1828709" rtl="0" eaLnBrk="1" latinLnBrk="0" hangingPunct="1">
              <a:lnSpc>
                <a:spcPts val="3000"/>
              </a:lnSpc>
              <a:spcBef>
                <a:spcPts val="0"/>
              </a:spcBef>
              <a:buFont typeface="ES Peak Light" panose="00000400000000000000" pitchFamily="50" charset="0"/>
              <a:buChar char="–"/>
              <a:defRPr sz="2600" kern="1200">
                <a:solidFill>
                  <a:schemeClr val="tx1"/>
                </a:solidFill>
                <a:latin typeface="+mn-lt"/>
                <a:ea typeface="+mn-ea"/>
                <a:cs typeface="+mn-cs"/>
              </a:defRPr>
            </a:lvl4pPr>
            <a:lvl5pPr marL="3657417" indent="0" algn="ctr" defTabSz="1828709" rtl="0" eaLnBrk="1" latinLnBrk="0" hangingPunct="1">
              <a:lnSpc>
                <a:spcPts val="3000"/>
              </a:lnSpc>
              <a:spcBef>
                <a:spcPts val="0"/>
              </a:spcBef>
              <a:buFont typeface="ES Peak Light" panose="00000400000000000000" pitchFamily="50" charset="0"/>
              <a:buNone/>
              <a:tabLst/>
              <a:defRPr sz="2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1200" dirty="0"/>
              <a:t>Ashley Campbell</a:t>
            </a:r>
          </a:p>
          <a:p>
            <a:r>
              <a:rPr lang="en-GB" sz="1200" dirty="0"/>
              <a:t>Sales Director</a:t>
            </a:r>
          </a:p>
          <a:p>
            <a:r>
              <a:rPr lang="en-GB" sz="1200" dirty="0" err="1"/>
              <a:t>Norstat</a:t>
            </a:r>
            <a:r>
              <a:rPr lang="en-GB" sz="1200" dirty="0"/>
              <a:t> UK &amp; Ireland</a:t>
            </a:r>
          </a:p>
          <a:p>
            <a:r>
              <a:rPr lang="en-GB" sz="1200" dirty="0">
                <a:hlinkClick r:id="rId3"/>
              </a:rPr>
              <a:t>Ashley.Campbell@Norstat.co.uk</a:t>
            </a:r>
            <a:r>
              <a:rPr lang="en-GB" sz="1200" dirty="0"/>
              <a:t> </a:t>
            </a:r>
          </a:p>
        </p:txBody>
      </p:sp>
      <p:sp>
        <p:nvSpPr>
          <p:cNvPr id="10" name="Oval 9">
            <a:extLst>
              <a:ext uri="{FF2B5EF4-FFF2-40B4-BE49-F238E27FC236}">
                <a16:creationId xmlns:a16="http://schemas.microsoft.com/office/drawing/2014/main" id="{A44A74FF-B99E-B69D-8EA3-59D37971AD3D}"/>
              </a:ext>
            </a:extLst>
          </p:cNvPr>
          <p:cNvSpPr/>
          <p:nvPr/>
        </p:nvSpPr>
        <p:spPr>
          <a:xfrm>
            <a:off x="1956899" y="5296340"/>
            <a:ext cx="1260000" cy="1260000"/>
          </a:xfrm>
          <a:prstGeom prst="ellipse">
            <a:avLst/>
          </a:prstGeom>
          <a:blipFill dpi="0"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0" name="Picture 6">
            <a:extLst>
              <a:ext uri="{FF2B5EF4-FFF2-40B4-BE49-F238E27FC236}">
                <a16:creationId xmlns:a16="http://schemas.microsoft.com/office/drawing/2014/main" id="{BA0E4A95-5FBD-2FB6-8F4A-1422EBBB11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1935" y="4960255"/>
            <a:ext cx="3415940" cy="1897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0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alpha val="20000"/>
          </a:schemeClr>
        </a:solidFill>
        <a:effectLst/>
      </p:bgPr>
    </p:bg>
    <p:spTree>
      <p:nvGrpSpPr>
        <p:cNvPr id="1" name=""/>
        <p:cNvGrpSpPr/>
        <p:nvPr/>
      </p:nvGrpSpPr>
      <p:grpSpPr>
        <a:xfrm>
          <a:off x="0" y="0"/>
          <a:ext cx="0" cy="0"/>
          <a:chOff x="0" y="0"/>
          <a:chExt cx="0" cy="0"/>
        </a:xfrm>
      </p:grpSpPr>
      <p:pic>
        <p:nvPicPr>
          <p:cNvPr id="3196" name="Picture 3195" descr="A picture containing timeline&#10;&#10;Description automatically generated">
            <a:extLst>
              <a:ext uri="{FF2B5EF4-FFF2-40B4-BE49-F238E27FC236}">
                <a16:creationId xmlns:a16="http://schemas.microsoft.com/office/drawing/2014/main" id="{C8ACF1F2-17D0-E751-A161-96AB316CAEB3}"/>
              </a:ext>
            </a:extLst>
          </p:cNvPr>
          <p:cNvPicPr>
            <a:picLocks noChangeAspect="1"/>
          </p:cNvPicPr>
          <p:nvPr/>
        </p:nvPicPr>
        <p:blipFill rotWithShape="1">
          <a:blip r:embed="rId3">
            <a:extLst>
              <a:ext uri="{28A0092B-C50C-407E-A947-70E740481C1C}">
                <a14:useLocalDpi xmlns:a14="http://schemas.microsoft.com/office/drawing/2010/main" val="0"/>
              </a:ext>
            </a:extLst>
          </a:blip>
          <a:srcRect t="12324" r="23888"/>
          <a:stretch/>
        </p:blipFill>
        <p:spPr>
          <a:xfrm>
            <a:off x="8347075" y="3457575"/>
            <a:ext cx="3477783" cy="2775386"/>
          </a:xfrm>
          <a:prstGeom prst="rect">
            <a:avLst/>
          </a:prstGeom>
        </p:spPr>
      </p:pic>
      <p:sp>
        <p:nvSpPr>
          <p:cNvPr id="3" name="Date Placeholder 2">
            <a:extLst>
              <a:ext uri="{FF2B5EF4-FFF2-40B4-BE49-F238E27FC236}">
                <a16:creationId xmlns:a16="http://schemas.microsoft.com/office/drawing/2014/main" id="{4BA55FFF-4953-2EC1-D809-941E808ECE7C}"/>
              </a:ext>
            </a:extLst>
          </p:cNvPr>
          <p:cNvSpPr>
            <a:spLocks noGrp="1"/>
          </p:cNvSpPr>
          <p:nvPr>
            <p:ph type="dt" sz="half" idx="10"/>
          </p:nvPr>
        </p:nvSpPr>
        <p:spPr/>
        <p:txBody>
          <a:bodyPr/>
          <a:lstStyle/>
          <a:p>
            <a:fld id="{71CD9089-AD52-400A-89CF-614EE2AD46D7}" type="datetime1">
              <a:rPr lang="en-GB" smtClean="0"/>
              <a:t>20/11/2024</a:t>
            </a:fld>
            <a:endParaRPr lang="en-GB"/>
          </a:p>
        </p:txBody>
      </p:sp>
      <p:sp>
        <p:nvSpPr>
          <p:cNvPr id="4" name="Footer Placeholder 3">
            <a:extLst>
              <a:ext uri="{FF2B5EF4-FFF2-40B4-BE49-F238E27FC236}">
                <a16:creationId xmlns:a16="http://schemas.microsoft.com/office/drawing/2014/main" id="{E5633691-2355-FDAF-A78E-C5C2279EF582}"/>
              </a:ext>
            </a:extLst>
          </p:cNvPr>
          <p:cNvSpPr>
            <a:spLocks noGrp="1"/>
          </p:cNvSpPr>
          <p:nvPr>
            <p:ph type="ftr" sz="quarter" idx="11"/>
          </p:nvPr>
        </p:nvSpPr>
        <p:spPr/>
        <p:txBody>
          <a:bodyPr/>
          <a:lstStyle/>
          <a:p>
            <a:r>
              <a:rPr lang="en-GB"/>
              <a:t>.</a:t>
            </a:r>
          </a:p>
        </p:txBody>
      </p:sp>
      <p:sp>
        <p:nvSpPr>
          <p:cNvPr id="5" name="Slide Number Placeholder 4">
            <a:extLst>
              <a:ext uri="{FF2B5EF4-FFF2-40B4-BE49-F238E27FC236}">
                <a16:creationId xmlns:a16="http://schemas.microsoft.com/office/drawing/2014/main" id="{2CA9FBC6-06F4-3429-4A8B-AD041C96065B}"/>
              </a:ext>
            </a:extLst>
          </p:cNvPr>
          <p:cNvSpPr>
            <a:spLocks noGrp="1"/>
          </p:cNvSpPr>
          <p:nvPr>
            <p:ph type="sldNum" sz="quarter" idx="12"/>
          </p:nvPr>
        </p:nvSpPr>
        <p:spPr/>
        <p:txBody>
          <a:bodyPr/>
          <a:lstStyle/>
          <a:p>
            <a:fld id="{20F5467F-CA83-4951-87CD-A29B72857444}" type="slidenum">
              <a:rPr lang="en-GB" smtClean="0"/>
              <a:t>2</a:t>
            </a:fld>
            <a:endParaRPr lang="en-GB" dirty="0"/>
          </a:p>
        </p:txBody>
      </p:sp>
      <p:sp>
        <p:nvSpPr>
          <p:cNvPr id="8" name="Text Placeholder 10">
            <a:extLst>
              <a:ext uri="{FF2B5EF4-FFF2-40B4-BE49-F238E27FC236}">
                <a16:creationId xmlns:a16="http://schemas.microsoft.com/office/drawing/2014/main" id="{C8F27B7C-6CF1-F947-5804-515CB40E9B54}"/>
              </a:ext>
            </a:extLst>
          </p:cNvPr>
          <p:cNvSpPr txBox="1">
            <a:spLocks/>
          </p:cNvSpPr>
          <p:nvPr/>
        </p:nvSpPr>
        <p:spPr>
          <a:xfrm>
            <a:off x="4217093" y="1179357"/>
            <a:ext cx="3749801" cy="911233"/>
          </a:xfrm>
          <a:prstGeom prst="rect">
            <a:avLst/>
          </a:prstGeom>
        </p:spPr>
        <p:txBody>
          <a:bodyPr lIns="0" tIns="0" rIns="0" bIns="0"/>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sz="1000">
                <a:solidFill>
                  <a:schemeClr val="accent1"/>
                </a:solidFill>
              </a:rPr>
              <a:t>Founded in 1997, we are one of the largest and leading data collectors for market research in Europe. We provide best-in-</a:t>
            </a:r>
            <a:br>
              <a:rPr lang="en-GB" sz="1000">
                <a:solidFill>
                  <a:schemeClr val="accent1"/>
                </a:solidFill>
              </a:rPr>
            </a:br>
            <a:r>
              <a:rPr lang="en-GB" sz="1000">
                <a:solidFill>
                  <a:schemeClr val="accent1"/>
                </a:solidFill>
              </a:rPr>
              <a:t>class data about any desired topic or target group by using fair </a:t>
            </a:r>
            <a:br>
              <a:rPr lang="en-GB" sz="1000">
                <a:solidFill>
                  <a:schemeClr val="accent1"/>
                </a:solidFill>
              </a:rPr>
            </a:br>
            <a:r>
              <a:rPr lang="en-GB" sz="1000">
                <a:solidFill>
                  <a:schemeClr val="accent1"/>
                </a:solidFill>
              </a:rPr>
              <a:t>and transparent data-gathering methods.</a:t>
            </a:r>
          </a:p>
        </p:txBody>
      </p:sp>
      <p:cxnSp>
        <p:nvCxnSpPr>
          <p:cNvPr id="9" name="Straight Connector 8">
            <a:extLst>
              <a:ext uri="{FF2B5EF4-FFF2-40B4-BE49-F238E27FC236}">
                <a16:creationId xmlns:a16="http://schemas.microsoft.com/office/drawing/2014/main" id="{28A1AA04-2232-F38E-FFD1-95EE4382E515}"/>
              </a:ext>
            </a:extLst>
          </p:cNvPr>
          <p:cNvCxnSpPr/>
          <p:nvPr/>
        </p:nvCxnSpPr>
        <p:spPr>
          <a:xfrm>
            <a:off x="325874"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00916F8-0FF9-D9DE-152F-C195B91A00F6}"/>
              </a:ext>
            </a:extLst>
          </p:cNvPr>
          <p:cNvCxnSpPr/>
          <p:nvPr/>
        </p:nvCxnSpPr>
        <p:spPr>
          <a:xfrm>
            <a:off x="4217093" y="2441053"/>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6F6104C-1F22-753D-7A1F-1B7D102A5749}"/>
              </a:ext>
            </a:extLst>
          </p:cNvPr>
          <p:cNvCxnSpPr/>
          <p:nvPr/>
        </p:nvCxnSpPr>
        <p:spPr>
          <a:xfrm>
            <a:off x="325874" y="4368067"/>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31D9DAC-9F12-9BB5-F5BC-A1DB1B18EB43}"/>
              </a:ext>
            </a:extLst>
          </p:cNvPr>
          <p:cNvCxnSpPr/>
          <p:nvPr/>
        </p:nvCxnSpPr>
        <p:spPr>
          <a:xfrm>
            <a:off x="8116858" y="2441053"/>
            <a:ext cx="370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24">
            <a:extLst>
              <a:ext uri="{FF2B5EF4-FFF2-40B4-BE49-F238E27FC236}">
                <a16:creationId xmlns:a16="http://schemas.microsoft.com/office/drawing/2014/main" id="{01010447-4F84-AB96-94AC-84B335E2C435}"/>
              </a:ext>
            </a:extLst>
          </p:cNvPr>
          <p:cNvSpPr txBox="1">
            <a:spLocks/>
          </p:cNvSpPr>
          <p:nvPr/>
        </p:nvSpPr>
        <p:spPr>
          <a:xfrm>
            <a:off x="325337" y="2519853"/>
            <a:ext cx="2797200" cy="425451"/>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One of the leading data</a:t>
            </a:r>
          </a:p>
          <a:p>
            <a:r>
              <a:rPr lang="en-GB" sz="1300">
                <a:latin typeface="+mn-lt"/>
              </a:rPr>
              <a:t>collectors in Europe</a:t>
            </a:r>
          </a:p>
        </p:txBody>
      </p:sp>
      <p:sp>
        <p:nvSpPr>
          <p:cNvPr id="15" name="Text Placeholder 24">
            <a:extLst>
              <a:ext uri="{FF2B5EF4-FFF2-40B4-BE49-F238E27FC236}">
                <a16:creationId xmlns:a16="http://schemas.microsoft.com/office/drawing/2014/main" id="{5C16847B-E78C-FC0D-B1D7-DB56619B9FBD}"/>
              </a:ext>
            </a:extLst>
          </p:cNvPr>
          <p:cNvSpPr txBox="1">
            <a:spLocks/>
          </p:cNvSpPr>
          <p:nvPr/>
        </p:nvSpPr>
        <p:spPr>
          <a:xfrm>
            <a:off x="4217093" y="2519853"/>
            <a:ext cx="2797200" cy="617061"/>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Part of our</a:t>
            </a:r>
          </a:p>
          <a:p>
            <a:r>
              <a:rPr lang="en-GB" sz="1300">
                <a:latin typeface="+mn-lt"/>
              </a:rPr>
              <a:t>network of</a:t>
            </a:r>
          </a:p>
          <a:p>
            <a:r>
              <a:rPr lang="en-GB" sz="1300">
                <a:latin typeface="+mn-lt"/>
              </a:rPr>
              <a:t>respondents</a:t>
            </a:r>
          </a:p>
        </p:txBody>
      </p:sp>
      <p:sp>
        <p:nvSpPr>
          <p:cNvPr id="17" name="Text Placeholder 24">
            <a:extLst>
              <a:ext uri="{FF2B5EF4-FFF2-40B4-BE49-F238E27FC236}">
                <a16:creationId xmlns:a16="http://schemas.microsoft.com/office/drawing/2014/main" id="{4C72B218-93A4-EAC4-ADE2-301DA1AFE3BF}"/>
              </a:ext>
            </a:extLst>
          </p:cNvPr>
          <p:cNvSpPr txBox="1">
            <a:spLocks/>
          </p:cNvSpPr>
          <p:nvPr/>
        </p:nvSpPr>
        <p:spPr>
          <a:xfrm>
            <a:off x="325874" y="4459568"/>
            <a:ext cx="2797200" cy="32760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Countries with panels</a:t>
            </a:r>
          </a:p>
        </p:txBody>
      </p:sp>
      <p:sp>
        <p:nvSpPr>
          <p:cNvPr id="19" name="Text Placeholder 24">
            <a:extLst>
              <a:ext uri="{FF2B5EF4-FFF2-40B4-BE49-F238E27FC236}">
                <a16:creationId xmlns:a16="http://schemas.microsoft.com/office/drawing/2014/main" id="{AA89A48A-CAAC-7425-4082-6529ADD513D8}"/>
              </a:ext>
            </a:extLst>
          </p:cNvPr>
          <p:cNvSpPr txBox="1">
            <a:spLocks/>
          </p:cNvSpPr>
          <p:nvPr/>
        </p:nvSpPr>
        <p:spPr>
          <a:xfrm>
            <a:off x="8116858" y="2519854"/>
            <a:ext cx="2797200" cy="61706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We would not have succeeded</a:t>
            </a:r>
          </a:p>
          <a:p>
            <a:r>
              <a:rPr lang="en-GB" sz="1300">
                <a:latin typeface="+mn-lt"/>
              </a:rPr>
              <a:t>without our very talented,</a:t>
            </a:r>
          </a:p>
          <a:p>
            <a:r>
              <a:rPr lang="en-GB" sz="1300">
                <a:latin typeface="+mn-lt"/>
              </a:rPr>
              <a:t>dedicated employees</a:t>
            </a:r>
          </a:p>
        </p:txBody>
      </p:sp>
      <p:cxnSp>
        <p:nvCxnSpPr>
          <p:cNvPr id="21" name="Straight Connector 20">
            <a:extLst>
              <a:ext uri="{FF2B5EF4-FFF2-40B4-BE49-F238E27FC236}">
                <a16:creationId xmlns:a16="http://schemas.microsoft.com/office/drawing/2014/main" id="{17E461F4-C718-10AF-42D9-9667A9E61EF3}"/>
              </a:ext>
            </a:extLst>
          </p:cNvPr>
          <p:cNvCxnSpPr/>
          <p:nvPr/>
        </p:nvCxnSpPr>
        <p:spPr>
          <a:xfrm>
            <a:off x="325874"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2656FC-2F96-E7B3-CCA1-DF50A0150C10}"/>
              </a:ext>
            </a:extLst>
          </p:cNvPr>
          <p:cNvCxnSpPr/>
          <p:nvPr/>
        </p:nvCxnSpPr>
        <p:spPr>
          <a:xfrm>
            <a:off x="4217093" y="3404560"/>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E8228BC-9286-278D-9EC8-EF8A9B58939B}"/>
              </a:ext>
            </a:extLst>
          </p:cNvPr>
          <p:cNvCxnSpPr/>
          <p:nvPr/>
        </p:nvCxnSpPr>
        <p:spPr>
          <a:xfrm>
            <a:off x="325874" y="5331574"/>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 Placeholder 24">
            <a:extLst>
              <a:ext uri="{FF2B5EF4-FFF2-40B4-BE49-F238E27FC236}">
                <a16:creationId xmlns:a16="http://schemas.microsoft.com/office/drawing/2014/main" id="{B78227D9-BB78-BA02-0938-CD7B68F300F5}"/>
              </a:ext>
            </a:extLst>
          </p:cNvPr>
          <p:cNvSpPr txBox="1">
            <a:spLocks/>
          </p:cNvSpPr>
          <p:nvPr/>
        </p:nvSpPr>
        <p:spPr>
          <a:xfrm>
            <a:off x="334962" y="3489710"/>
            <a:ext cx="2797200" cy="419099"/>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High quality data for</a:t>
            </a:r>
          </a:p>
          <a:p>
            <a:r>
              <a:rPr lang="en-GB" sz="1300">
                <a:latin typeface="+mn-lt"/>
              </a:rPr>
              <a:t>decisions that matter</a:t>
            </a:r>
          </a:p>
        </p:txBody>
      </p:sp>
      <p:sp>
        <p:nvSpPr>
          <p:cNvPr id="26" name="Text Placeholder 24">
            <a:extLst>
              <a:ext uri="{FF2B5EF4-FFF2-40B4-BE49-F238E27FC236}">
                <a16:creationId xmlns:a16="http://schemas.microsoft.com/office/drawing/2014/main" id="{71C53F75-AE28-F482-E31C-A78074E466BC}"/>
              </a:ext>
            </a:extLst>
          </p:cNvPr>
          <p:cNvSpPr txBox="1">
            <a:spLocks/>
          </p:cNvSpPr>
          <p:nvPr/>
        </p:nvSpPr>
        <p:spPr>
          <a:xfrm>
            <a:off x="4217093" y="3489711"/>
            <a:ext cx="2797200" cy="32760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Interviews</a:t>
            </a:r>
          </a:p>
        </p:txBody>
      </p:sp>
      <p:sp>
        <p:nvSpPr>
          <p:cNvPr id="28" name="Text Placeholder 24">
            <a:extLst>
              <a:ext uri="{FF2B5EF4-FFF2-40B4-BE49-F238E27FC236}">
                <a16:creationId xmlns:a16="http://schemas.microsoft.com/office/drawing/2014/main" id="{E5E5CA54-5087-55B6-FC00-ADF6C7294E96}"/>
              </a:ext>
            </a:extLst>
          </p:cNvPr>
          <p:cNvSpPr txBox="1">
            <a:spLocks/>
          </p:cNvSpPr>
          <p:nvPr/>
        </p:nvSpPr>
        <p:spPr>
          <a:xfrm>
            <a:off x="325874" y="5429425"/>
            <a:ext cx="2797200" cy="32760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Established in Norway</a:t>
            </a:r>
          </a:p>
        </p:txBody>
      </p:sp>
      <p:sp>
        <p:nvSpPr>
          <p:cNvPr id="34" name="Text Placeholder 10">
            <a:extLst>
              <a:ext uri="{FF2B5EF4-FFF2-40B4-BE49-F238E27FC236}">
                <a16:creationId xmlns:a16="http://schemas.microsoft.com/office/drawing/2014/main" id="{55392A47-6E17-3414-8806-B4C56C0B03D0}"/>
              </a:ext>
            </a:extLst>
          </p:cNvPr>
          <p:cNvSpPr txBox="1">
            <a:spLocks/>
          </p:cNvSpPr>
          <p:nvPr/>
        </p:nvSpPr>
        <p:spPr>
          <a:xfrm>
            <a:off x="8116859" y="1179357"/>
            <a:ext cx="3749801" cy="911233"/>
          </a:xfrm>
          <a:prstGeom prst="rect">
            <a:avLst/>
          </a:prstGeom>
        </p:spPr>
        <p:txBody>
          <a:bodyPr lIns="0" tIns="0" rIns="0" bIns="0"/>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sz="1000">
                <a:solidFill>
                  <a:schemeClr val="accent1"/>
                </a:solidFill>
              </a:rPr>
              <a:t>We use our own extensive international panel network and our trusted relationship with respondents. In our experience, insight seekers value quality and speed. Automatization of data collection ensures speed and efficiency, while robust quality assurance safeguards that our data is trustworthy.</a:t>
            </a:r>
          </a:p>
        </p:txBody>
      </p:sp>
      <p:cxnSp>
        <p:nvCxnSpPr>
          <p:cNvPr id="35" name="Straight Connector 34">
            <a:extLst>
              <a:ext uri="{FF2B5EF4-FFF2-40B4-BE49-F238E27FC236}">
                <a16:creationId xmlns:a16="http://schemas.microsoft.com/office/drawing/2014/main" id="{82B9BA36-A274-B956-49B3-E70C040A1787}"/>
              </a:ext>
            </a:extLst>
          </p:cNvPr>
          <p:cNvCxnSpPr/>
          <p:nvPr/>
        </p:nvCxnSpPr>
        <p:spPr>
          <a:xfrm>
            <a:off x="4217093" y="4368067"/>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404ACE83-3587-075D-0C46-EB3AE3D25964}"/>
              </a:ext>
            </a:extLst>
          </p:cNvPr>
          <p:cNvSpPr txBox="1">
            <a:spLocks/>
          </p:cNvSpPr>
          <p:nvPr/>
        </p:nvSpPr>
        <p:spPr>
          <a:xfrm>
            <a:off x="4217093" y="4459568"/>
            <a:ext cx="2797200" cy="32760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Customers</a:t>
            </a:r>
          </a:p>
        </p:txBody>
      </p:sp>
      <p:cxnSp>
        <p:nvCxnSpPr>
          <p:cNvPr id="37" name="Straight Connector 36">
            <a:extLst>
              <a:ext uri="{FF2B5EF4-FFF2-40B4-BE49-F238E27FC236}">
                <a16:creationId xmlns:a16="http://schemas.microsoft.com/office/drawing/2014/main" id="{00538A7D-3BEC-8AF3-B22C-9112B359F352}"/>
              </a:ext>
            </a:extLst>
          </p:cNvPr>
          <p:cNvCxnSpPr/>
          <p:nvPr/>
        </p:nvCxnSpPr>
        <p:spPr>
          <a:xfrm>
            <a:off x="4217093" y="5331574"/>
            <a:ext cx="3312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Text Placeholder 24">
            <a:extLst>
              <a:ext uri="{FF2B5EF4-FFF2-40B4-BE49-F238E27FC236}">
                <a16:creationId xmlns:a16="http://schemas.microsoft.com/office/drawing/2014/main" id="{2A5CB06A-FB74-B285-EB0F-884AB918FE12}"/>
              </a:ext>
            </a:extLst>
          </p:cNvPr>
          <p:cNvSpPr txBox="1">
            <a:spLocks/>
          </p:cNvSpPr>
          <p:nvPr/>
        </p:nvSpPr>
        <p:spPr>
          <a:xfrm>
            <a:off x="4217093" y="5429425"/>
            <a:ext cx="2797200" cy="629050"/>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Projects</a:t>
            </a:r>
          </a:p>
          <a:p>
            <a:r>
              <a:rPr lang="en-GB" sz="1300">
                <a:latin typeface="+mn-lt"/>
              </a:rPr>
              <a:t>completed</a:t>
            </a:r>
          </a:p>
          <a:p>
            <a:r>
              <a:rPr lang="en-GB" sz="1300">
                <a:latin typeface="+mn-lt"/>
              </a:rPr>
              <a:t>per year</a:t>
            </a:r>
          </a:p>
        </p:txBody>
      </p:sp>
      <p:cxnSp>
        <p:nvCxnSpPr>
          <p:cNvPr id="39" name="Straight Connector 38">
            <a:extLst>
              <a:ext uri="{FF2B5EF4-FFF2-40B4-BE49-F238E27FC236}">
                <a16:creationId xmlns:a16="http://schemas.microsoft.com/office/drawing/2014/main" id="{BC60B990-6E52-465B-7673-59FF881F8DCF}"/>
              </a:ext>
            </a:extLst>
          </p:cNvPr>
          <p:cNvCxnSpPr/>
          <p:nvPr/>
        </p:nvCxnSpPr>
        <p:spPr>
          <a:xfrm>
            <a:off x="8116858" y="3404560"/>
            <a:ext cx="3708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0" name="Text Placeholder 24">
            <a:extLst>
              <a:ext uri="{FF2B5EF4-FFF2-40B4-BE49-F238E27FC236}">
                <a16:creationId xmlns:a16="http://schemas.microsoft.com/office/drawing/2014/main" id="{49CF1BD7-005C-AA8F-B4E7-57237FBD11B5}"/>
              </a:ext>
            </a:extLst>
          </p:cNvPr>
          <p:cNvSpPr txBox="1">
            <a:spLocks/>
          </p:cNvSpPr>
          <p:nvPr/>
        </p:nvSpPr>
        <p:spPr>
          <a:xfrm>
            <a:off x="8116858" y="3489711"/>
            <a:ext cx="2797200" cy="452902"/>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300">
                <a:latin typeface="+mn-lt"/>
              </a:rPr>
              <a:t>Offices in 15 countries</a:t>
            </a:r>
          </a:p>
          <a:p>
            <a:r>
              <a:rPr lang="en-GB" sz="1300">
                <a:latin typeface="+mn-lt"/>
              </a:rPr>
              <a:t>around Europe</a:t>
            </a:r>
          </a:p>
        </p:txBody>
      </p:sp>
      <p:pic>
        <p:nvPicPr>
          <p:cNvPr id="3200" name="Graphic 3199">
            <a:extLst>
              <a:ext uri="{FF2B5EF4-FFF2-40B4-BE49-F238E27FC236}">
                <a16:creationId xmlns:a16="http://schemas.microsoft.com/office/drawing/2014/main" id="{A0895828-DAA6-AB74-F179-C6E17F9BBC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62668" y="3469316"/>
            <a:ext cx="478477" cy="516976"/>
          </a:xfrm>
          <a:prstGeom prst="rect">
            <a:avLst/>
          </a:prstGeom>
        </p:spPr>
      </p:pic>
      <p:pic>
        <p:nvPicPr>
          <p:cNvPr id="3202" name="Graphic 3201">
            <a:extLst>
              <a:ext uri="{FF2B5EF4-FFF2-40B4-BE49-F238E27FC236}">
                <a16:creationId xmlns:a16="http://schemas.microsoft.com/office/drawing/2014/main" id="{BB4CDDA8-35BB-5C84-BF00-3C6FC367863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2412" y="2554567"/>
            <a:ext cx="550600" cy="488587"/>
          </a:xfrm>
          <a:prstGeom prst="rect">
            <a:avLst/>
          </a:prstGeom>
        </p:spPr>
      </p:pic>
      <p:sp>
        <p:nvSpPr>
          <p:cNvPr id="3204" name="Text Placeholder 24">
            <a:extLst>
              <a:ext uri="{FF2B5EF4-FFF2-40B4-BE49-F238E27FC236}">
                <a16:creationId xmlns:a16="http://schemas.microsoft.com/office/drawing/2014/main" id="{878CD9F1-0BF0-36A6-396E-4C63C4179BA5}"/>
              </a:ext>
            </a:extLst>
          </p:cNvPr>
          <p:cNvSpPr txBox="1">
            <a:spLocks/>
          </p:cNvSpPr>
          <p:nvPr/>
        </p:nvSpPr>
        <p:spPr>
          <a:xfrm>
            <a:off x="1465726" y="4493041"/>
            <a:ext cx="2084976" cy="709376"/>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3200" spc="-90">
                <a:latin typeface="Norst" panose="00000500000000000000" pitchFamily="50" charset="0"/>
              </a:rPr>
              <a:t>19</a:t>
            </a:r>
          </a:p>
        </p:txBody>
      </p:sp>
      <p:sp>
        <p:nvSpPr>
          <p:cNvPr id="3207" name="Title 3206">
            <a:extLst>
              <a:ext uri="{FF2B5EF4-FFF2-40B4-BE49-F238E27FC236}">
                <a16:creationId xmlns:a16="http://schemas.microsoft.com/office/drawing/2014/main" id="{10D7229B-D4C2-04F4-BA13-C9F9DD211CFA}"/>
              </a:ext>
            </a:extLst>
          </p:cNvPr>
          <p:cNvSpPr>
            <a:spLocks noGrp="1"/>
          </p:cNvSpPr>
          <p:nvPr>
            <p:ph type="title"/>
          </p:nvPr>
        </p:nvSpPr>
        <p:spPr>
          <a:xfrm>
            <a:off x="315913" y="1138213"/>
            <a:ext cx="3768725" cy="900137"/>
          </a:xfrm>
        </p:spPr>
        <p:txBody>
          <a:bodyPr/>
          <a:lstStyle/>
          <a:p>
            <a:r>
              <a:rPr lang="sv-SE">
                <a:latin typeface="Avenir Next LT Pro Demi" panose="020B0704020202020204" pitchFamily="34" charset="0"/>
              </a:rPr>
              <a:t>Who we are</a:t>
            </a:r>
            <a:endParaRPr lang="en-GB">
              <a:latin typeface="Avenir Next LT Pro Demi" panose="020B0704020202020204" pitchFamily="34" charset="0"/>
            </a:endParaRPr>
          </a:p>
        </p:txBody>
      </p:sp>
      <p:sp>
        <p:nvSpPr>
          <p:cNvPr id="3208" name="Text Placeholder 24">
            <a:extLst>
              <a:ext uri="{FF2B5EF4-FFF2-40B4-BE49-F238E27FC236}">
                <a16:creationId xmlns:a16="http://schemas.microsoft.com/office/drawing/2014/main" id="{F8266E88-ED8D-9282-DF61-3FDD10B878AC}"/>
              </a:ext>
            </a:extLst>
          </p:cNvPr>
          <p:cNvSpPr txBox="1">
            <a:spLocks/>
          </p:cNvSpPr>
          <p:nvPr/>
        </p:nvSpPr>
        <p:spPr>
          <a:xfrm>
            <a:off x="1567079" y="5445291"/>
            <a:ext cx="2084976" cy="709376"/>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3200" spc="-90">
                <a:latin typeface="Norst" panose="00000500000000000000" pitchFamily="50" charset="0"/>
              </a:rPr>
              <a:t>1997</a:t>
            </a:r>
          </a:p>
        </p:txBody>
      </p:sp>
      <p:sp>
        <p:nvSpPr>
          <p:cNvPr id="3211" name="Text Placeholder 24">
            <a:extLst>
              <a:ext uri="{FF2B5EF4-FFF2-40B4-BE49-F238E27FC236}">
                <a16:creationId xmlns:a16="http://schemas.microsoft.com/office/drawing/2014/main" id="{63A13ECF-F1A2-04CC-8336-186CA8CA8F92}"/>
              </a:ext>
            </a:extLst>
          </p:cNvPr>
          <p:cNvSpPr txBox="1">
            <a:spLocks/>
          </p:cNvSpPr>
          <p:nvPr/>
        </p:nvSpPr>
        <p:spPr>
          <a:xfrm>
            <a:off x="4644721" y="4459000"/>
            <a:ext cx="1766242" cy="709376"/>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3200" spc="-90">
                <a:latin typeface="Norst" panose="00000500000000000000" pitchFamily="50" charset="0"/>
              </a:rPr>
              <a:t>1800+</a:t>
            </a:r>
          </a:p>
        </p:txBody>
      </p:sp>
      <p:sp>
        <p:nvSpPr>
          <p:cNvPr id="3215" name="Text Placeholder 24">
            <a:extLst>
              <a:ext uri="{FF2B5EF4-FFF2-40B4-BE49-F238E27FC236}">
                <a16:creationId xmlns:a16="http://schemas.microsoft.com/office/drawing/2014/main" id="{720E8D71-D7A9-49E3-8941-204EC4DB9605}"/>
              </a:ext>
            </a:extLst>
          </p:cNvPr>
          <p:cNvSpPr txBox="1">
            <a:spLocks/>
          </p:cNvSpPr>
          <p:nvPr/>
        </p:nvSpPr>
        <p:spPr>
          <a:xfrm>
            <a:off x="5464648" y="2643293"/>
            <a:ext cx="1772736" cy="470268"/>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spc="-100">
                <a:latin typeface="Norst" panose="00000500000000000000" pitchFamily="50" charset="0"/>
              </a:rPr>
              <a:t>4</a:t>
            </a:r>
            <a:r>
              <a:rPr lang="en-GB" sz="3200" spc="-100">
                <a:latin typeface="+mn-lt"/>
              </a:rPr>
              <a:t> million+</a:t>
            </a:r>
          </a:p>
        </p:txBody>
      </p:sp>
      <p:sp>
        <p:nvSpPr>
          <p:cNvPr id="3229" name="Text Placeholder 24">
            <a:extLst>
              <a:ext uri="{FF2B5EF4-FFF2-40B4-BE49-F238E27FC236}">
                <a16:creationId xmlns:a16="http://schemas.microsoft.com/office/drawing/2014/main" id="{67D53C49-CD8E-D63B-6597-D21BE372DCAF}"/>
              </a:ext>
            </a:extLst>
          </p:cNvPr>
          <p:cNvSpPr txBox="1">
            <a:spLocks/>
          </p:cNvSpPr>
          <p:nvPr/>
        </p:nvSpPr>
        <p:spPr>
          <a:xfrm>
            <a:off x="10384924" y="2598325"/>
            <a:ext cx="1408608" cy="709376"/>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3200" spc="-90">
                <a:latin typeface="Norst" panose="00000500000000000000" pitchFamily="50" charset="0"/>
              </a:rPr>
              <a:t>300 </a:t>
            </a:r>
            <a:r>
              <a:rPr lang="en-GB" sz="3200" spc="-100">
                <a:latin typeface="+mn-lt"/>
              </a:rPr>
              <a:t>+ </a:t>
            </a:r>
            <a:r>
              <a:rPr lang="en-GB" sz="3200" spc="-90">
                <a:latin typeface="Norst" panose="00000500000000000000" pitchFamily="50" charset="0"/>
              </a:rPr>
              <a:t>+</a:t>
            </a:r>
          </a:p>
        </p:txBody>
      </p:sp>
      <p:sp>
        <p:nvSpPr>
          <p:cNvPr id="2" name="Text Placeholder 24">
            <a:extLst>
              <a:ext uri="{FF2B5EF4-FFF2-40B4-BE49-F238E27FC236}">
                <a16:creationId xmlns:a16="http://schemas.microsoft.com/office/drawing/2014/main" id="{6213A889-DF4E-4F00-FE39-67B0A3411A62}"/>
              </a:ext>
            </a:extLst>
          </p:cNvPr>
          <p:cNvSpPr txBox="1">
            <a:spLocks/>
          </p:cNvSpPr>
          <p:nvPr/>
        </p:nvSpPr>
        <p:spPr>
          <a:xfrm>
            <a:off x="5460399" y="3544397"/>
            <a:ext cx="1772736" cy="470268"/>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spc="-100">
                <a:latin typeface="Norst" panose="00000500000000000000" pitchFamily="50" charset="0"/>
              </a:rPr>
              <a:t>9 </a:t>
            </a:r>
            <a:r>
              <a:rPr lang="en-GB" sz="3200" spc="-100">
                <a:latin typeface="+mn-lt"/>
              </a:rPr>
              <a:t>million+</a:t>
            </a:r>
          </a:p>
        </p:txBody>
      </p:sp>
      <p:sp>
        <p:nvSpPr>
          <p:cNvPr id="6" name="Text Placeholder 24">
            <a:extLst>
              <a:ext uri="{FF2B5EF4-FFF2-40B4-BE49-F238E27FC236}">
                <a16:creationId xmlns:a16="http://schemas.microsoft.com/office/drawing/2014/main" id="{02D9B1B1-43F1-C868-EB8F-1BA1E5D7AFA8}"/>
              </a:ext>
            </a:extLst>
          </p:cNvPr>
          <p:cNvSpPr txBox="1">
            <a:spLocks/>
          </p:cNvSpPr>
          <p:nvPr/>
        </p:nvSpPr>
        <p:spPr>
          <a:xfrm>
            <a:off x="4893260" y="5422506"/>
            <a:ext cx="1766242" cy="709376"/>
          </a:xfrm>
          <a:prstGeom prst="rect">
            <a:avLst/>
          </a:prstGeom>
        </p:spPr>
        <p:txBody>
          <a:bodyPr lIns="0" tIns="0" rIns="0" bIns="0"/>
          <a:lstStyle>
            <a:lvl1pPr marL="0" indent="0" algn="l" defTabSz="914400" rtl="0" eaLnBrk="1" latinLnBrk="0" hangingPunct="1">
              <a:lnSpc>
                <a:spcPct val="85000"/>
              </a:lnSpc>
              <a:spcBef>
                <a:spcPts val="0"/>
              </a:spcBef>
              <a:buSzPct val="90000"/>
              <a:buFontTx/>
              <a:buNone/>
              <a:defRPr sz="1700" kern="1200">
                <a:solidFill>
                  <a:schemeClr val="accent2"/>
                </a:solidFill>
                <a:latin typeface="+mj-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sz="3200" spc="-90">
                <a:latin typeface="Norst" panose="00000500000000000000" pitchFamily="50" charset="0"/>
              </a:rPr>
              <a:t>10,000+</a:t>
            </a:r>
          </a:p>
        </p:txBody>
      </p:sp>
    </p:spTree>
    <p:extLst>
      <p:ext uri="{BB962C8B-B14F-4D97-AF65-F5344CB8AC3E}">
        <p14:creationId xmlns:p14="http://schemas.microsoft.com/office/powerpoint/2010/main" val="93295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BA33-2B1D-33E5-3425-6EF16BF5EAE3}"/>
              </a:ext>
            </a:extLst>
          </p:cNvPr>
          <p:cNvSpPr>
            <a:spLocks noGrp="1"/>
          </p:cNvSpPr>
          <p:nvPr>
            <p:ph type="ctrTitle"/>
          </p:nvPr>
        </p:nvSpPr>
        <p:spPr/>
        <p:txBody>
          <a:bodyPr/>
          <a:lstStyle/>
          <a:p>
            <a:r>
              <a:rPr lang="en-GB" dirty="0"/>
              <a:t>Consumer Panels</a:t>
            </a:r>
          </a:p>
        </p:txBody>
      </p:sp>
      <p:sp>
        <p:nvSpPr>
          <p:cNvPr id="3" name="Subtitle 2">
            <a:extLst>
              <a:ext uri="{FF2B5EF4-FFF2-40B4-BE49-F238E27FC236}">
                <a16:creationId xmlns:a16="http://schemas.microsoft.com/office/drawing/2014/main" id="{DAFB095E-DAF5-4396-7105-C030B2703482}"/>
              </a:ext>
            </a:extLst>
          </p:cNvPr>
          <p:cNvSpPr>
            <a:spLocks noGrp="1"/>
          </p:cNvSpPr>
          <p:nvPr>
            <p:ph type="subTitle" idx="1"/>
          </p:nvPr>
        </p:nvSpPr>
        <p:spPr/>
        <p:txBody>
          <a:bodyPr/>
          <a:lstStyle/>
          <a:p>
            <a:endParaRPr lang="en-GB" dirty="0"/>
          </a:p>
        </p:txBody>
      </p:sp>
      <p:sp>
        <p:nvSpPr>
          <p:cNvPr id="4" name="Date Placeholder 3">
            <a:extLst>
              <a:ext uri="{FF2B5EF4-FFF2-40B4-BE49-F238E27FC236}">
                <a16:creationId xmlns:a16="http://schemas.microsoft.com/office/drawing/2014/main" id="{2EBB9555-0A31-6CC2-56C3-B23DD88508B7}"/>
              </a:ext>
            </a:extLst>
          </p:cNvPr>
          <p:cNvSpPr>
            <a:spLocks noGrp="1"/>
          </p:cNvSpPr>
          <p:nvPr>
            <p:ph type="dt" sz="half" idx="10"/>
          </p:nvPr>
        </p:nvSpPr>
        <p:spPr/>
        <p:txBody>
          <a:body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CC794474-C441-677A-1825-8570AFC6CA14}"/>
              </a:ext>
            </a:extLst>
          </p:cNvPr>
          <p:cNvSpPr>
            <a:spLocks noGrp="1"/>
          </p:cNvSpPr>
          <p:nvPr>
            <p:ph type="ftr" sz="quarter" idx="11"/>
          </p:nvPr>
        </p:nvSpPr>
        <p:spPr/>
        <p:txBody>
          <a:bodyPr/>
          <a:lstStyle/>
          <a:p>
            <a:r>
              <a:rPr lang="en-GB"/>
              <a:t>.</a:t>
            </a:r>
          </a:p>
        </p:txBody>
      </p:sp>
      <p:sp>
        <p:nvSpPr>
          <p:cNvPr id="6" name="Slide Number Placeholder 5">
            <a:extLst>
              <a:ext uri="{FF2B5EF4-FFF2-40B4-BE49-F238E27FC236}">
                <a16:creationId xmlns:a16="http://schemas.microsoft.com/office/drawing/2014/main" id="{3EB2445B-8D8B-017D-9DF5-46702EBE28EC}"/>
              </a:ext>
            </a:extLst>
          </p:cNvPr>
          <p:cNvSpPr>
            <a:spLocks noGrp="1"/>
          </p:cNvSpPr>
          <p:nvPr>
            <p:ph type="sldNum" sz="quarter" idx="12"/>
          </p:nvPr>
        </p:nvSpPr>
        <p:spPr/>
        <p:txBody>
          <a:bodyPr/>
          <a:lstStyle/>
          <a:p>
            <a:fld id="{20F5467F-CA83-4951-87CD-A29B72857444}" type="slidenum">
              <a:rPr lang="en-GB" smtClean="0"/>
              <a:pPr/>
              <a:t>3</a:t>
            </a:fld>
            <a:endParaRPr lang="en-GB"/>
          </a:p>
        </p:txBody>
      </p:sp>
    </p:spTree>
    <p:extLst>
      <p:ext uri="{BB962C8B-B14F-4D97-AF65-F5344CB8AC3E}">
        <p14:creationId xmlns:p14="http://schemas.microsoft.com/office/powerpoint/2010/main" val="232927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FFD"/>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33D30E5-8F9B-901A-5436-BFF36C21C5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55645" y="0"/>
            <a:ext cx="6036049" cy="6588126"/>
          </a:xfrm>
          <a:prstGeom prst="rect">
            <a:avLst/>
          </a:prstGeom>
        </p:spPr>
      </p:pic>
      <p:sp>
        <p:nvSpPr>
          <p:cNvPr id="3" name="Date Placeholder 2">
            <a:extLst>
              <a:ext uri="{FF2B5EF4-FFF2-40B4-BE49-F238E27FC236}">
                <a16:creationId xmlns:a16="http://schemas.microsoft.com/office/drawing/2014/main" id="{1E2CD1ED-ECFE-1E0C-31CB-AE69274A7DF2}"/>
              </a:ext>
            </a:extLst>
          </p:cNvPr>
          <p:cNvSpPr>
            <a:spLocks noGrp="1"/>
          </p:cNvSpPr>
          <p:nvPr>
            <p:ph type="dt" sz="half" idx="10"/>
          </p:nvPr>
        </p:nvSpPr>
        <p:spPr/>
        <p:txBody>
          <a:bodyPr/>
          <a:lstStyle/>
          <a:p>
            <a:fld id="{B19DE23E-2FF0-452B-AE2D-F46680259468}" type="datetime1">
              <a:rPr lang="en-GB" smtClean="0"/>
              <a:pPr/>
              <a:t>20/11/2024</a:t>
            </a:fld>
            <a:endParaRPr lang="en-GB"/>
          </a:p>
        </p:txBody>
      </p:sp>
      <p:sp>
        <p:nvSpPr>
          <p:cNvPr id="5" name="Slide Number Placeholder 4">
            <a:extLst>
              <a:ext uri="{FF2B5EF4-FFF2-40B4-BE49-F238E27FC236}">
                <a16:creationId xmlns:a16="http://schemas.microsoft.com/office/drawing/2014/main" id="{247CAFD0-D255-B71A-934B-4CC74A7BA453}"/>
              </a:ext>
            </a:extLst>
          </p:cNvPr>
          <p:cNvSpPr>
            <a:spLocks noGrp="1"/>
          </p:cNvSpPr>
          <p:nvPr>
            <p:ph type="sldNum" sz="quarter" idx="12"/>
          </p:nvPr>
        </p:nvSpPr>
        <p:spPr/>
        <p:txBody>
          <a:bodyPr/>
          <a:lstStyle/>
          <a:p>
            <a:fld id="{20F5467F-CA83-4951-87CD-A29B72857444}" type="slidenum">
              <a:rPr lang="en-GB" smtClean="0"/>
              <a:pPr/>
              <a:t>4</a:t>
            </a:fld>
            <a:endParaRPr lang="en-GB"/>
          </a:p>
        </p:txBody>
      </p:sp>
      <p:cxnSp>
        <p:nvCxnSpPr>
          <p:cNvPr id="11" name="Straight Connector 10">
            <a:extLst>
              <a:ext uri="{FF2B5EF4-FFF2-40B4-BE49-F238E27FC236}">
                <a16:creationId xmlns:a16="http://schemas.microsoft.com/office/drawing/2014/main" id="{9E8FFCBE-19EF-3A52-01A4-971AF5A0915B}"/>
              </a:ext>
            </a:extLst>
          </p:cNvPr>
          <p:cNvCxnSpPr/>
          <p:nvPr/>
        </p:nvCxnSpPr>
        <p:spPr>
          <a:xfrm>
            <a:off x="307367" y="843878"/>
            <a:ext cx="6012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4639CCBB-5DAC-5FB1-8734-541635DC79AC}"/>
              </a:ext>
            </a:extLst>
          </p:cNvPr>
          <p:cNvGrpSpPr/>
          <p:nvPr/>
        </p:nvGrpSpPr>
        <p:grpSpPr>
          <a:xfrm>
            <a:off x="315914" y="2300269"/>
            <a:ext cx="1529556" cy="557231"/>
            <a:chOff x="315914" y="2300269"/>
            <a:chExt cx="1529556" cy="557231"/>
          </a:xfrm>
        </p:grpSpPr>
        <p:sp>
          <p:nvSpPr>
            <p:cNvPr id="44" name="Text Placeholder 9">
              <a:extLst>
                <a:ext uri="{FF2B5EF4-FFF2-40B4-BE49-F238E27FC236}">
                  <a16:creationId xmlns:a16="http://schemas.microsoft.com/office/drawing/2014/main" id="{96B61C4E-6B51-24A1-3411-45A9935FE868}"/>
                </a:ext>
              </a:extLst>
            </p:cNvPr>
            <p:cNvSpPr txBox="1">
              <a:spLocks/>
            </p:cNvSpPr>
            <p:nvPr/>
          </p:nvSpPr>
          <p:spPr>
            <a:xfrm>
              <a:off x="315914" y="2470172"/>
              <a:ext cx="1529556"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dirty="0"/>
                <a:t>Active </a:t>
              </a:r>
              <a:r>
                <a:rPr lang="en-GB" dirty="0" err="1"/>
                <a:t>panelists</a:t>
              </a:r>
              <a:r>
                <a:rPr lang="en-GB" dirty="0"/>
                <a:t>: 14,630  Response rate: 25%</a:t>
              </a:r>
            </a:p>
          </p:txBody>
        </p:sp>
        <p:sp>
          <p:nvSpPr>
            <p:cNvPr id="46" name="Text Placeholder 9">
              <a:extLst>
                <a:ext uri="{FF2B5EF4-FFF2-40B4-BE49-F238E27FC236}">
                  <a16:creationId xmlns:a16="http://schemas.microsoft.com/office/drawing/2014/main" id="{2D5DF3C8-88AC-D049-0219-86874C5762EC}"/>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Austria</a:t>
              </a:r>
            </a:p>
          </p:txBody>
        </p:sp>
        <p:pic>
          <p:nvPicPr>
            <p:cNvPr id="48" name="Graphic 47">
              <a:extLst>
                <a:ext uri="{FF2B5EF4-FFF2-40B4-BE49-F238E27FC236}">
                  <a16:creationId xmlns:a16="http://schemas.microsoft.com/office/drawing/2014/main" id="{D7B842B1-2E0F-397F-1A55-D29A8DAEF8C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5914" y="2334835"/>
              <a:ext cx="167479" cy="100487"/>
            </a:xfrm>
            <a:prstGeom prst="rect">
              <a:avLst/>
            </a:prstGeom>
          </p:spPr>
        </p:pic>
      </p:grpSp>
      <p:grpSp>
        <p:nvGrpSpPr>
          <p:cNvPr id="50" name="Group 49">
            <a:extLst>
              <a:ext uri="{FF2B5EF4-FFF2-40B4-BE49-F238E27FC236}">
                <a16:creationId xmlns:a16="http://schemas.microsoft.com/office/drawing/2014/main" id="{170DAED3-8C59-C903-5742-C46364210141}"/>
              </a:ext>
            </a:extLst>
          </p:cNvPr>
          <p:cNvGrpSpPr/>
          <p:nvPr/>
        </p:nvGrpSpPr>
        <p:grpSpPr>
          <a:xfrm>
            <a:off x="1845471" y="2300270"/>
            <a:ext cx="1582736" cy="557231"/>
            <a:chOff x="315914" y="2300269"/>
            <a:chExt cx="1582736" cy="557231"/>
          </a:xfrm>
        </p:grpSpPr>
        <p:sp>
          <p:nvSpPr>
            <p:cNvPr id="51" name="Text Placeholder 9">
              <a:extLst>
                <a:ext uri="{FF2B5EF4-FFF2-40B4-BE49-F238E27FC236}">
                  <a16:creationId xmlns:a16="http://schemas.microsoft.com/office/drawing/2014/main" id="{48CFEC49-0B81-EACD-35FF-BB953BFAC653}"/>
                </a:ext>
              </a:extLst>
            </p:cNvPr>
            <p:cNvSpPr txBox="1">
              <a:spLocks/>
            </p:cNvSpPr>
            <p:nvPr/>
          </p:nvSpPr>
          <p:spPr>
            <a:xfrm>
              <a:off x="315914" y="2470172"/>
              <a:ext cx="1582736"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48,573  Response rate: 23%</a:t>
              </a:r>
            </a:p>
          </p:txBody>
        </p:sp>
        <p:sp>
          <p:nvSpPr>
            <p:cNvPr id="52" name="Text Placeholder 9">
              <a:extLst>
                <a:ext uri="{FF2B5EF4-FFF2-40B4-BE49-F238E27FC236}">
                  <a16:creationId xmlns:a16="http://schemas.microsoft.com/office/drawing/2014/main" id="{E7F40D53-92A1-714D-4B8C-61DFB2F8DDF3}"/>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France</a:t>
              </a:r>
            </a:p>
          </p:txBody>
        </p:sp>
        <p:pic>
          <p:nvPicPr>
            <p:cNvPr id="53" name="Graphic 52">
              <a:extLst>
                <a:ext uri="{FF2B5EF4-FFF2-40B4-BE49-F238E27FC236}">
                  <a16:creationId xmlns:a16="http://schemas.microsoft.com/office/drawing/2014/main" id="{4A88031B-800A-7897-7131-B8666F2C79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15914" y="2334835"/>
              <a:ext cx="167478" cy="100487"/>
            </a:xfrm>
            <a:prstGeom prst="rect">
              <a:avLst/>
            </a:prstGeom>
          </p:spPr>
        </p:pic>
      </p:grpSp>
      <p:grpSp>
        <p:nvGrpSpPr>
          <p:cNvPr id="54" name="Group 53">
            <a:extLst>
              <a:ext uri="{FF2B5EF4-FFF2-40B4-BE49-F238E27FC236}">
                <a16:creationId xmlns:a16="http://schemas.microsoft.com/office/drawing/2014/main" id="{BB7B4E91-3BDE-77E2-9264-45CC47A8CC5B}"/>
              </a:ext>
            </a:extLst>
          </p:cNvPr>
          <p:cNvGrpSpPr/>
          <p:nvPr/>
        </p:nvGrpSpPr>
        <p:grpSpPr>
          <a:xfrm>
            <a:off x="3428206" y="2300270"/>
            <a:ext cx="1582735" cy="557231"/>
            <a:chOff x="315913" y="2300269"/>
            <a:chExt cx="1582735" cy="557231"/>
          </a:xfrm>
        </p:grpSpPr>
        <p:sp>
          <p:nvSpPr>
            <p:cNvPr id="55" name="Text Placeholder 9">
              <a:extLst>
                <a:ext uri="{FF2B5EF4-FFF2-40B4-BE49-F238E27FC236}">
                  <a16:creationId xmlns:a16="http://schemas.microsoft.com/office/drawing/2014/main" id="{4A4BC81A-52AF-0B2F-3D88-53E72D3509FC}"/>
                </a:ext>
              </a:extLst>
            </p:cNvPr>
            <p:cNvSpPr txBox="1">
              <a:spLocks/>
            </p:cNvSpPr>
            <p:nvPr/>
          </p:nvSpPr>
          <p:spPr>
            <a:xfrm>
              <a:off x="315913" y="2470172"/>
              <a:ext cx="1582735"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23,010  Response rate: 40%</a:t>
              </a:r>
            </a:p>
          </p:txBody>
        </p:sp>
        <p:sp>
          <p:nvSpPr>
            <p:cNvPr id="56" name="Text Placeholder 9">
              <a:extLst>
                <a:ext uri="{FF2B5EF4-FFF2-40B4-BE49-F238E27FC236}">
                  <a16:creationId xmlns:a16="http://schemas.microsoft.com/office/drawing/2014/main" id="{5104B9A5-64A2-ED49-939F-04630771DF8D}"/>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Lithuania</a:t>
              </a:r>
            </a:p>
          </p:txBody>
        </p:sp>
        <p:pic>
          <p:nvPicPr>
            <p:cNvPr id="57" name="Graphic 56">
              <a:extLst>
                <a:ext uri="{FF2B5EF4-FFF2-40B4-BE49-F238E27FC236}">
                  <a16:creationId xmlns:a16="http://schemas.microsoft.com/office/drawing/2014/main" id="{4EB8291A-16D1-71F4-7881-5388B91EF5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15914" y="2334835"/>
              <a:ext cx="167478" cy="100487"/>
            </a:xfrm>
            <a:prstGeom prst="rect">
              <a:avLst/>
            </a:prstGeom>
          </p:spPr>
        </p:pic>
      </p:grpSp>
      <p:grpSp>
        <p:nvGrpSpPr>
          <p:cNvPr id="68" name="Group 67">
            <a:extLst>
              <a:ext uri="{FF2B5EF4-FFF2-40B4-BE49-F238E27FC236}">
                <a16:creationId xmlns:a16="http://schemas.microsoft.com/office/drawing/2014/main" id="{25CDE83F-9189-0CD6-1DCA-5F2BC50F5FC2}"/>
              </a:ext>
            </a:extLst>
          </p:cNvPr>
          <p:cNvGrpSpPr/>
          <p:nvPr/>
        </p:nvGrpSpPr>
        <p:grpSpPr>
          <a:xfrm>
            <a:off x="315914" y="3202385"/>
            <a:ext cx="1436686" cy="557231"/>
            <a:chOff x="315914" y="2300269"/>
            <a:chExt cx="1436686" cy="557231"/>
          </a:xfrm>
        </p:grpSpPr>
        <p:sp>
          <p:nvSpPr>
            <p:cNvPr id="77" name="Text Placeholder 9">
              <a:extLst>
                <a:ext uri="{FF2B5EF4-FFF2-40B4-BE49-F238E27FC236}">
                  <a16:creationId xmlns:a16="http://schemas.microsoft.com/office/drawing/2014/main" id="{B47EE74B-5184-F766-0B48-A1123B27A3A5}"/>
                </a:ext>
              </a:extLst>
            </p:cNvPr>
            <p:cNvSpPr txBox="1">
              <a:spLocks/>
            </p:cNvSpPr>
            <p:nvPr/>
          </p:nvSpPr>
          <p:spPr>
            <a:xfrm>
              <a:off x="315914" y="2470172"/>
              <a:ext cx="1436686"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771  Response rate: 30%</a:t>
              </a:r>
            </a:p>
          </p:txBody>
        </p:sp>
        <p:sp>
          <p:nvSpPr>
            <p:cNvPr id="78" name="Text Placeholder 9">
              <a:extLst>
                <a:ext uri="{FF2B5EF4-FFF2-40B4-BE49-F238E27FC236}">
                  <a16:creationId xmlns:a16="http://schemas.microsoft.com/office/drawing/2014/main" id="{9B6A8134-1844-5C0E-9290-7E6A35201B0A}"/>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Belgium</a:t>
              </a:r>
            </a:p>
          </p:txBody>
        </p:sp>
        <p:pic>
          <p:nvPicPr>
            <p:cNvPr id="79" name="Graphic 78">
              <a:extLst>
                <a:ext uri="{FF2B5EF4-FFF2-40B4-BE49-F238E27FC236}">
                  <a16:creationId xmlns:a16="http://schemas.microsoft.com/office/drawing/2014/main" id="{0BC7E5F1-EC45-B12D-B964-B6AC5B8E5F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315914" y="2336133"/>
              <a:ext cx="167479" cy="97891"/>
            </a:xfrm>
            <a:prstGeom prst="rect">
              <a:avLst/>
            </a:prstGeom>
          </p:spPr>
        </p:pic>
      </p:grpSp>
      <p:grpSp>
        <p:nvGrpSpPr>
          <p:cNvPr id="69" name="Group 68">
            <a:extLst>
              <a:ext uri="{FF2B5EF4-FFF2-40B4-BE49-F238E27FC236}">
                <a16:creationId xmlns:a16="http://schemas.microsoft.com/office/drawing/2014/main" id="{FE45845D-82E5-3129-8151-F41B7F24F0E5}"/>
              </a:ext>
            </a:extLst>
          </p:cNvPr>
          <p:cNvGrpSpPr/>
          <p:nvPr/>
        </p:nvGrpSpPr>
        <p:grpSpPr>
          <a:xfrm>
            <a:off x="1845470" y="3202386"/>
            <a:ext cx="1529555" cy="557231"/>
            <a:chOff x="315913" y="2300269"/>
            <a:chExt cx="1529555" cy="557231"/>
          </a:xfrm>
        </p:grpSpPr>
        <p:sp>
          <p:nvSpPr>
            <p:cNvPr id="74" name="Text Placeholder 9">
              <a:extLst>
                <a:ext uri="{FF2B5EF4-FFF2-40B4-BE49-F238E27FC236}">
                  <a16:creationId xmlns:a16="http://schemas.microsoft.com/office/drawing/2014/main" id="{B4A3B02D-2E77-955E-B137-BC90C3FB09EE}"/>
                </a:ext>
              </a:extLst>
            </p:cNvPr>
            <p:cNvSpPr txBox="1">
              <a:spLocks/>
            </p:cNvSpPr>
            <p:nvPr/>
          </p:nvSpPr>
          <p:spPr>
            <a:xfrm>
              <a:off x="315913" y="2470172"/>
              <a:ext cx="1529555"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69,984  Response rate: 24%</a:t>
              </a:r>
            </a:p>
          </p:txBody>
        </p:sp>
        <p:sp>
          <p:nvSpPr>
            <p:cNvPr id="75" name="Text Placeholder 9">
              <a:extLst>
                <a:ext uri="{FF2B5EF4-FFF2-40B4-BE49-F238E27FC236}">
                  <a16:creationId xmlns:a16="http://schemas.microsoft.com/office/drawing/2014/main" id="{9F216C26-1B32-BF8E-904D-2A50CFFB4F2E}"/>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Germany</a:t>
              </a:r>
            </a:p>
          </p:txBody>
        </p:sp>
        <p:pic>
          <p:nvPicPr>
            <p:cNvPr id="76" name="Graphic 75">
              <a:extLst>
                <a:ext uri="{FF2B5EF4-FFF2-40B4-BE49-F238E27FC236}">
                  <a16:creationId xmlns:a16="http://schemas.microsoft.com/office/drawing/2014/main" id="{2852B644-FF2F-694D-BF0D-21AD935090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315914" y="2334835"/>
              <a:ext cx="167478" cy="100487"/>
            </a:xfrm>
            <a:prstGeom prst="rect">
              <a:avLst/>
            </a:prstGeom>
          </p:spPr>
        </p:pic>
      </p:grpSp>
      <p:grpSp>
        <p:nvGrpSpPr>
          <p:cNvPr id="70" name="Group 69">
            <a:extLst>
              <a:ext uri="{FF2B5EF4-FFF2-40B4-BE49-F238E27FC236}">
                <a16:creationId xmlns:a16="http://schemas.microsoft.com/office/drawing/2014/main" id="{9CE434BB-3DC3-3951-238C-B3AF5F863095}"/>
              </a:ext>
            </a:extLst>
          </p:cNvPr>
          <p:cNvGrpSpPr/>
          <p:nvPr/>
        </p:nvGrpSpPr>
        <p:grpSpPr>
          <a:xfrm>
            <a:off x="3428207" y="3202386"/>
            <a:ext cx="1529554" cy="557231"/>
            <a:chOff x="315914" y="2300269"/>
            <a:chExt cx="1529554" cy="557231"/>
          </a:xfrm>
        </p:grpSpPr>
        <p:sp>
          <p:nvSpPr>
            <p:cNvPr id="71" name="Text Placeholder 9">
              <a:extLst>
                <a:ext uri="{FF2B5EF4-FFF2-40B4-BE49-F238E27FC236}">
                  <a16:creationId xmlns:a16="http://schemas.microsoft.com/office/drawing/2014/main" id="{6937C9BC-5674-6E34-0DC9-0D0B3C681F61}"/>
                </a:ext>
              </a:extLst>
            </p:cNvPr>
            <p:cNvSpPr txBox="1">
              <a:spLocks/>
            </p:cNvSpPr>
            <p:nvPr/>
          </p:nvSpPr>
          <p:spPr>
            <a:xfrm>
              <a:off x="315914" y="2470172"/>
              <a:ext cx="152955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43,652  Response rate: 21%</a:t>
              </a:r>
            </a:p>
          </p:txBody>
        </p:sp>
        <p:sp>
          <p:nvSpPr>
            <p:cNvPr id="72" name="Text Placeholder 9">
              <a:extLst>
                <a:ext uri="{FF2B5EF4-FFF2-40B4-BE49-F238E27FC236}">
                  <a16:creationId xmlns:a16="http://schemas.microsoft.com/office/drawing/2014/main" id="{9824B7EC-616C-FF43-90BB-FAF59EEC44D9}"/>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Netherlands</a:t>
              </a:r>
            </a:p>
          </p:txBody>
        </p:sp>
        <p:pic>
          <p:nvPicPr>
            <p:cNvPr id="73" name="Graphic 72">
              <a:extLst>
                <a:ext uri="{FF2B5EF4-FFF2-40B4-BE49-F238E27FC236}">
                  <a16:creationId xmlns:a16="http://schemas.microsoft.com/office/drawing/2014/main" id="{2501E780-A0D4-7DA8-B95B-8D5B378236E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315914" y="2334835"/>
              <a:ext cx="167478" cy="100487"/>
            </a:xfrm>
            <a:prstGeom prst="rect">
              <a:avLst/>
            </a:prstGeom>
          </p:spPr>
        </p:pic>
      </p:grpSp>
      <p:grpSp>
        <p:nvGrpSpPr>
          <p:cNvPr id="80" name="Group 79">
            <a:extLst>
              <a:ext uri="{FF2B5EF4-FFF2-40B4-BE49-F238E27FC236}">
                <a16:creationId xmlns:a16="http://schemas.microsoft.com/office/drawing/2014/main" id="{0B85B86C-1169-3B4E-BAD8-B53E9E8A8106}"/>
              </a:ext>
            </a:extLst>
          </p:cNvPr>
          <p:cNvGrpSpPr/>
          <p:nvPr/>
        </p:nvGrpSpPr>
        <p:grpSpPr>
          <a:xfrm>
            <a:off x="5011642" y="3202386"/>
            <a:ext cx="1621913" cy="557231"/>
            <a:chOff x="315913" y="2300269"/>
            <a:chExt cx="1621913" cy="557231"/>
          </a:xfrm>
        </p:grpSpPr>
        <p:sp>
          <p:nvSpPr>
            <p:cNvPr id="81" name="Text Placeholder 9">
              <a:extLst>
                <a:ext uri="{FF2B5EF4-FFF2-40B4-BE49-F238E27FC236}">
                  <a16:creationId xmlns:a16="http://schemas.microsoft.com/office/drawing/2014/main" id="{0F26B1E2-4728-8F18-9ED7-DBA0FC104AE1}"/>
                </a:ext>
              </a:extLst>
            </p:cNvPr>
            <p:cNvSpPr txBox="1">
              <a:spLocks/>
            </p:cNvSpPr>
            <p:nvPr/>
          </p:nvSpPr>
          <p:spPr>
            <a:xfrm>
              <a:off x="315913" y="2470172"/>
              <a:ext cx="1621913"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120,303 Response rate: 33% </a:t>
              </a:r>
            </a:p>
          </p:txBody>
        </p:sp>
        <p:sp>
          <p:nvSpPr>
            <p:cNvPr id="82" name="Text Placeholder 9">
              <a:extLst>
                <a:ext uri="{FF2B5EF4-FFF2-40B4-BE49-F238E27FC236}">
                  <a16:creationId xmlns:a16="http://schemas.microsoft.com/office/drawing/2014/main" id="{B1563F5E-02DD-3CD1-2F2A-FA5A878A032F}"/>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Sweden</a:t>
              </a:r>
            </a:p>
          </p:txBody>
        </p:sp>
        <p:pic>
          <p:nvPicPr>
            <p:cNvPr id="83" name="Graphic 82">
              <a:extLst>
                <a:ext uri="{FF2B5EF4-FFF2-40B4-BE49-F238E27FC236}">
                  <a16:creationId xmlns:a16="http://schemas.microsoft.com/office/drawing/2014/main" id="{22832DAF-158D-B28D-7EA4-427F31A5CD9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315914" y="2334835"/>
              <a:ext cx="167478" cy="100487"/>
            </a:xfrm>
            <a:prstGeom prst="rect">
              <a:avLst/>
            </a:prstGeom>
          </p:spPr>
        </p:pic>
      </p:grpSp>
      <p:grpSp>
        <p:nvGrpSpPr>
          <p:cNvPr id="86" name="Group 85">
            <a:extLst>
              <a:ext uri="{FF2B5EF4-FFF2-40B4-BE49-F238E27FC236}">
                <a16:creationId xmlns:a16="http://schemas.microsoft.com/office/drawing/2014/main" id="{96BA10D9-9347-4B17-5774-0454D81CD8D1}"/>
              </a:ext>
            </a:extLst>
          </p:cNvPr>
          <p:cNvGrpSpPr/>
          <p:nvPr/>
        </p:nvGrpSpPr>
        <p:grpSpPr>
          <a:xfrm>
            <a:off x="315914" y="4122563"/>
            <a:ext cx="1475674" cy="557231"/>
            <a:chOff x="315914" y="2300269"/>
            <a:chExt cx="1475674" cy="557231"/>
          </a:xfrm>
        </p:grpSpPr>
        <p:sp>
          <p:nvSpPr>
            <p:cNvPr id="99" name="Text Placeholder 9">
              <a:extLst>
                <a:ext uri="{FF2B5EF4-FFF2-40B4-BE49-F238E27FC236}">
                  <a16:creationId xmlns:a16="http://schemas.microsoft.com/office/drawing/2014/main" id="{9CC604B1-A22F-31F8-8FB1-12CC5F150707}"/>
                </a:ext>
              </a:extLst>
            </p:cNvPr>
            <p:cNvSpPr txBox="1">
              <a:spLocks/>
            </p:cNvSpPr>
            <p:nvPr/>
          </p:nvSpPr>
          <p:spPr>
            <a:xfrm>
              <a:off x="315914" y="2470172"/>
              <a:ext cx="147567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81,372  Response rate: 36%</a:t>
              </a:r>
            </a:p>
          </p:txBody>
        </p:sp>
        <p:sp>
          <p:nvSpPr>
            <p:cNvPr id="100" name="Text Placeholder 9">
              <a:extLst>
                <a:ext uri="{FF2B5EF4-FFF2-40B4-BE49-F238E27FC236}">
                  <a16:creationId xmlns:a16="http://schemas.microsoft.com/office/drawing/2014/main" id="{14A15CDF-50C9-2EBB-7124-6B40B1E86ABD}"/>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Denmark</a:t>
              </a:r>
            </a:p>
          </p:txBody>
        </p:sp>
        <p:pic>
          <p:nvPicPr>
            <p:cNvPr id="101" name="Graphic 100">
              <a:extLst>
                <a:ext uri="{FF2B5EF4-FFF2-40B4-BE49-F238E27FC236}">
                  <a16:creationId xmlns:a16="http://schemas.microsoft.com/office/drawing/2014/main" id="{F31CBC4F-9D82-BE8D-2E80-ED9C6E17224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15914" y="2334835"/>
              <a:ext cx="167478" cy="100487"/>
            </a:xfrm>
            <a:prstGeom prst="rect">
              <a:avLst/>
            </a:prstGeom>
          </p:spPr>
        </p:pic>
      </p:grpSp>
      <p:grpSp>
        <p:nvGrpSpPr>
          <p:cNvPr id="87" name="Group 86">
            <a:extLst>
              <a:ext uri="{FF2B5EF4-FFF2-40B4-BE49-F238E27FC236}">
                <a16:creationId xmlns:a16="http://schemas.microsoft.com/office/drawing/2014/main" id="{8708451F-3C8D-1DF5-210C-010F5D19FC20}"/>
              </a:ext>
            </a:extLst>
          </p:cNvPr>
          <p:cNvGrpSpPr/>
          <p:nvPr/>
        </p:nvGrpSpPr>
        <p:grpSpPr>
          <a:xfrm>
            <a:off x="1845470" y="4122564"/>
            <a:ext cx="1529555" cy="557231"/>
            <a:chOff x="315913" y="2300269"/>
            <a:chExt cx="1529555" cy="557231"/>
          </a:xfrm>
        </p:grpSpPr>
        <p:sp>
          <p:nvSpPr>
            <p:cNvPr id="96" name="Text Placeholder 9">
              <a:extLst>
                <a:ext uri="{FF2B5EF4-FFF2-40B4-BE49-F238E27FC236}">
                  <a16:creationId xmlns:a16="http://schemas.microsoft.com/office/drawing/2014/main" id="{65F8E5A9-B388-69D3-3815-A7BF6B2D995E}"/>
                </a:ext>
              </a:extLst>
            </p:cNvPr>
            <p:cNvSpPr txBox="1">
              <a:spLocks/>
            </p:cNvSpPr>
            <p:nvPr/>
          </p:nvSpPr>
          <p:spPr>
            <a:xfrm>
              <a:off x="315913" y="2470172"/>
              <a:ext cx="1529555"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17,244  Response rate: 16%</a:t>
              </a:r>
            </a:p>
          </p:txBody>
        </p:sp>
        <p:sp>
          <p:nvSpPr>
            <p:cNvPr id="97" name="Text Placeholder 9">
              <a:extLst>
                <a:ext uri="{FF2B5EF4-FFF2-40B4-BE49-F238E27FC236}">
                  <a16:creationId xmlns:a16="http://schemas.microsoft.com/office/drawing/2014/main" id="{CA1CD3D9-26F3-4E40-68C3-6939AFA5C6BE}"/>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Ireland</a:t>
              </a:r>
            </a:p>
          </p:txBody>
        </p:sp>
        <p:pic>
          <p:nvPicPr>
            <p:cNvPr id="98" name="Graphic 97">
              <a:extLst>
                <a:ext uri="{FF2B5EF4-FFF2-40B4-BE49-F238E27FC236}">
                  <a16:creationId xmlns:a16="http://schemas.microsoft.com/office/drawing/2014/main" id="{FB2A7F82-E328-B5CC-33C9-078A66C974D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315914" y="2336133"/>
              <a:ext cx="167479" cy="97891"/>
            </a:xfrm>
            <a:prstGeom prst="rect">
              <a:avLst/>
            </a:prstGeom>
          </p:spPr>
        </p:pic>
      </p:grpSp>
      <p:grpSp>
        <p:nvGrpSpPr>
          <p:cNvPr id="88" name="Group 87">
            <a:extLst>
              <a:ext uri="{FF2B5EF4-FFF2-40B4-BE49-F238E27FC236}">
                <a16:creationId xmlns:a16="http://schemas.microsoft.com/office/drawing/2014/main" id="{3E8C2F15-1D48-53ED-2102-C0656ECF3D72}"/>
              </a:ext>
            </a:extLst>
          </p:cNvPr>
          <p:cNvGrpSpPr/>
          <p:nvPr/>
        </p:nvGrpSpPr>
        <p:grpSpPr>
          <a:xfrm>
            <a:off x="3428207" y="4122564"/>
            <a:ext cx="1582734" cy="557231"/>
            <a:chOff x="315914" y="2300269"/>
            <a:chExt cx="1582734" cy="557231"/>
          </a:xfrm>
        </p:grpSpPr>
        <p:sp>
          <p:nvSpPr>
            <p:cNvPr id="93" name="Text Placeholder 9">
              <a:extLst>
                <a:ext uri="{FF2B5EF4-FFF2-40B4-BE49-F238E27FC236}">
                  <a16:creationId xmlns:a16="http://schemas.microsoft.com/office/drawing/2014/main" id="{7CE486BD-5A59-CA33-1436-8EB0ABEFC4BB}"/>
                </a:ext>
              </a:extLst>
            </p:cNvPr>
            <p:cNvSpPr txBox="1">
              <a:spLocks/>
            </p:cNvSpPr>
            <p:nvPr/>
          </p:nvSpPr>
          <p:spPr>
            <a:xfrm>
              <a:off x="315914" y="2470172"/>
              <a:ext cx="158273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119,342  Response rate: 28%</a:t>
              </a:r>
            </a:p>
          </p:txBody>
        </p:sp>
        <p:sp>
          <p:nvSpPr>
            <p:cNvPr id="94" name="Text Placeholder 9">
              <a:extLst>
                <a:ext uri="{FF2B5EF4-FFF2-40B4-BE49-F238E27FC236}">
                  <a16:creationId xmlns:a16="http://schemas.microsoft.com/office/drawing/2014/main" id="{C9CF047C-140E-C7B7-D72A-E8545E413C6A}"/>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Norway</a:t>
              </a:r>
            </a:p>
          </p:txBody>
        </p:sp>
        <p:pic>
          <p:nvPicPr>
            <p:cNvPr id="95" name="Graphic 94">
              <a:extLst>
                <a:ext uri="{FF2B5EF4-FFF2-40B4-BE49-F238E27FC236}">
                  <a16:creationId xmlns:a16="http://schemas.microsoft.com/office/drawing/2014/main" id="{38260314-CCF3-D26D-5E40-F1E3DC55EDB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315914" y="2334835"/>
              <a:ext cx="167478" cy="100487"/>
            </a:xfrm>
            <a:prstGeom prst="rect">
              <a:avLst/>
            </a:prstGeom>
          </p:spPr>
        </p:pic>
      </p:grpSp>
      <p:grpSp>
        <p:nvGrpSpPr>
          <p:cNvPr id="89" name="Group 88">
            <a:extLst>
              <a:ext uri="{FF2B5EF4-FFF2-40B4-BE49-F238E27FC236}">
                <a16:creationId xmlns:a16="http://schemas.microsoft.com/office/drawing/2014/main" id="{BBC5E3CB-FC40-E48A-5390-4E5DC98B823D}"/>
              </a:ext>
            </a:extLst>
          </p:cNvPr>
          <p:cNvGrpSpPr/>
          <p:nvPr/>
        </p:nvGrpSpPr>
        <p:grpSpPr>
          <a:xfrm>
            <a:off x="5011643" y="4122564"/>
            <a:ext cx="1582734" cy="557231"/>
            <a:chOff x="315914" y="2300269"/>
            <a:chExt cx="1582734" cy="557231"/>
          </a:xfrm>
        </p:grpSpPr>
        <p:sp>
          <p:nvSpPr>
            <p:cNvPr id="90" name="Text Placeholder 9">
              <a:extLst>
                <a:ext uri="{FF2B5EF4-FFF2-40B4-BE49-F238E27FC236}">
                  <a16:creationId xmlns:a16="http://schemas.microsoft.com/office/drawing/2014/main" id="{D7BD446D-CED8-0911-1375-6ADC1B701449}"/>
                </a:ext>
              </a:extLst>
            </p:cNvPr>
            <p:cNvSpPr txBox="1">
              <a:spLocks/>
            </p:cNvSpPr>
            <p:nvPr/>
          </p:nvSpPr>
          <p:spPr>
            <a:xfrm>
              <a:off x="315914" y="2470172"/>
              <a:ext cx="158273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36,609  Response rate: 8%</a:t>
              </a:r>
            </a:p>
          </p:txBody>
        </p:sp>
        <p:sp>
          <p:nvSpPr>
            <p:cNvPr id="91" name="Text Placeholder 9">
              <a:extLst>
                <a:ext uri="{FF2B5EF4-FFF2-40B4-BE49-F238E27FC236}">
                  <a16:creationId xmlns:a16="http://schemas.microsoft.com/office/drawing/2014/main" id="{F692CE95-3222-3F08-C57F-EE1A3ED09948}"/>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Switzerland</a:t>
              </a:r>
            </a:p>
          </p:txBody>
        </p:sp>
        <p:pic>
          <p:nvPicPr>
            <p:cNvPr id="92" name="Graphic 91">
              <a:extLst>
                <a:ext uri="{FF2B5EF4-FFF2-40B4-BE49-F238E27FC236}">
                  <a16:creationId xmlns:a16="http://schemas.microsoft.com/office/drawing/2014/main" id="{06FA317E-EF4A-AD11-AF05-0EA67F326B9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315914" y="2334835"/>
              <a:ext cx="167478" cy="100487"/>
            </a:xfrm>
            <a:prstGeom prst="rect">
              <a:avLst/>
            </a:prstGeom>
          </p:spPr>
        </p:pic>
      </p:grpSp>
      <p:grpSp>
        <p:nvGrpSpPr>
          <p:cNvPr id="103" name="Group 102">
            <a:extLst>
              <a:ext uri="{FF2B5EF4-FFF2-40B4-BE49-F238E27FC236}">
                <a16:creationId xmlns:a16="http://schemas.microsoft.com/office/drawing/2014/main" id="{05CF03B0-5813-FEF5-3445-3953A5EF0903}"/>
              </a:ext>
            </a:extLst>
          </p:cNvPr>
          <p:cNvGrpSpPr/>
          <p:nvPr/>
        </p:nvGrpSpPr>
        <p:grpSpPr>
          <a:xfrm>
            <a:off x="315913" y="5024993"/>
            <a:ext cx="1529555" cy="557231"/>
            <a:chOff x="315913" y="2300269"/>
            <a:chExt cx="1529555" cy="557231"/>
          </a:xfrm>
        </p:grpSpPr>
        <p:sp>
          <p:nvSpPr>
            <p:cNvPr id="116" name="Text Placeholder 9">
              <a:extLst>
                <a:ext uri="{FF2B5EF4-FFF2-40B4-BE49-F238E27FC236}">
                  <a16:creationId xmlns:a16="http://schemas.microsoft.com/office/drawing/2014/main" id="{24BA8814-2AAE-FB5E-1C16-0F2C2974E59C}"/>
                </a:ext>
              </a:extLst>
            </p:cNvPr>
            <p:cNvSpPr txBox="1">
              <a:spLocks/>
            </p:cNvSpPr>
            <p:nvPr/>
          </p:nvSpPr>
          <p:spPr>
            <a:xfrm>
              <a:off x="315913" y="2470172"/>
              <a:ext cx="1529555"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25,339 Response rate: 46%</a:t>
              </a:r>
            </a:p>
          </p:txBody>
        </p:sp>
        <p:sp>
          <p:nvSpPr>
            <p:cNvPr id="117" name="Text Placeholder 9">
              <a:extLst>
                <a:ext uri="{FF2B5EF4-FFF2-40B4-BE49-F238E27FC236}">
                  <a16:creationId xmlns:a16="http://schemas.microsoft.com/office/drawing/2014/main" id="{34B80CCF-1AE8-71AF-619F-E0C445EC6497}"/>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Estonia</a:t>
              </a:r>
            </a:p>
          </p:txBody>
        </p:sp>
        <p:pic>
          <p:nvPicPr>
            <p:cNvPr id="118" name="Graphic 117">
              <a:extLst>
                <a:ext uri="{FF2B5EF4-FFF2-40B4-BE49-F238E27FC236}">
                  <a16:creationId xmlns:a16="http://schemas.microsoft.com/office/drawing/2014/main" id="{5A6950FD-5B4D-F302-8653-4A6DC2154DA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315914" y="2334835"/>
              <a:ext cx="167478" cy="100487"/>
            </a:xfrm>
            <a:prstGeom prst="rect">
              <a:avLst/>
            </a:prstGeom>
          </p:spPr>
        </p:pic>
      </p:grpSp>
      <p:grpSp>
        <p:nvGrpSpPr>
          <p:cNvPr id="104" name="Group 103">
            <a:extLst>
              <a:ext uri="{FF2B5EF4-FFF2-40B4-BE49-F238E27FC236}">
                <a16:creationId xmlns:a16="http://schemas.microsoft.com/office/drawing/2014/main" id="{07338A7B-499C-3F07-9F41-DDB4D8C9D31E}"/>
              </a:ext>
            </a:extLst>
          </p:cNvPr>
          <p:cNvGrpSpPr/>
          <p:nvPr/>
        </p:nvGrpSpPr>
        <p:grpSpPr>
          <a:xfrm>
            <a:off x="1845471" y="5024994"/>
            <a:ext cx="1529554" cy="557231"/>
            <a:chOff x="315914" y="2300269"/>
            <a:chExt cx="1529554" cy="557231"/>
          </a:xfrm>
        </p:grpSpPr>
        <p:sp>
          <p:nvSpPr>
            <p:cNvPr id="113" name="Text Placeholder 9">
              <a:extLst>
                <a:ext uri="{FF2B5EF4-FFF2-40B4-BE49-F238E27FC236}">
                  <a16:creationId xmlns:a16="http://schemas.microsoft.com/office/drawing/2014/main" id="{2802A631-B3B3-884E-9D01-F1D5B6344AA9}"/>
                </a:ext>
              </a:extLst>
            </p:cNvPr>
            <p:cNvSpPr txBox="1">
              <a:spLocks/>
            </p:cNvSpPr>
            <p:nvPr/>
          </p:nvSpPr>
          <p:spPr>
            <a:xfrm>
              <a:off x="315914" y="2470172"/>
              <a:ext cx="152955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34,442  Response rate: 29%</a:t>
              </a:r>
            </a:p>
          </p:txBody>
        </p:sp>
        <p:sp>
          <p:nvSpPr>
            <p:cNvPr id="114" name="Text Placeholder 9">
              <a:extLst>
                <a:ext uri="{FF2B5EF4-FFF2-40B4-BE49-F238E27FC236}">
                  <a16:creationId xmlns:a16="http://schemas.microsoft.com/office/drawing/2014/main" id="{93932464-E04D-B56E-F424-6FA0D61733C8}"/>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Italy</a:t>
              </a:r>
            </a:p>
          </p:txBody>
        </p:sp>
        <p:pic>
          <p:nvPicPr>
            <p:cNvPr id="115" name="Graphic 114">
              <a:extLst>
                <a:ext uri="{FF2B5EF4-FFF2-40B4-BE49-F238E27FC236}">
                  <a16:creationId xmlns:a16="http://schemas.microsoft.com/office/drawing/2014/main" id="{557E05ED-63AD-44C4-9845-A88557402D9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315914" y="2334835"/>
              <a:ext cx="167478" cy="100487"/>
            </a:xfrm>
            <a:prstGeom prst="rect">
              <a:avLst/>
            </a:prstGeom>
          </p:spPr>
        </p:pic>
      </p:grpSp>
      <p:grpSp>
        <p:nvGrpSpPr>
          <p:cNvPr id="105" name="Group 104">
            <a:extLst>
              <a:ext uri="{FF2B5EF4-FFF2-40B4-BE49-F238E27FC236}">
                <a16:creationId xmlns:a16="http://schemas.microsoft.com/office/drawing/2014/main" id="{19D7C169-FF73-258C-8613-9DF4811AEC38}"/>
              </a:ext>
            </a:extLst>
          </p:cNvPr>
          <p:cNvGrpSpPr/>
          <p:nvPr/>
        </p:nvGrpSpPr>
        <p:grpSpPr>
          <a:xfrm>
            <a:off x="3428207" y="5024994"/>
            <a:ext cx="1582734" cy="557231"/>
            <a:chOff x="315914" y="2300269"/>
            <a:chExt cx="1582734" cy="557231"/>
          </a:xfrm>
        </p:grpSpPr>
        <p:sp>
          <p:nvSpPr>
            <p:cNvPr id="110" name="Text Placeholder 9">
              <a:extLst>
                <a:ext uri="{FF2B5EF4-FFF2-40B4-BE49-F238E27FC236}">
                  <a16:creationId xmlns:a16="http://schemas.microsoft.com/office/drawing/2014/main" id="{DF1E0BCD-5C9E-8CD0-4EA7-AF515CECDF5E}"/>
                </a:ext>
              </a:extLst>
            </p:cNvPr>
            <p:cNvSpPr txBox="1">
              <a:spLocks/>
            </p:cNvSpPr>
            <p:nvPr/>
          </p:nvSpPr>
          <p:spPr>
            <a:xfrm>
              <a:off x="315914" y="2470172"/>
              <a:ext cx="158273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56,102  Response rate: 18%</a:t>
              </a:r>
            </a:p>
          </p:txBody>
        </p:sp>
        <p:sp>
          <p:nvSpPr>
            <p:cNvPr id="111" name="Text Placeholder 9">
              <a:extLst>
                <a:ext uri="{FF2B5EF4-FFF2-40B4-BE49-F238E27FC236}">
                  <a16:creationId xmlns:a16="http://schemas.microsoft.com/office/drawing/2014/main" id="{05CBB5E3-21F3-5BFF-5759-54AEFB383323}"/>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Poland</a:t>
              </a:r>
            </a:p>
          </p:txBody>
        </p:sp>
        <p:pic>
          <p:nvPicPr>
            <p:cNvPr id="112" name="Graphic 111">
              <a:extLst>
                <a:ext uri="{FF2B5EF4-FFF2-40B4-BE49-F238E27FC236}">
                  <a16:creationId xmlns:a16="http://schemas.microsoft.com/office/drawing/2014/main" id="{C472675E-92E0-2209-D042-807F454D9CA0}"/>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315914" y="2334835"/>
              <a:ext cx="167478" cy="100487"/>
            </a:xfrm>
            <a:prstGeom prst="rect">
              <a:avLst/>
            </a:prstGeom>
          </p:spPr>
        </p:pic>
      </p:grpSp>
      <p:grpSp>
        <p:nvGrpSpPr>
          <p:cNvPr id="106" name="Group 105">
            <a:extLst>
              <a:ext uri="{FF2B5EF4-FFF2-40B4-BE49-F238E27FC236}">
                <a16:creationId xmlns:a16="http://schemas.microsoft.com/office/drawing/2014/main" id="{604D7F4F-3A46-436F-5C6B-05B25497FC9E}"/>
              </a:ext>
            </a:extLst>
          </p:cNvPr>
          <p:cNvGrpSpPr/>
          <p:nvPr/>
        </p:nvGrpSpPr>
        <p:grpSpPr>
          <a:xfrm>
            <a:off x="5011643" y="5024994"/>
            <a:ext cx="1436686" cy="557231"/>
            <a:chOff x="315914" y="2300269"/>
            <a:chExt cx="1436686" cy="557231"/>
          </a:xfrm>
        </p:grpSpPr>
        <p:sp>
          <p:nvSpPr>
            <p:cNvPr id="107" name="Text Placeholder 9">
              <a:extLst>
                <a:ext uri="{FF2B5EF4-FFF2-40B4-BE49-F238E27FC236}">
                  <a16:creationId xmlns:a16="http://schemas.microsoft.com/office/drawing/2014/main" id="{34B706F1-F41B-8C41-FF7A-AFEF95006BE4}"/>
                </a:ext>
              </a:extLst>
            </p:cNvPr>
            <p:cNvSpPr txBox="1">
              <a:spLocks/>
            </p:cNvSpPr>
            <p:nvPr/>
          </p:nvSpPr>
          <p:spPr>
            <a:xfrm>
              <a:off x="315914" y="2470172"/>
              <a:ext cx="1436686"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586  Response rate: 45%</a:t>
              </a:r>
            </a:p>
          </p:txBody>
        </p:sp>
        <p:sp>
          <p:nvSpPr>
            <p:cNvPr id="108" name="Text Placeholder 9">
              <a:extLst>
                <a:ext uri="{FF2B5EF4-FFF2-40B4-BE49-F238E27FC236}">
                  <a16:creationId xmlns:a16="http://schemas.microsoft.com/office/drawing/2014/main" id="{AB8E92B7-69A2-177A-592A-BE32CF23CCFF}"/>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The Czech Republic</a:t>
              </a:r>
            </a:p>
          </p:txBody>
        </p:sp>
        <p:pic>
          <p:nvPicPr>
            <p:cNvPr id="109" name="Graphic 108">
              <a:extLst>
                <a:ext uri="{FF2B5EF4-FFF2-40B4-BE49-F238E27FC236}">
                  <a16:creationId xmlns:a16="http://schemas.microsoft.com/office/drawing/2014/main" id="{B413B45B-AC9C-1E0E-7C66-455400C9F94F}"/>
                </a:ext>
              </a:extLst>
            </p:cNvPr>
            <p:cNvPicPr>
              <a:picLocks noChangeAspect="1"/>
            </p:cNvPicPr>
            <p:nvPr/>
          </p:nvPicPr>
          <p:blipFill>
            <a:blip r:embed="rId32">
              <a:extLst>
                <a:ext uri="{28A0092B-C50C-407E-A947-70E740481C1C}">
                  <a14:useLocalDpi xmlns:a14="http://schemas.microsoft.com/office/drawing/2010/main" val="0"/>
                </a:ext>
              </a:extLst>
            </a:blip>
            <a:srcRect/>
            <a:stretch/>
          </p:blipFill>
          <p:spPr>
            <a:xfrm>
              <a:off x="324288" y="2334835"/>
              <a:ext cx="150730" cy="100487"/>
            </a:xfrm>
            <a:prstGeom prst="rect">
              <a:avLst/>
            </a:prstGeom>
          </p:spPr>
        </p:pic>
      </p:grpSp>
      <p:grpSp>
        <p:nvGrpSpPr>
          <p:cNvPr id="120" name="Group 119">
            <a:extLst>
              <a:ext uri="{FF2B5EF4-FFF2-40B4-BE49-F238E27FC236}">
                <a16:creationId xmlns:a16="http://schemas.microsoft.com/office/drawing/2014/main" id="{F23F7DE0-8157-212D-C05C-E7124EC29FB2}"/>
              </a:ext>
            </a:extLst>
          </p:cNvPr>
          <p:cNvGrpSpPr/>
          <p:nvPr/>
        </p:nvGrpSpPr>
        <p:grpSpPr>
          <a:xfrm>
            <a:off x="315914" y="5945171"/>
            <a:ext cx="1529554" cy="557231"/>
            <a:chOff x="315914" y="2300269"/>
            <a:chExt cx="1529554" cy="557231"/>
          </a:xfrm>
        </p:grpSpPr>
        <p:sp>
          <p:nvSpPr>
            <p:cNvPr id="133" name="Text Placeholder 9">
              <a:extLst>
                <a:ext uri="{FF2B5EF4-FFF2-40B4-BE49-F238E27FC236}">
                  <a16:creationId xmlns:a16="http://schemas.microsoft.com/office/drawing/2014/main" id="{FDCDB9B5-F74D-DB76-0D24-E1610AFCB299}"/>
                </a:ext>
              </a:extLst>
            </p:cNvPr>
            <p:cNvSpPr txBox="1">
              <a:spLocks/>
            </p:cNvSpPr>
            <p:nvPr/>
          </p:nvSpPr>
          <p:spPr>
            <a:xfrm>
              <a:off x="315914" y="2470172"/>
              <a:ext cx="152955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65,077  Response rate: 43%</a:t>
              </a:r>
            </a:p>
          </p:txBody>
        </p:sp>
        <p:sp>
          <p:nvSpPr>
            <p:cNvPr id="134" name="Text Placeholder 9">
              <a:extLst>
                <a:ext uri="{FF2B5EF4-FFF2-40B4-BE49-F238E27FC236}">
                  <a16:creationId xmlns:a16="http://schemas.microsoft.com/office/drawing/2014/main" id="{ECD23BDF-3208-801A-3FB7-C7EAFDACE179}"/>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Finland</a:t>
              </a:r>
            </a:p>
          </p:txBody>
        </p:sp>
        <p:pic>
          <p:nvPicPr>
            <p:cNvPr id="135" name="Graphic 134">
              <a:extLst>
                <a:ext uri="{FF2B5EF4-FFF2-40B4-BE49-F238E27FC236}">
                  <a16:creationId xmlns:a16="http://schemas.microsoft.com/office/drawing/2014/main" id="{A63F700C-EB7E-C2F6-763D-DB4311D7A361}"/>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315914" y="2334835"/>
              <a:ext cx="167478" cy="100487"/>
            </a:xfrm>
            <a:prstGeom prst="rect">
              <a:avLst/>
            </a:prstGeom>
          </p:spPr>
        </p:pic>
      </p:grpSp>
      <p:grpSp>
        <p:nvGrpSpPr>
          <p:cNvPr id="121" name="Group 120">
            <a:extLst>
              <a:ext uri="{FF2B5EF4-FFF2-40B4-BE49-F238E27FC236}">
                <a16:creationId xmlns:a16="http://schemas.microsoft.com/office/drawing/2014/main" id="{4B00281C-3A91-ED46-E835-6E9CC608D370}"/>
              </a:ext>
            </a:extLst>
          </p:cNvPr>
          <p:cNvGrpSpPr/>
          <p:nvPr/>
        </p:nvGrpSpPr>
        <p:grpSpPr>
          <a:xfrm>
            <a:off x="1845471" y="5945172"/>
            <a:ext cx="1529554" cy="557231"/>
            <a:chOff x="315914" y="2300269"/>
            <a:chExt cx="1529554" cy="557231"/>
          </a:xfrm>
        </p:grpSpPr>
        <p:sp>
          <p:nvSpPr>
            <p:cNvPr id="130" name="Text Placeholder 9">
              <a:extLst>
                <a:ext uri="{FF2B5EF4-FFF2-40B4-BE49-F238E27FC236}">
                  <a16:creationId xmlns:a16="http://schemas.microsoft.com/office/drawing/2014/main" id="{9F2A2D39-0FDA-7287-A966-E9A7122EAB0B}"/>
                </a:ext>
              </a:extLst>
            </p:cNvPr>
            <p:cNvSpPr txBox="1">
              <a:spLocks/>
            </p:cNvSpPr>
            <p:nvPr/>
          </p:nvSpPr>
          <p:spPr>
            <a:xfrm>
              <a:off x="315914" y="2470172"/>
              <a:ext cx="152955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18,180  Response rate: 41%</a:t>
              </a:r>
            </a:p>
          </p:txBody>
        </p:sp>
        <p:sp>
          <p:nvSpPr>
            <p:cNvPr id="131" name="Text Placeholder 9">
              <a:extLst>
                <a:ext uri="{FF2B5EF4-FFF2-40B4-BE49-F238E27FC236}">
                  <a16:creationId xmlns:a16="http://schemas.microsoft.com/office/drawing/2014/main" id="{741CB281-7057-D202-D1F7-22797872DE7B}"/>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Latvia</a:t>
              </a:r>
            </a:p>
          </p:txBody>
        </p:sp>
        <p:pic>
          <p:nvPicPr>
            <p:cNvPr id="132" name="Graphic 131">
              <a:extLst>
                <a:ext uri="{FF2B5EF4-FFF2-40B4-BE49-F238E27FC236}">
                  <a16:creationId xmlns:a16="http://schemas.microsoft.com/office/drawing/2014/main" id="{816B3B96-E497-93C3-25B2-07D9F4BAA2A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315914" y="2334835"/>
              <a:ext cx="167478" cy="100487"/>
            </a:xfrm>
            <a:prstGeom prst="rect">
              <a:avLst/>
            </a:prstGeom>
          </p:spPr>
        </p:pic>
      </p:grpSp>
      <p:grpSp>
        <p:nvGrpSpPr>
          <p:cNvPr id="122" name="Group 121">
            <a:extLst>
              <a:ext uri="{FF2B5EF4-FFF2-40B4-BE49-F238E27FC236}">
                <a16:creationId xmlns:a16="http://schemas.microsoft.com/office/drawing/2014/main" id="{C4E76E2F-4678-39C7-2334-A5B78E7D1CFC}"/>
              </a:ext>
            </a:extLst>
          </p:cNvPr>
          <p:cNvGrpSpPr/>
          <p:nvPr/>
        </p:nvGrpSpPr>
        <p:grpSpPr>
          <a:xfrm>
            <a:off x="3428207" y="5945172"/>
            <a:ext cx="1529554" cy="557231"/>
            <a:chOff x="315914" y="2300269"/>
            <a:chExt cx="1529554" cy="557231"/>
          </a:xfrm>
        </p:grpSpPr>
        <p:sp>
          <p:nvSpPr>
            <p:cNvPr id="127" name="Text Placeholder 9">
              <a:extLst>
                <a:ext uri="{FF2B5EF4-FFF2-40B4-BE49-F238E27FC236}">
                  <a16:creationId xmlns:a16="http://schemas.microsoft.com/office/drawing/2014/main" id="{F21F2E96-E3A2-ACEF-A56F-B4C2D7831B14}"/>
                </a:ext>
              </a:extLst>
            </p:cNvPr>
            <p:cNvSpPr txBox="1">
              <a:spLocks/>
            </p:cNvSpPr>
            <p:nvPr/>
          </p:nvSpPr>
          <p:spPr>
            <a:xfrm>
              <a:off x="315914" y="2470172"/>
              <a:ext cx="152955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t>Active </a:t>
              </a:r>
              <a:r>
                <a:rPr lang="en-GB" err="1"/>
                <a:t>panelists</a:t>
              </a:r>
              <a:r>
                <a:rPr lang="en-GB"/>
                <a:t>: 1,119  Response rate: 67%</a:t>
              </a:r>
            </a:p>
          </p:txBody>
        </p:sp>
        <p:sp>
          <p:nvSpPr>
            <p:cNvPr id="128" name="Text Placeholder 9">
              <a:extLst>
                <a:ext uri="{FF2B5EF4-FFF2-40B4-BE49-F238E27FC236}">
                  <a16:creationId xmlns:a16="http://schemas.microsoft.com/office/drawing/2014/main" id="{D24CBFFA-1B0B-9FD9-0153-085BE1227CD9}"/>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Spain</a:t>
              </a:r>
            </a:p>
          </p:txBody>
        </p:sp>
        <p:pic>
          <p:nvPicPr>
            <p:cNvPr id="129" name="Graphic 128">
              <a:extLst>
                <a:ext uri="{FF2B5EF4-FFF2-40B4-BE49-F238E27FC236}">
                  <a16:creationId xmlns:a16="http://schemas.microsoft.com/office/drawing/2014/main" id="{29CFB93A-F2A8-2E7B-6A23-8689C1F3FB25}"/>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315914" y="2336952"/>
              <a:ext cx="167479" cy="96252"/>
            </a:xfrm>
            <a:prstGeom prst="rect">
              <a:avLst/>
            </a:prstGeom>
          </p:spPr>
        </p:pic>
      </p:grpSp>
      <p:grpSp>
        <p:nvGrpSpPr>
          <p:cNvPr id="123" name="Group 122">
            <a:extLst>
              <a:ext uri="{FF2B5EF4-FFF2-40B4-BE49-F238E27FC236}">
                <a16:creationId xmlns:a16="http://schemas.microsoft.com/office/drawing/2014/main" id="{52CF2581-C7DD-06F1-6028-2276C7D629B4}"/>
              </a:ext>
            </a:extLst>
          </p:cNvPr>
          <p:cNvGrpSpPr/>
          <p:nvPr/>
        </p:nvGrpSpPr>
        <p:grpSpPr>
          <a:xfrm>
            <a:off x="5011643" y="5945172"/>
            <a:ext cx="1582734" cy="557231"/>
            <a:chOff x="315914" y="2300269"/>
            <a:chExt cx="1582734" cy="557231"/>
          </a:xfrm>
        </p:grpSpPr>
        <p:sp>
          <p:nvSpPr>
            <p:cNvPr id="124" name="Text Placeholder 9">
              <a:extLst>
                <a:ext uri="{FF2B5EF4-FFF2-40B4-BE49-F238E27FC236}">
                  <a16:creationId xmlns:a16="http://schemas.microsoft.com/office/drawing/2014/main" id="{82B06E58-CA9A-D38A-EE50-0DE8416BAF81}"/>
                </a:ext>
              </a:extLst>
            </p:cNvPr>
            <p:cNvSpPr txBox="1">
              <a:spLocks/>
            </p:cNvSpPr>
            <p:nvPr/>
          </p:nvSpPr>
          <p:spPr>
            <a:xfrm>
              <a:off x="315914" y="2470172"/>
              <a:ext cx="1582734" cy="387328"/>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dirty="0"/>
                <a:t>Active </a:t>
              </a:r>
              <a:r>
                <a:rPr lang="en-GB" dirty="0" err="1"/>
                <a:t>panelists</a:t>
              </a:r>
              <a:r>
                <a:rPr lang="en-GB" dirty="0"/>
                <a:t>: 76,258 Response rate: 19%</a:t>
              </a:r>
            </a:p>
          </p:txBody>
        </p:sp>
        <p:sp>
          <p:nvSpPr>
            <p:cNvPr id="125" name="Text Placeholder 9">
              <a:extLst>
                <a:ext uri="{FF2B5EF4-FFF2-40B4-BE49-F238E27FC236}">
                  <a16:creationId xmlns:a16="http://schemas.microsoft.com/office/drawing/2014/main" id="{9787F914-C0CF-F733-3E50-6834BD937D18}"/>
                </a:ext>
              </a:extLst>
            </p:cNvPr>
            <p:cNvSpPr txBox="1">
              <a:spLocks/>
            </p:cNvSpPr>
            <p:nvPr/>
          </p:nvSpPr>
          <p:spPr>
            <a:xfrm>
              <a:off x="512766" y="2300269"/>
              <a:ext cx="1201734" cy="140142"/>
            </a:xfrm>
            <a:prstGeom prst="rect">
              <a:avLst/>
            </a:prstGeom>
          </p:spPr>
          <p:txBody>
            <a:bodyPr lIns="0" tIns="0" rIns="0" bIns="0"/>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buNone/>
              </a:pPr>
              <a:r>
                <a:rPr lang="en-GB">
                  <a:solidFill>
                    <a:schemeClr val="accent2"/>
                  </a:solidFill>
                  <a:latin typeface="+mj-lt"/>
                </a:rPr>
                <a:t> United Kingdom</a:t>
              </a:r>
            </a:p>
          </p:txBody>
        </p:sp>
        <p:pic>
          <p:nvPicPr>
            <p:cNvPr id="126" name="Graphic 125">
              <a:extLst>
                <a:ext uri="{FF2B5EF4-FFF2-40B4-BE49-F238E27FC236}">
                  <a16:creationId xmlns:a16="http://schemas.microsoft.com/office/drawing/2014/main" id="{7E065BA2-D6A6-36D7-2A8C-FF3464423696}"/>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315914" y="2334835"/>
              <a:ext cx="167478" cy="100487"/>
            </a:xfrm>
            <a:prstGeom prst="rect">
              <a:avLst/>
            </a:prstGeom>
          </p:spPr>
        </p:pic>
      </p:grpSp>
      <p:pic>
        <p:nvPicPr>
          <p:cNvPr id="24" name="Graphic 23">
            <a:extLst>
              <a:ext uri="{FF2B5EF4-FFF2-40B4-BE49-F238E27FC236}">
                <a16:creationId xmlns:a16="http://schemas.microsoft.com/office/drawing/2014/main" id="{3A45D1B1-5B62-7D23-CF9D-248C0775A6E8}"/>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7027214" y="5708343"/>
            <a:ext cx="256698" cy="147527"/>
          </a:xfrm>
          <a:prstGeom prst="rect">
            <a:avLst/>
          </a:prstGeom>
        </p:spPr>
      </p:pic>
      <p:pic>
        <p:nvPicPr>
          <p:cNvPr id="25" name="Graphic 24">
            <a:extLst>
              <a:ext uri="{FF2B5EF4-FFF2-40B4-BE49-F238E27FC236}">
                <a16:creationId xmlns:a16="http://schemas.microsoft.com/office/drawing/2014/main" id="{A0E59406-D3DB-4610-CA26-8E0A9E3AE2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011368" y="4349734"/>
            <a:ext cx="245878" cy="147527"/>
          </a:xfrm>
          <a:prstGeom prst="rect">
            <a:avLst/>
          </a:prstGeom>
        </p:spPr>
      </p:pic>
      <p:pic>
        <p:nvPicPr>
          <p:cNvPr id="26" name="Graphic 25">
            <a:extLst>
              <a:ext uri="{FF2B5EF4-FFF2-40B4-BE49-F238E27FC236}">
                <a16:creationId xmlns:a16="http://schemas.microsoft.com/office/drawing/2014/main" id="{4290B09B-D7CD-7AD1-C9F0-7415A4534A47}"/>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a:stretch/>
        </p:blipFill>
        <p:spPr>
          <a:xfrm>
            <a:off x="7346950" y="3041655"/>
            <a:ext cx="245878" cy="147526"/>
          </a:xfrm>
          <a:prstGeom prst="rect">
            <a:avLst/>
          </a:prstGeom>
        </p:spPr>
      </p:pic>
      <p:pic>
        <p:nvPicPr>
          <p:cNvPr id="28" name="Graphic 27">
            <a:extLst>
              <a:ext uri="{FF2B5EF4-FFF2-40B4-BE49-F238E27FC236}">
                <a16:creationId xmlns:a16="http://schemas.microsoft.com/office/drawing/2014/main" id="{386D41DC-6813-E1B9-564C-A8375D8242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477989" y="2733008"/>
            <a:ext cx="245878" cy="143715"/>
          </a:xfrm>
          <a:prstGeom prst="rect">
            <a:avLst/>
          </a:prstGeom>
        </p:spPr>
      </p:pic>
      <p:pic>
        <p:nvPicPr>
          <p:cNvPr id="29" name="Graphic 28">
            <a:extLst>
              <a:ext uri="{FF2B5EF4-FFF2-40B4-BE49-F238E27FC236}">
                <a16:creationId xmlns:a16="http://schemas.microsoft.com/office/drawing/2014/main" id="{06913B4C-AA83-2CB5-9084-4A4DA91DAC5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909561" y="811396"/>
            <a:ext cx="239525" cy="143715"/>
          </a:xfrm>
          <a:prstGeom prst="rect">
            <a:avLst/>
          </a:prstGeom>
        </p:spPr>
      </p:pic>
      <p:pic>
        <p:nvPicPr>
          <p:cNvPr id="31" name="Graphic 30">
            <a:extLst>
              <a:ext uri="{FF2B5EF4-FFF2-40B4-BE49-F238E27FC236}">
                <a16:creationId xmlns:a16="http://schemas.microsoft.com/office/drawing/2014/main" id="{FECE6762-DDBD-E3F2-360A-577BEAF4143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9919596" y="1019503"/>
            <a:ext cx="239525" cy="143715"/>
          </a:xfrm>
          <a:prstGeom prst="rect">
            <a:avLst/>
          </a:prstGeom>
        </p:spPr>
      </p:pic>
      <p:pic>
        <p:nvPicPr>
          <p:cNvPr id="32" name="Graphic 31">
            <a:extLst>
              <a:ext uri="{FF2B5EF4-FFF2-40B4-BE49-F238E27FC236}">
                <a16:creationId xmlns:a16="http://schemas.microsoft.com/office/drawing/2014/main" id="{66757007-8698-3482-7439-A1C7482EFAD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a:xfrm>
            <a:off x="11321348" y="617575"/>
            <a:ext cx="239525" cy="143715"/>
          </a:xfrm>
          <a:prstGeom prst="rect">
            <a:avLst/>
          </a:prstGeom>
        </p:spPr>
      </p:pic>
      <p:pic>
        <p:nvPicPr>
          <p:cNvPr id="33" name="Graphic 32">
            <a:extLst>
              <a:ext uri="{FF2B5EF4-FFF2-40B4-BE49-F238E27FC236}">
                <a16:creationId xmlns:a16="http://schemas.microsoft.com/office/drawing/2014/main" id="{F49904F0-D520-9402-0CBF-9AE312E29FE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11551117" y="1700132"/>
            <a:ext cx="239525" cy="143715"/>
          </a:xfrm>
          <a:prstGeom prst="rect">
            <a:avLst/>
          </a:prstGeom>
        </p:spPr>
      </p:pic>
      <p:pic>
        <p:nvPicPr>
          <p:cNvPr id="34" name="Graphic 33">
            <a:extLst>
              <a:ext uri="{FF2B5EF4-FFF2-40B4-BE49-F238E27FC236}">
                <a16:creationId xmlns:a16="http://schemas.microsoft.com/office/drawing/2014/main" id="{487CCE27-4DC1-005C-506C-9EDBE3FC0EC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11561391" y="1123506"/>
            <a:ext cx="239525" cy="143715"/>
          </a:xfrm>
          <a:prstGeom prst="rect">
            <a:avLst/>
          </a:prstGeom>
        </p:spPr>
      </p:pic>
      <p:pic>
        <p:nvPicPr>
          <p:cNvPr id="35" name="Graphic 34">
            <a:extLst>
              <a:ext uri="{FF2B5EF4-FFF2-40B4-BE49-F238E27FC236}">
                <a16:creationId xmlns:a16="http://schemas.microsoft.com/office/drawing/2014/main" id="{52E6C73B-2BC0-2677-E812-414060F8655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280771" y="2146746"/>
            <a:ext cx="239525" cy="143715"/>
          </a:xfrm>
          <a:prstGeom prst="rect">
            <a:avLst/>
          </a:prstGeom>
        </p:spPr>
      </p:pic>
      <p:pic>
        <p:nvPicPr>
          <p:cNvPr id="36" name="Graphic 35">
            <a:extLst>
              <a:ext uri="{FF2B5EF4-FFF2-40B4-BE49-F238E27FC236}">
                <a16:creationId xmlns:a16="http://schemas.microsoft.com/office/drawing/2014/main" id="{E3ED6D69-893C-6723-95FA-BE6DF6B677E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10491697" y="3045466"/>
            <a:ext cx="239525" cy="143715"/>
          </a:xfrm>
          <a:prstGeom prst="rect">
            <a:avLst/>
          </a:prstGeom>
        </p:spPr>
      </p:pic>
      <p:pic>
        <p:nvPicPr>
          <p:cNvPr id="37" name="Graphic 36">
            <a:extLst>
              <a:ext uri="{FF2B5EF4-FFF2-40B4-BE49-F238E27FC236}">
                <a16:creationId xmlns:a16="http://schemas.microsoft.com/office/drawing/2014/main" id="{5265E080-32D5-EC87-3D99-E14FA9FDD51A}"/>
              </a:ext>
            </a:extLst>
          </p:cNvPr>
          <p:cNvPicPr>
            <a:picLocks noChangeAspect="1"/>
          </p:cNvPicPr>
          <p:nvPr/>
        </p:nvPicPr>
        <p:blipFill>
          <a:blip r:embed="rId41">
            <a:extLst>
              <a:ext uri="{28A0092B-C50C-407E-A947-70E740481C1C}">
                <a14:useLocalDpi xmlns:a14="http://schemas.microsoft.com/office/drawing/2010/main" val="0"/>
              </a:ext>
            </a:extLst>
          </a:blip>
          <a:srcRect/>
          <a:stretch/>
        </p:blipFill>
        <p:spPr>
          <a:xfrm>
            <a:off x="9919597" y="3529712"/>
            <a:ext cx="224555" cy="143715"/>
          </a:xfrm>
          <a:prstGeom prst="rect">
            <a:avLst/>
          </a:prstGeom>
        </p:spPr>
      </p:pic>
      <p:pic>
        <p:nvPicPr>
          <p:cNvPr id="38" name="Graphic 36">
            <a:extLst>
              <a:ext uri="{FF2B5EF4-FFF2-40B4-BE49-F238E27FC236}">
                <a16:creationId xmlns:a16="http://schemas.microsoft.com/office/drawing/2014/main" id="{8A2B95C9-74F2-A0C8-7762-8BF3521451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855942" y="4015424"/>
            <a:ext cx="224555" cy="134733"/>
          </a:xfrm>
          <a:prstGeom prst="rect">
            <a:avLst/>
          </a:prstGeom>
        </p:spPr>
      </p:pic>
      <p:pic>
        <p:nvPicPr>
          <p:cNvPr id="39" name="Graphic 36">
            <a:extLst>
              <a:ext uri="{FF2B5EF4-FFF2-40B4-BE49-F238E27FC236}">
                <a16:creationId xmlns:a16="http://schemas.microsoft.com/office/drawing/2014/main" id="{4D0C599A-3FA8-02C0-541C-50005E9AC4A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a:xfrm>
            <a:off x="9501650" y="4935249"/>
            <a:ext cx="224555" cy="134733"/>
          </a:xfrm>
          <a:prstGeom prst="rect">
            <a:avLst/>
          </a:prstGeom>
        </p:spPr>
      </p:pic>
      <p:pic>
        <p:nvPicPr>
          <p:cNvPr id="41" name="Graphic 36">
            <a:extLst>
              <a:ext uri="{FF2B5EF4-FFF2-40B4-BE49-F238E27FC236}">
                <a16:creationId xmlns:a16="http://schemas.microsoft.com/office/drawing/2014/main" id="{385A2388-0213-6D0D-B41B-B493B46D74A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8918981" y="4189763"/>
            <a:ext cx="224555" cy="134733"/>
          </a:xfrm>
          <a:prstGeom prst="rect">
            <a:avLst/>
          </a:prstGeom>
        </p:spPr>
      </p:pic>
      <p:pic>
        <p:nvPicPr>
          <p:cNvPr id="42" name="Graphic 41">
            <a:extLst>
              <a:ext uri="{FF2B5EF4-FFF2-40B4-BE49-F238E27FC236}">
                <a16:creationId xmlns:a16="http://schemas.microsoft.com/office/drawing/2014/main" id="{34B23D92-35DD-0004-F7C7-9645C212BC0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192677" y="3372288"/>
            <a:ext cx="245878" cy="147526"/>
          </a:xfrm>
          <a:prstGeom prst="rect">
            <a:avLst/>
          </a:prstGeom>
        </p:spPr>
      </p:pic>
      <p:pic>
        <p:nvPicPr>
          <p:cNvPr id="45" name="Graphic 44">
            <a:extLst>
              <a:ext uri="{FF2B5EF4-FFF2-40B4-BE49-F238E27FC236}">
                <a16:creationId xmlns:a16="http://schemas.microsoft.com/office/drawing/2014/main" id="{F673E36A-068F-0826-A327-999E794194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8342183" y="3447956"/>
            <a:ext cx="245878" cy="143715"/>
          </a:xfrm>
          <a:prstGeom prst="rect">
            <a:avLst/>
          </a:prstGeom>
        </p:spPr>
      </p:pic>
      <p:pic>
        <p:nvPicPr>
          <p:cNvPr id="47" name="Graphic 46">
            <a:extLst>
              <a:ext uri="{FF2B5EF4-FFF2-40B4-BE49-F238E27FC236}">
                <a16:creationId xmlns:a16="http://schemas.microsoft.com/office/drawing/2014/main" id="{C2371302-04E6-6474-618F-71FF9085621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8428045" y="3058670"/>
            <a:ext cx="239525" cy="143715"/>
          </a:xfrm>
          <a:prstGeom prst="rect">
            <a:avLst/>
          </a:prstGeom>
        </p:spPr>
      </p:pic>
      <p:pic>
        <p:nvPicPr>
          <p:cNvPr id="2" name="Graphic 1">
            <a:extLst>
              <a:ext uri="{FF2B5EF4-FFF2-40B4-BE49-F238E27FC236}">
                <a16:creationId xmlns:a16="http://schemas.microsoft.com/office/drawing/2014/main" id="{73E7DA8D-206E-320D-B10F-722ACB7BE4C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9295288" y="2208480"/>
            <a:ext cx="239525" cy="143715"/>
          </a:xfrm>
          <a:prstGeom prst="rect">
            <a:avLst/>
          </a:prstGeom>
        </p:spPr>
      </p:pic>
      <p:sp>
        <p:nvSpPr>
          <p:cNvPr id="7" name="TextBox 6">
            <a:extLst>
              <a:ext uri="{FF2B5EF4-FFF2-40B4-BE49-F238E27FC236}">
                <a16:creationId xmlns:a16="http://schemas.microsoft.com/office/drawing/2014/main" id="{FC8F5ADE-C71A-94DD-62DD-C42EFB4BE7CD}"/>
              </a:ext>
            </a:extLst>
          </p:cNvPr>
          <p:cNvSpPr txBox="1"/>
          <p:nvPr/>
        </p:nvSpPr>
        <p:spPr>
          <a:xfrm>
            <a:off x="246302" y="6547139"/>
            <a:ext cx="10582035" cy="235962"/>
          </a:xfrm>
          <a:prstGeom prst="rect">
            <a:avLst/>
          </a:prstGeom>
          <a:noFill/>
        </p:spPr>
        <p:txBody>
          <a:bodyPr wrap="square" rtlCol="0">
            <a:spAutoFit/>
          </a:bodyPr>
          <a:lstStyle/>
          <a:p>
            <a:endParaRPr lang="nb-NO" sz="1400" baseline="30000">
              <a:solidFill>
                <a:srgbClr val="000000"/>
              </a:solidFill>
            </a:endParaRPr>
          </a:p>
        </p:txBody>
      </p:sp>
      <p:sp>
        <p:nvSpPr>
          <p:cNvPr id="8" name="TextBox 7">
            <a:extLst>
              <a:ext uri="{FF2B5EF4-FFF2-40B4-BE49-F238E27FC236}">
                <a16:creationId xmlns:a16="http://schemas.microsoft.com/office/drawing/2014/main" id="{F387AFD3-6904-164E-7363-09DBE73E1EEE}"/>
              </a:ext>
            </a:extLst>
          </p:cNvPr>
          <p:cNvSpPr txBox="1"/>
          <p:nvPr/>
        </p:nvSpPr>
        <p:spPr>
          <a:xfrm>
            <a:off x="246302" y="6653671"/>
            <a:ext cx="10582035" cy="205184"/>
          </a:xfrm>
          <a:prstGeom prst="rect">
            <a:avLst/>
          </a:prstGeom>
          <a:noFill/>
        </p:spPr>
        <p:txBody>
          <a:bodyPr wrap="square" rtlCol="0">
            <a:spAutoFit/>
          </a:bodyPr>
          <a:lstStyle/>
          <a:p>
            <a:r>
              <a:rPr lang="en-US" sz="1100" b="0" i="0" u="none" strike="noStrike" baseline="30000">
                <a:solidFill>
                  <a:srgbClr val="000000"/>
                </a:solidFill>
              </a:rPr>
              <a:t>*The number of active panelists in the </a:t>
            </a:r>
            <a:r>
              <a:rPr lang="en-US" sz="1100" b="0" i="0" u="none" strike="noStrike" baseline="30000" err="1">
                <a:solidFill>
                  <a:srgbClr val="000000"/>
                </a:solidFill>
              </a:rPr>
              <a:t>Norstatpanels</a:t>
            </a:r>
            <a:r>
              <a:rPr lang="en-US" sz="1100" b="0" i="0" u="none" strike="noStrike" baseline="30000">
                <a:solidFill>
                  <a:srgbClr val="000000"/>
                </a:solidFill>
              </a:rPr>
              <a:t> that have responded to a survey within the last six months or signed</a:t>
            </a:r>
            <a:r>
              <a:rPr lang="en-US" sz="1100" baseline="30000">
                <a:solidFill>
                  <a:srgbClr val="000000"/>
                </a:solidFill>
              </a:rPr>
              <a:t> </a:t>
            </a:r>
            <a:r>
              <a:rPr lang="en-US" sz="1100" b="0" i="0" u="none" strike="noStrike" baseline="30000">
                <a:solidFill>
                  <a:srgbClr val="000000"/>
                </a:solidFill>
              </a:rPr>
              <a:t>up for the panel within the last 12 months. </a:t>
            </a:r>
          </a:p>
        </p:txBody>
      </p:sp>
      <p:sp>
        <p:nvSpPr>
          <p:cNvPr id="4" name="Title 1">
            <a:extLst>
              <a:ext uri="{FF2B5EF4-FFF2-40B4-BE49-F238E27FC236}">
                <a16:creationId xmlns:a16="http://schemas.microsoft.com/office/drawing/2014/main" id="{8EEA92FF-E402-E2ED-6505-89C252A06E52}"/>
              </a:ext>
            </a:extLst>
          </p:cNvPr>
          <p:cNvSpPr txBox="1">
            <a:spLocks/>
          </p:cNvSpPr>
          <p:nvPr/>
        </p:nvSpPr>
        <p:spPr>
          <a:xfrm>
            <a:off x="315913" y="1128588"/>
            <a:ext cx="11558587" cy="584325"/>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fr-FR" dirty="0">
                <a:latin typeface="Avenir Next LT Pro" panose="020B0504020202020204" pitchFamily="34" charset="0"/>
              </a:rPr>
              <a:t>Panel </a:t>
            </a:r>
            <a:r>
              <a:rPr lang="fr-FR" dirty="0" err="1">
                <a:latin typeface="Avenir Next LT Pro" panose="020B0504020202020204" pitchFamily="34" charset="0"/>
              </a:rPr>
              <a:t>overview</a:t>
            </a:r>
            <a:endParaRPr lang="fr-FR" dirty="0">
              <a:latin typeface="Avenir Next LT Pro" panose="020B0504020202020204" pitchFamily="34" charset="0"/>
            </a:endParaRPr>
          </a:p>
        </p:txBody>
      </p:sp>
    </p:spTree>
    <p:extLst>
      <p:ext uri="{BB962C8B-B14F-4D97-AF65-F5344CB8AC3E}">
        <p14:creationId xmlns:p14="http://schemas.microsoft.com/office/powerpoint/2010/main" val="484424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71FE9-BD0B-91E0-62F6-DCE521293695}"/>
              </a:ext>
            </a:extLst>
          </p:cNvPr>
          <p:cNvSpPr>
            <a:spLocks noGrp="1"/>
          </p:cNvSpPr>
          <p:nvPr>
            <p:ph type="title"/>
          </p:nvPr>
        </p:nvSpPr>
        <p:spPr/>
        <p:txBody>
          <a:bodyPr/>
          <a:lstStyle/>
          <a:p>
            <a:r>
              <a:rPr lang="en-GB" dirty="0"/>
              <a:t>Panel Variable Categories </a:t>
            </a:r>
          </a:p>
        </p:txBody>
      </p:sp>
      <p:sp>
        <p:nvSpPr>
          <p:cNvPr id="4" name="Date Placeholder 3">
            <a:extLst>
              <a:ext uri="{FF2B5EF4-FFF2-40B4-BE49-F238E27FC236}">
                <a16:creationId xmlns:a16="http://schemas.microsoft.com/office/drawing/2014/main" id="{5A796CE7-A6F7-FFEF-CF37-BF1644DE56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0B0F2C-59C8-4CFC-99FC-A379D8700B3A}" type="datetime1">
              <a:rPr kumimoji="0" lang="en-GB" sz="1000" b="0" i="0" u="none" strike="noStrike" kern="1200" cap="none" spc="0" normalizeH="0" baseline="0" noProof="0" smtClean="0">
                <a:ln>
                  <a:noFill/>
                </a:ln>
                <a:no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20/11/2024</a:t>
            </a:fld>
            <a:endParaRPr kumimoji="0" lang="en-GB" sz="1000" b="0" i="0" u="none" strike="noStrike" kern="1200" cap="none" spc="0" normalizeH="0" baseline="0" noProof="0">
              <a:ln>
                <a:noFill/>
              </a:ln>
              <a:noFill/>
              <a:effectLst/>
              <a:uLnTx/>
              <a:uFillTx/>
              <a:latin typeface="Avenir Next LT Pro"/>
              <a:ea typeface="+mn-ea"/>
              <a:cs typeface="+mn-cs"/>
            </a:endParaRPr>
          </a:p>
        </p:txBody>
      </p:sp>
      <p:sp>
        <p:nvSpPr>
          <p:cNvPr id="5" name="Footer Placeholder 4">
            <a:extLst>
              <a:ext uri="{FF2B5EF4-FFF2-40B4-BE49-F238E27FC236}">
                <a16:creationId xmlns:a16="http://schemas.microsoft.com/office/drawing/2014/main" id="{635F0D09-F711-92AA-1DBE-2BAE6B6D048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venir Next LT Pro"/>
                <a:ea typeface="+mn-ea"/>
                <a:cs typeface="+mn-cs"/>
              </a:rPr>
              <a:t>.</a:t>
            </a:r>
          </a:p>
        </p:txBody>
      </p:sp>
      <p:sp>
        <p:nvSpPr>
          <p:cNvPr id="6" name="Slide Number Placeholder 5">
            <a:extLst>
              <a:ext uri="{FF2B5EF4-FFF2-40B4-BE49-F238E27FC236}">
                <a16:creationId xmlns:a16="http://schemas.microsoft.com/office/drawing/2014/main" id="{834C0737-5CF1-9CF9-E71C-20A2C960F4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1000" b="0" i="0" u="none" strike="noStrike" kern="1200" cap="none" spc="0" normalizeH="0" baseline="0" noProof="0" smtClean="0">
                <a:ln>
                  <a:noFill/>
                </a:ln>
                <a:solidFill>
                  <a:srgbClr val="031C1C"/>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000" b="0" i="0" u="none" strike="noStrike" kern="1200" cap="none" spc="0" normalizeH="0" baseline="0" noProof="0">
              <a:ln>
                <a:noFill/>
              </a:ln>
              <a:solidFill>
                <a:srgbClr val="031C1C"/>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ED58BF03-649A-C002-3D09-4169B7231B00}"/>
              </a:ext>
            </a:extLst>
          </p:cNvPr>
          <p:cNvSpPr txBox="1"/>
          <p:nvPr/>
        </p:nvSpPr>
        <p:spPr>
          <a:xfrm>
            <a:off x="315913" y="1719072"/>
            <a:ext cx="11260391" cy="4708981"/>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Automotive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Number of Cars in Household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Car Brand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Car Purchase Condition (new/used)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Electric Vehicles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Demographic &amp; Household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Age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Gender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Region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Social Grade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Ethnicity</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Education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Home Status (own/rent)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Political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Children Age and Gender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Pets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Household Decisionmaker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Appliances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Energy Supplier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Broadband Provider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Utilities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8" name="TextBox 7">
            <a:extLst>
              <a:ext uri="{FF2B5EF4-FFF2-40B4-BE49-F238E27FC236}">
                <a16:creationId xmlns:a16="http://schemas.microsoft.com/office/drawing/2014/main" id="{898C0718-EE83-A8C8-8BC6-940EB8154B09}"/>
              </a:ext>
            </a:extLst>
          </p:cNvPr>
          <p:cNvSpPr txBox="1"/>
          <p:nvPr/>
        </p:nvSpPr>
        <p:spPr>
          <a:xfrm>
            <a:off x="3733004" y="1719072"/>
            <a:ext cx="11260391" cy="4893647"/>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Employment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Occupation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Job Role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Job Department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Job Responsibilities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Business Decisionmakers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Work Sector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Company Size (employees and turnover)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Finance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Personal Income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Household Income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Insurance Policies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Savings &amp; Investments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Health &amp; Lifestyle</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Exercise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Conditions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Treatment and Medication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Nicotine Products</a:t>
            </a: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Avenir Next LT Pro"/>
                <a:ea typeface="+mn-ea"/>
                <a:cs typeface="+mn-cs"/>
              </a:rPr>
            </a:b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uLnTx/>
                <a:uFillTx/>
                <a:latin typeface="Avenir Next LT Pro"/>
                <a:ea typeface="+mn-ea"/>
                <a:cs typeface="+mn-cs"/>
              </a:rPr>
            </a:b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9" name="TextBox 8">
            <a:extLst>
              <a:ext uri="{FF2B5EF4-FFF2-40B4-BE49-F238E27FC236}">
                <a16:creationId xmlns:a16="http://schemas.microsoft.com/office/drawing/2014/main" id="{C07912CC-5C70-0877-4A84-86B123263C06}"/>
              </a:ext>
            </a:extLst>
          </p:cNvPr>
          <p:cNvSpPr txBox="1"/>
          <p:nvPr/>
        </p:nvSpPr>
        <p:spPr>
          <a:xfrm>
            <a:off x="7367037" y="1719072"/>
            <a:ext cx="11260391" cy="5632311"/>
          </a:xfrm>
          <a:prstGeom prst="rect">
            <a:avLst/>
          </a:prstGeom>
          <a:noFill/>
        </p:spPr>
        <p:txBody>
          <a:bodyPr wrap="square" numCol="1"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Media &amp; Entertainment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Mobile Brand &amp; Network</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Social Media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VOD Subscriptions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Audio Subscriptions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News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Magazines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Gaming</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Gambling</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Retail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Grocery Stores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Consumer Goods Purchased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Fashion (clothes and footwear)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highlight>
                  <a:srgbClr val="FFFFFF"/>
                </a:highlight>
                <a:uLnTx/>
                <a:uFillTx/>
                <a:latin typeface="Avenir Next LT Pro"/>
                <a:ea typeface="+mn-ea"/>
                <a:cs typeface="+mn-cs"/>
              </a:rPr>
              <a:t>Sport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Avenir Next LT Pro"/>
                <a:ea typeface="+mn-ea"/>
                <a:cs typeface="+mn-cs"/>
              </a:rPr>
              <a:t>Sports Participation</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highlight>
                  <a:srgbClr val="FFFFFF"/>
                </a:highlight>
                <a:uLnTx/>
                <a:uFillTx/>
                <a:latin typeface="Avenir Next LT Pro"/>
                <a:ea typeface="+mn-ea"/>
                <a:cs typeface="+mn-cs"/>
              </a:rPr>
              <a:t>Sports Followed</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00000"/>
                </a:solidFill>
                <a:effectLst/>
                <a:uLnTx/>
                <a:uFillTx/>
                <a:latin typeface="Avenir Next LT Pro"/>
                <a:ea typeface="+mn-ea"/>
                <a:cs typeface="+mn-cs"/>
              </a:rPr>
              <a:t>Travel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Business Travel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Leisure Travel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Transport Method</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Public Transport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Avenir Next LT Pro"/>
                <a:ea typeface="+mn-ea"/>
                <a:cs typeface="+mn-cs"/>
              </a:rPr>
              <a:t>Accommodation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highlight>
                <a:srgbClr val="FFFFFF"/>
              </a:highlight>
              <a:uLnTx/>
              <a:uFillTx/>
              <a:latin typeface="Avenir Next LT Pro"/>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dirty="0">
                <a:ln>
                  <a:noFill/>
                </a:ln>
                <a:solidFill>
                  <a:srgbClr val="000000"/>
                </a:solidFill>
                <a:effectLst/>
                <a:highlight>
                  <a:srgbClr val="FFFFFF"/>
                </a:highlight>
                <a:uLnTx/>
                <a:uFillTx/>
                <a:latin typeface="Avenir Next LT Pro"/>
                <a:ea typeface="+mn-ea"/>
                <a:cs typeface="+mn-cs"/>
              </a:rPr>
            </a:br>
            <a:endParaRPr kumimoji="0" lang="en-GB" sz="12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1216796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FFD"/>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2CD1ED-ECFE-1E0C-31CB-AE69274A7DF2}"/>
              </a:ext>
            </a:extLst>
          </p:cNvPr>
          <p:cNvSpPr>
            <a:spLocks noGrp="1"/>
          </p:cNvSpPr>
          <p:nvPr>
            <p:ph type="dt" sz="half" idx="10"/>
          </p:nvPr>
        </p:nvSpPr>
        <p:spPr/>
        <p:txBody>
          <a:bodyPr/>
          <a:lstStyle/>
          <a:p>
            <a:fld id="{B19DE23E-2FF0-452B-AE2D-F46680259468}" type="datetime1">
              <a:rPr lang="en-GB" smtClean="0"/>
              <a:pPr/>
              <a:t>20/11/2024</a:t>
            </a:fld>
            <a:endParaRPr lang="en-GB"/>
          </a:p>
        </p:txBody>
      </p:sp>
      <p:cxnSp>
        <p:nvCxnSpPr>
          <p:cNvPr id="11" name="Straight Connector 10">
            <a:extLst>
              <a:ext uri="{FF2B5EF4-FFF2-40B4-BE49-F238E27FC236}">
                <a16:creationId xmlns:a16="http://schemas.microsoft.com/office/drawing/2014/main" id="{9E8FFCBE-19EF-3A52-01A4-971AF5A0915B}"/>
              </a:ext>
            </a:extLst>
          </p:cNvPr>
          <p:cNvCxnSpPr>
            <a:cxnSpLocks/>
          </p:cNvCxnSpPr>
          <p:nvPr/>
        </p:nvCxnSpPr>
        <p:spPr>
          <a:xfrm>
            <a:off x="307367" y="843878"/>
            <a:ext cx="11192207"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Connecteur droit 13">
            <a:extLst>
              <a:ext uri="{FF2B5EF4-FFF2-40B4-BE49-F238E27FC236}">
                <a16:creationId xmlns:a16="http://schemas.microsoft.com/office/drawing/2014/main" id="{B97F8E9D-7090-2B2F-75F6-0BDCD6C69ABB}"/>
              </a:ext>
            </a:extLst>
          </p:cNvPr>
          <p:cNvCxnSpPr>
            <a:cxnSpLocks/>
          </p:cNvCxnSpPr>
          <p:nvPr/>
        </p:nvCxnSpPr>
        <p:spPr>
          <a:xfrm>
            <a:off x="315911" y="4094825"/>
            <a:ext cx="3762377" cy="0"/>
          </a:xfrm>
          <a:prstGeom prst="line">
            <a:avLst/>
          </a:prstGeom>
          <a:ln>
            <a:solidFill>
              <a:srgbClr val="00C999"/>
            </a:solidFill>
          </a:ln>
        </p:spPr>
        <p:style>
          <a:lnRef idx="1">
            <a:schemeClr val="accent1"/>
          </a:lnRef>
          <a:fillRef idx="0">
            <a:schemeClr val="accent1"/>
          </a:fillRef>
          <a:effectRef idx="0">
            <a:schemeClr val="accent1"/>
          </a:effectRef>
          <a:fontRef idx="minor">
            <a:schemeClr val="tx1"/>
          </a:fontRef>
        </p:style>
      </p:cxnSp>
      <p:cxnSp>
        <p:nvCxnSpPr>
          <p:cNvPr id="12" name="Connecteur droit 15">
            <a:extLst>
              <a:ext uri="{FF2B5EF4-FFF2-40B4-BE49-F238E27FC236}">
                <a16:creationId xmlns:a16="http://schemas.microsoft.com/office/drawing/2014/main" id="{FF33AC19-E54C-20CC-1F49-59C2B3F1902A}"/>
              </a:ext>
            </a:extLst>
          </p:cNvPr>
          <p:cNvCxnSpPr>
            <a:cxnSpLocks/>
          </p:cNvCxnSpPr>
          <p:nvPr/>
        </p:nvCxnSpPr>
        <p:spPr>
          <a:xfrm>
            <a:off x="4214811" y="4094825"/>
            <a:ext cx="3762377" cy="0"/>
          </a:xfrm>
          <a:prstGeom prst="line">
            <a:avLst/>
          </a:prstGeom>
          <a:ln>
            <a:solidFill>
              <a:srgbClr val="00C999"/>
            </a:solidFill>
          </a:ln>
        </p:spPr>
        <p:style>
          <a:lnRef idx="1">
            <a:schemeClr val="accent1"/>
          </a:lnRef>
          <a:fillRef idx="0">
            <a:schemeClr val="accent1"/>
          </a:fillRef>
          <a:effectRef idx="0">
            <a:schemeClr val="accent1"/>
          </a:effectRef>
          <a:fontRef idx="minor">
            <a:schemeClr val="tx1"/>
          </a:fontRef>
        </p:style>
      </p:cxnSp>
      <p:cxnSp>
        <p:nvCxnSpPr>
          <p:cNvPr id="13" name="Connecteur droit 16">
            <a:extLst>
              <a:ext uri="{FF2B5EF4-FFF2-40B4-BE49-F238E27FC236}">
                <a16:creationId xmlns:a16="http://schemas.microsoft.com/office/drawing/2014/main" id="{3F1AE452-3861-9D2A-E5AD-DE2F431AD55D}"/>
              </a:ext>
            </a:extLst>
          </p:cNvPr>
          <p:cNvCxnSpPr>
            <a:cxnSpLocks/>
          </p:cNvCxnSpPr>
          <p:nvPr/>
        </p:nvCxnSpPr>
        <p:spPr>
          <a:xfrm>
            <a:off x="8113713" y="4094825"/>
            <a:ext cx="3762377" cy="0"/>
          </a:xfrm>
          <a:prstGeom prst="line">
            <a:avLst/>
          </a:prstGeom>
          <a:ln>
            <a:solidFill>
              <a:srgbClr val="00C999"/>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FCA87E4B-A99E-1AD4-D707-BB3656BE7D2B}"/>
              </a:ext>
            </a:extLst>
          </p:cNvPr>
          <p:cNvSpPr txBox="1">
            <a:spLocks/>
          </p:cNvSpPr>
          <p:nvPr/>
        </p:nvSpPr>
        <p:spPr>
          <a:xfrm>
            <a:off x="9074137" y="2663716"/>
            <a:ext cx="1918644"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Representative </a:t>
            </a:r>
          </a:p>
        </p:txBody>
      </p:sp>
      <p:sp>
        <p:nvSpPr>
          <p:cNvPr id="15" name="ZoneTexte 29">
            <a:extLst>
              <a:ext uri="{FF2B5EF4-FFF2-40B4-BE49-F238E27FC236}">
                <a16:creationId xmlns:a16="http://schemas.microsoft.com/office/drawing/2014/main" id="{163A77E0-06D2-1F30-E58B-94EA237C3F29}"/>
              </a:ext>
            </a:extLst>
          </p:cNvPr>
          <p:cNvSpPr txBox="1"/>
          <p:nvPr/>
        </p:nvSpPr>
        <p:spPr>
          <a:xfrm>
            <a:off x="9074137" y="3005791"/>
            <a:ext cx="2709438" cy="910314"/>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Our recruitment focuses on the representativeness. For example, we focus more on the young male in England and Wales as we see they are under representative on our panel currently. </a:t>
            </a:r>
          </a:p>
        </p:txBody>
      </p:sp>
      <p:sp>
        <p:nvSpPr>
          <p:cNvPr id="16" name="Title 1">
            <a:extLst>
              <a:ext uri="{FF2B5EF4-FFF2-40B4-BE49-F238E27FC236}">
                <a16:creationId xmlns:a16="http://schemas.microsoft.com/office/drawing/2014/main" id="{455DFAC1-4656-78C9-5B0A-649E5A932AA6}"/>
              </a:ext>
            </a:extLst>
          </p:cNvPr>
          <p:cNvSpPr txBox="1">
            <a:spLocks/>
          </p:cNvSpPr>
          <p:nvPr/>
        </p:nvSpPr>
        <p:spPr>
          <a:xfrm>
            <a:off x="1199219" y="2639861"/>
            <a:ext cx="3803422"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By invitation only and double opt-in</a:t>
            </a:r>
          </a:p>
        </p:txBody>
      </p:sp>
      <p:sp>
        <p:nvSpPr>
          <p:cNvPr id="17" name="ZoneTexte 38">
            <a:extLst>
              <a:ext uri="{FF2B5EF4-FFF2-40B4-BE49-F238E27FC236}">
                <a16:creationId xmlns:a16="http://schemas.microsoft.com/office/drawing/2014/main" id="{76384920-E8B1-BA7B-0810-6378CD8B8FE5}"/>
              </a:ext>
            </a:extLst>
          </p:cNvPr>
          <p:cNvSpPr txBox="1"/>
          <p:nvPr/>
        </p:nvSpPr>
        <p:spPr>
          <a:xfrm>
            <a:off x="1131445" y="3031637"/>
            <a:ext cx="2709438" cy="910314"/>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Joining Norstat panel is by invitation only. Our registration sites are "hidden" from the general public and accessible only by invitation. We recruit via "double opt-in“ with a high share of self-controlled channels</a:t>
            </a:r>
          </a:p>
        </p:txBody>
      </p:sp>
      <p:grpSp>
        <p:nvGrpSpPr>
          <p:cNvPr id="18" name="Group 151">
            <a:extLst>
              <a:ext uri="{FF2B5EF4-FFF2-40B4-BE49-F238E27FC236}">
                <a16:creationId xmlns:a16="http://schemas.microsoft.com/office/drawing/2014/main" id="{6C07436E-46E7-BD55-C532-3681873DFA76}"/>
              </a:ext>
            </a:extLst>
          </p:cNvPr>
          <p:cNvGrpSpPr>
            <a:grpSpLocks noChangeAspect="1"/>
          </p:cNvGrpSpPr>
          <p:nvPr/>
        </p:nvGrpSpPr>
        <p:grpSpPr>
          <a:xfrm>
            <a:off x="813202" y="2553128"/>
            <a:ext cx="309710" cy="295239"/>
            <a:chOff x="3963988" y="3140076"/>
            <a:chExt cx="666750" cy="671512"/>
          </a:xfrm>
          <a:noFill/>
        </p:grpSpPr>
        <p:sp>
          <p:nvSpPr>
            <p:cNvPr id="19" name="Freeform 5">
              <a:extLst>
                <a:ext uri="{FF2B5EF4-FFF2-40B4-BE49-F238E27FC236}">
                  <a16:creationId xmlns:a16="http://schemas.microsoft.com/office/drawing/2014/main" id="{BF159463-7EDB-51ED-8656-09FE83E53CB1}"/>
                </a:ext>
              </a:extLst>
            </p:cNvPr>
            <p:cNvSpPr>
              <a:spLocks/>
            </p:cNvSpPr>
            <p:nvPr/>
          </p:nvSpPr>
          <p:spPr bwMode="auto">
            <a:xfrm>
              <a:off x="3963988" y="3252788"/>
              <a:ext cx="560388" cy="558800"/>
            </a:xfrm>
            <a:custGeom>
              <a:avLst/>
              <a:gdLst>
                <a:gd name="T0" fmla="*/ 6205 w 6750"/>
                <a:gd name="T1" fmla="*/ 1535 h 6751"/>
                <a:gd name="T2" fmla="*/ 6750 w 6750"/>
                <a:gd name="T3" fmla="*/ 3376 h 6751"/>
                <a:gd name="T4" fmla="*/ 3375 w 6750"/>
                <a:gd name="T5" fmla="*/ 6751 h 6751"/>
                <a:gd name="T6" fmla="*/ 0 w 6750"/>
                <a:gd name="T7" fmla="*/ 3376 h 6751"/>
                <a:gd name="T8" fmla="*/ 3375 w 6750"/>
                <a:gd name="T9" fmla="*/ 0 h 6751"/>
                <a:gd name="T10" fmla="*/ 5164 w 6750"/>
                <a:gd name="T11" fmla="*/ 513 h 6751"/>
              </a:gdLst>
              <a:ahLst/>
              <a:cxnLst>
                <a:cxn ang="0">
                  <a:pos x="T0" y="T1"/>
                </a:cxn>
                <a:cxn ang="0">
                  <a:pos x="T2" y="T3"/>
                </a:cxn>
                <a:cxn ang="0">
                  <a:pos x="T4" y="T5"/>
                </a:cxn>
                <a:cxn ang="0">
                  <a:pos x="T6" y="T7"/>
                </a:cxn>
                <a:cxn ang="0">
                  <a:pos x="T8" y="T9"/>
                </a:cxn>
                <a:cxn ang="0">
                  <a:pos x="T10" y="T11"/>
                </a:cxn>
              </a:cxnLst>
              <a:rect l="0" t="0" r="r" b="b"/>
              <a:pathLst>
                <a:path w="6750" h="6751">
                  <a:moveTo>
                    <a:pt x="6205" y="1535"/>
                  </a:moveTo>
                  <a:cubicBezTo>
                    <a:pt x="6550" y="2064"/>
                    <a:pt x="6750" y="2697"/>
                    <a:pt x="6750" y="3376"/>
                  </a:cubicBezTo>
                  <a:cubicBezTo>
                    <a:pt x="6750" y="5240"/>
                    <a:pt x="5239" y="6751"/>
                    <a:pt x="3375" y="6751"/>
                  </a:cubicBezTo>
                  <a:cubicBezTo>
                    <a:pt x="1511" y="6751"/>
                    <a:pt x="0" y="5240"/>
                    <a:pt x="0" y="3376"/>
                  </a:cubicBezTo>
                  <a:cubicBezTo>
                    <a:pt x="0" y="1512"/>
                    <a:pt x="1511" y="0"/>
                    <a:pt x="3375" y="0"/>
                  </a:cubicBezTo>
                  <a:cubicBezTo>
                    <a:pt x="4032" y="0"/>
                    <a:pt x="4646" y="188"/>
                    <a:pt x="5164" y="513"/>
                  </a:cubicBezTo>
                </a:path>
              </a:pathLst>
            </a:custGeom>
            <a:grp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Freeform 6">
              <a:extLst>
                <a:ext uri="{FF2B5EF4-FFF2-40B4-BE49-F238E27FC236}">
                  <a16:creationId xmlns:a16="http://schemas.microsoft.com/office/drawing/2014/main" id="{C340D5FD-C198-B846-E09B-A20B20044552}"/>
                </a:ext>
              </a:extLst>
            </p:cNvPr>
            <p:cNvSpPr>
              <a:spLocks/>
            </p:cNvSpPr>
            <p:nvPr/>
          </p:nvSpPr>
          <p:spPr bwMode="auto">
            <a:xfrm>
              <a:off x="4067175" y="3355976"/>
              <a:ext cx="354013" cy="352425"/>
            </a:xfrm>
            <a:custGeom>
              <a:avLst/>
              <a:gdLst>
                <a:gd name="T0" fmla="*/ 2318 w 4264"/>
                <a:gd name="T1" fmla="*/ 8 h 4263"/>
                <a:gd name="T2" fmla="*/ 2132 w 4264"/>
                <a:gd name="T3" fmla="*/ 0 h 4263"/>
                <a:gd name="T4" fmla="*/ 0 w 4264"/>
                <a:gd name="T5" fmla="*/ 2132 h 4263"/>
                <a:gd name="T6" fmla="*/ 2132 w 4264"/>
                <a:gd name="T7" fmla="*/ 4263 h 4263"/>
                <a:gd name="T8" fmla="*/ 4264 w 4264"/>
                <a:gd name="T9" fmla="*/ 2132 h 4263"/>
                <a:gd name="T10" fmla="*/ 4264 w 4264"/>
                <a:gd name="T11" fmla="*/ 1954 h 4263"/>
              </a:gdLst>
              <a:ahLst/>
              <a:cxnLst>
                <a:cxn ang="0">
                  <a:pos x="T0" y="T1"/>
                </a:cxn>
                <a:cxn ang="0">
                  <a:pos x="T2" y="T3"/>
                </a:cxn>
                <a:cxn ang="0">
                  <a:pos x="T4" y="T5"/>
                </a:cxn>
                <a:cxn ang="0">
                  <a:pos x="T6" y="T7"/>
                </a:cxn>
                <a:cxn ang="0">
                  <a:pos x="T8" y="T9"/>
                </a:cxn>
                <a:cxn ang="0">
                  <a:pos x="T10" y="T11"/>
                </a:cxn>
              </a:cxnLst>
              <a:rect l="0" t="0" r="r" b="b"/>
              <a:pathLst>
                <a:path w="4264" h="4263">
                  <a:moveTo>
                    <a:pt x="2318" y="8"/>
                  </a:moveTo>
                  <a:cubicBezTo>
                    <a:pt x="2257" y="3"/>
                    <a:pt x="2195" y="0"/>
                    <a:pt x="2132" y="0"/>
                  </a:cubicBezTo>
                  <a:cubicBezTo>
                    <a:pt x="955" y="0"/>
                    <a:pt x="0" y="955"/>
                    <a:pt x="0" y="2132"/>
                  </a:cubicBezTo>
                  <a:cubicBezTo>
                    <a:pt x="0" y="3309"/>
                    <a:pt x="955" y="4263"/>
                    <a:pt x="2132" y="4263"/>
                  </a:cubicBezTo>
                  <a:cubicBezTo>
                    <a:pt x="3309" y="4263"/>
                    <a:pt x="4264" y="3309"/>
                    <a:pt x="4264" y="2132"/>
                  </a:cubicBezTo>
                  <a:lnTo>
                    <a:pt x="4264" y="1954"/>
                  </a:lnTo>
                </a:path>
              </a:pathLst>
            </a:custGeom>
            <a:grp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Freeform 7">
              <a:extLst>
                <a:ext uri="{FF2B5EF4-FFF2-40B4-BE49-F238E27FC236}">
                  <a16:creationId xmlns:a16="http://schemas.microsoft.com/office/drawing/2014/main" id="{DCDA135B-2011-13B0-D87A-D4340377FD34}"/>
                </a:ext>
              </a:extLst>
            </p:cNvPr>
            <p:cNvSpPr>
              <a:spLocks/>
            </p:cNvSpPr>
            <p:nvPr/>
          </p:nvSpPr>
          <p:spPr bwMode="auto">
            <a:xfrm>
              <a:off x="4170363" y="3459163"/>
              <a:ext cx="147638" cy="146050"/>
            </a:xfrm>
            <a:custGeom>
              <a:avLst/>
              <a:gdLst>
                <a:gd name="T0" fmla="*/ 1776 w 1776"/>
                <a:gd name="T1" fmla="*/ 711 h 1777"/>
                <a:gd name="T2" fmla="*/ 1776 w 1776"/>
                <a:gd name="T3" fmla="*/ 889 h 1777"/>
                <a:gd name="T4" fmla="*/ 888 w 1776"/>
                <a:gd name="T5" fmla="*/ 1777 h 1777"/>
                <a:gd name="T6" fmla="*/ 0 w 1776"/>
                <a:gd name="T7" fmla="*/ 889 h 1777"/>
                <a:gd name="T8" fmla="*/ 888 w 1776"/>
                <a:gd name="T9" fmla="*/ 0 h 1777"/>
                <a:gd name="T10" fmla="*/ 1029 w 1776"/>
                <a:gd name="T11" fmla="*/ 12 h 1777"/>
                <a:gd name="T12" fmla="*/ 1066 w 1776"/>
                <a:gd name="T13" fmla="*/ 13 h 1777"/>
              </a:gdLst>
              <a:ahLst/>
              <a:cxnLst>
                <a:cxn ang="0">
                  <a:pos x="T0" y="T1"/>
                </a:cxn>
                <a:cxn ang="0">
                  <a:pos x="T2" y="T3"/>
                </a:cxn>
                <a:cxn ang="0">
                  <a:pos x="T4" y="T5"/>
                </a:cxn>
                <a:cxn ang="0">
                  <a:pos x="T6" y="T7"/>
                </a:cxn>
                <a:cxn ang="0">
                  <a:pos x="T8" y="T9"/>
                </a:cxn>
                <a:cxn ang="0">
                  <a:pos x="T10" y="T11"/>
                </a:cxn>
                <a:cxn ang="0">
                  <a:pos x="T12" y="T13"/>
                </a:cxn>
              </a:cxnLst>
              <a:rect l="0" t="0" r="r" b="b"/>
              <a:pathLst>
                <a:path w="1776" h="1777">
                  <a:moveTo>
                    <a:pt x="1776" y="711"/>
                  </a:moveTo>
                  <a:lnTo>
                    <a:pt x="1776" y="889"/>
                  </a:lnTo>
                  <a:cubicBezTo>
                    <a:pt x="1776" y="1379"/>
                    <a:pt x="1379" y="1777"/>
                    <a:pt x="888" y="1777"/>
                  </a:cubicBezTo>
                  <a:cubicBezTo>
                    <a:pt x="397" y="1777"/>
                    <a:pt x="0" y="1379"/>
                    <a:pt x="0" y="889"/>
                  </a:cubicBezTo>
                  <a:cubicBezTo>
                    <a:pt x="0" y="398"/>
                    <a:pt x="397" y="0"/>
                    <a:pt x="888" y="0"/>
                  </a:cubicBezTo>
                  <a:cubicBezTo>
                    <a:pt x="936" y="0"/>
                    <a:pt x="984" y="4"/>
                    <a:pt x="1029" y="12"/>
                  </a:cubicBezTo>
                  <a:lnTo>
                    <a:pt x="1066" y="13"/>
                  </a:lnTo>
                </a:path>
              </a:pathLst>
            </a:custGeom>
            <a:grp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Freeform 8">
              <a:extLst>
                <a:ext uri="{FF2B5EF4-FFF2-40B4-BE49-F238E27FC236}">
                  <a16:creationId xmlns:a16="http://schemas.microsoft.com/office/drawing/2014/main" id="{394B1422-5F70-3954-636E-B2FA26550A62}"/>
                </a:ext>
              </a:extLst>
            </p:cNvPr>
            <p:cNvSpPr>
              <a:spLocks/>
            </p:cNvSpPr>
            <p:nvPr/>
          </p:nvSpPr>
          <p:spPr bwMode="auto">
            <a:xfrm>
              <a:off x="4259263" y="3140076"/>
              <a:ext cx="371475" cy="377825"/>
            </a:xfrm>
            <a:custGeom>
              <a:avLst/>
              <a:gdLst>
                <a:gd name="T0" fmla="*/ 846 w 4485"/>
                <a:gd name="T1" fmla="*/ 2659 h 4566"/>
                <a:gd name="T2" fmla="*/ 3489 w 4485"/>
                <a:gd name="T3" fmla="*/ 0 h 4566"/>
                <a:gd name="T4" fmla="*/ 4485 w 4485"/>
                <a:gd name="T5" fmla="*/ 1005 h 4566"/>
                <a:gd name="T6" fmla="*/ 1822 w 4485"/>
                <a:gd name="T7" fmla="*/ 3675 h 4566"/>
                <a:gd name="T8" fmla="*/ 2697 w 4485"/>
                <a:gd name="T9" fmla="*/ 4566 h 4566"/>
                <a:gd name="T10" fmla="*/ 0 w 4485"/>
                <a:gd name="T11" fmla="*/ 4566 h 4566"/>
                <a:gd name="T12" fmla="*/ 0 w 4485"/>
                <a:gd name="T13" fmla="*/ 1780 h 4566"/>
                <a:gd name="T14" fmla="*/ 846 w 4485"/>
                <a:gd name="T15" fmla="*/ 2659 h 45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85" h="4566">
                  <a:moveTo>
                    <a:pt x="846" y="2659"/>
                  </a:moveTo>
                  <a:lnTo>
                    <a:pt x="3489" y="0"/>
                  </a:lnTo>
                  <a:lnTo>
                    <a:pt x="4485" y="1005"/>
                  </a:lnTo>
                  <a:lnTo>
                    <a:pt x="1822" y="3675"/>
                  </a:lnTo>
                  <a:lnTo>
                    <a:pt x="2697" y="4566"/>
                  </a:lnTo>
                  <a:lnTo>
                    <a:pt x="0" y="4566"/>
                  </a:lnTo>
                  <a:lnTo>
                    <a:pt x="0" y="1780"/>
                  </a:lnTo>
                  <a:lnTo>
                    <a:pt x="846" y="2659"/>
                  </a:lnTo>
                  <a:close/>
                </a:path>
              </a:pathLst>
            </a:custGeom>
            <a:grpFill/>
            <a:ln w="19050" cap="flat">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23" name="Title 1">
            <a:extLst>
              <a:ext uri="{FF2B5EF4-FFF2-40B4-BE49-F238E27FC236}">
                <a16:creationId xmlns:a16="http://schemas.microsoft.com/office/drawing/2014/main" id="{E3B6C84E-B767-79AA-3641-2481AB04D173}"/>
              </a:ext>
            </a:extLst>
          </p:cNvPr>
          <p:cNvSpPr txBox="1">
            <a:spLocks/>
          </p:cNvSpPr>
          <p:nvPr/>
        </p:nvSpPr>
        <p:spPr>
          <a:xfrm>
            <a:off x="5152085" y="2647540"/>
            <a:ext cx="3803422"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Onboarding</a:t>
            </a:r>
          </a:p>
        </p:txBody>
      </p:sp>
      <p:sp>
        <p:nvSpPr>
          <p:cNvPr id="27" name="ZoneTexte 52">
            <a:extLst>
              <a:ext uri="{FF2B5EF4-FFF2-40B4-BE49-F238E27FC236}">
                <a16:creationId xmlns:a16="http://schemas.microsoft.com/office/drawing/2014/main" id="{D9257DB1-8AA8-41A7-5E16-935D66BEC657}"/>
              </a:ext>
            </a:extLst>
          </p:cNvPr>
          <p:cNvSpPr txBox="1"/>
          <p:nvPr/>
        </p:nvSpPr>
        <p:spPr>
          <a:xfrm>
            <a:off x="5092895" y="3022378"/>
            <a:ext cx="2410591" cy="744114"/>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Welcome survey to anyone joined Norstat helps with profiling each panelist, allowing us to target them precisely later and optimize survey/recruitment experiences.</a:t>
            </a:r>
          </a:p>
        </p:txBody>
      </p:sp>
      <p:grpSp>
        <p:nvGrpSpPr>
          <p:cNvPr id="30" name="Group 161">
            <a:extLst>
              <a:ext uri="{FF2B5EF4-FFF2-40B4-BE49-F238E27FC236}">
                <a16:creationId xmlns:a16="http://schemas.microsoft.com/office/drawing/2014/main" id="{97B6A3B1-6045-FD3C-8F16-A6FC2E8AD2F7}"/>
              </a:ext>
            </a:extLst>
          </p:cNvPr>
          <p:cNvGrpSpPr>
            <a:grpSpLocks noChangeAspect="1"/>
          </p:cNvGrpSpPr>
          <p:nvPr/>
        </p:nvGrpSpPr>
        <p:grpSpPr>
          <a:xfrm>
            <a:off x="4672623" y="2567247"/>
            <a:ext cx="360832" cy="297111"/>
            <a:chOff x="6837363" y="1408113"/>
            <a:chExt cx="939800" cy="817563"/>
          </a:xfrm>
        </p:grpSpPr>
        <p:sp>
          <p:nvSpPr>
            <p:cNvPr id="40" name="Freeform 26">
              <a:extLst>
                <a:ext uri="{FF2B5EF4-FFF2-40B4-BE49-F238E27FC236}">
                  <a16:creationId xmlns:a16="http://schemas.microsoft.com/office/drawing/2014/main" id="{BCC1C1A0-6355-9E0E-1187-A7594D21B929}"/>
                </a:ext>
              </a:extLst>
            </p:cNvPr>
            <p:cNvSpPr>
              <a:spLocks/>
            </p:cNvSpPr>
            <p:nvPr/>
          </p:nvSpPr>
          <p:spPr bwMode="auto">
            <a:xfrm>
              <a:off x="6837363" y="1408113"/>
              <a:ext cx="939800" cy="736600"/>
            </a:xfrm>
            <a:custGeom>
              <a:avLst/>
              <a:gdLst>
                <a:gd name="T0" fmla="*/ 1922 w 1922"/>
                <a:gd name="T1" fmla="*/ 1371 h 1504"/>
                <a:gd name="T2" fmla="*/ 1797 w 1922"/>
                <a:gd name="T3" fmla="*/ 1504 h 1504"/>
                <a:gd name="T4" fmla="*/ 126 w 1922"/>
                <a:gd name="T5" fmla="*/ 1504 h 1504"/>
                <a:gd name="T6" fmla="*/ 0 w 1922"/>
                <a:gd name="T7" fmla="*/ 1371 h 1504"/>
                <a:gd name="T8" fmla="*/ 0 w 1922"/>
                <a:gd name="T9" fmla="*/ 133 h 1504"/>
                <a:gd name="T10" fmla="*/ 126 w 1922"/>
                <a:gd name="T11" fmla="*/ 0 h 1504"/>
                <a:gd name="T12" fmla="*/ 1797 w 1922"/>
                <a:gd name="T13" fmla="*/ 0 h 1504"/>
                <a:gd name="T14" fmla="*/ 1922 w 1922"/>
                <a:gd name="T15" fmla="*/ 133 h 1504"/>
                <a:gd name="T16" fmla="*/ 1922 w 1922"/>
                <a:gd name="T17" fmla="*/ 1371 h 1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2" h="1504">
                  <a:moveTo>
                    <a:pt x="1922" y="1371"/>
                  </a:moveTo>
                  <a:cubicBezTo>
                    <a:pt x="1922" y="1444"/>
                    <a:pt x="1866" y="1504"/>
                    <a:pt x="1797" y="1504"/>
                  </a:cubicBezTo>
                  <a:lnTo>
                    <a:pt x="126" y="1504"/>
                  </a:lnTo>
                  <a:cubicBezTo>
                    <a:pt x="57" y="1504"/>
                    <a:pt x="0" y="1444"/>
                    <a:pt x="0" y="1371"/>
                  </a:cubicBezTo>
                  <a:lnTo>
                    <a:pt x="0" y="133"/>
                  </a:lnTo>
                  <a:cubicBezTo>
                    <a:pt x="0" y="59"/>
                    <a:pt x="57" y="0"/>
                    <a:pt x="126" y="0"/>
                  </a:cubicBezTo>
                  <a:lnTo>
                    <a:pt x="1797" y="0"/>
                  </a:lnTo>
                  <a:cubicBezTo>
                    <a:pt x="1866" y="0"/>
                    <a:pt x="1922" y="59"/>
                    <a:pt x="1922" y="133"/>
                  </a:cubicBezTo>
                  <a:lnTo>
                    <a:pt x="1922" y="1371"/>
                  </a:lnTo>
                  <a:close/>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3" name="Line 27">
              <a:extLst>
                <a:ext uri="{FF2B5EF4-FFF2-40B4-BE49-F238E27FC236}">
                  <a16:creationId xmlns:a16="http://schemas.microsoft.com/office/drawing/2014/main" id="{0053A702-CC29-D98F-6C83-3C899EE54B71}"/>
                </a:ext>
              </a:extLst>
            </p:cNvPr>
            <p:cNvSpPr>
              <a:spLocks noChangeShapeType="1"/>
            </p:cNvSpPr>
            <p:nvPr/>
          </p:nvSpPr>
          <p:spPr bwMode="auto">
            <a:xfrm>
              <a:off x="7021513" y="2225676"/>
              <a:ext cx="571500" cy="0"/>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8" name="Line 28">
              <a:extLst>
                <a:ext uri="{FF2B5EF4-FFF2-40B4-BE49-F238E27FC236}">
                  <a16:creationId xmlns:a16="http://schemas.microsoft.com/office/drawing/2014/main" id="{52F02ADA-2BEB-E6C5-FE1D-D1A611C1674A}"/>
                </a:ext>
              </a:extLst>
            </p:cNvPr>
            <p:cNvSpPr>
              <a:spLocks noChangeShapeType="1"/>
            </p:cNvSpPr>
            <p:nvPr/>
          </p:nvSpPr>
          <p:spPr bwMode="auto">
            <a:xfrm>
              <a:off x="7307263" y="2144713"/>
              <a:ext cx="0" cy="80963"/>
            </a:xfrm>
            <a:prstGeom prst="line">
              <a:avLst/>
            </a:prstGeom>
            <a:noFill/>
            <a:ln w="19050"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9" name="Oval 29">
              <a:extLst>
                <a:ext uri="{FF2B5EF4-FFF2-40B4-BE49-F238E27FC236}">
                  <a16:creationId xmlns:a16="http://schemas.microsoft.com/office/drawing/2014/main" id="{0B2762B1-B386-3F2F-AE48-04E82F90DF4C}"/>
                </a:ext>
              </a:extLst>
            </p:cNvPr>
            <p:cNvSpPr>
              <a:spLocks noChangeArrowheads="1"/>
            </p:cNvSpPr>
            <p:nvPr/>
          </p:nvSpPr>
          <p:spPr bwMode="auto">
            <a:xfrm>
              <a:off x="7286626" y="2041526"/>
              <a:ext cx="41275" cy="41275"/>
            </a:xfrm>
            <a:prstGeom prst="ellipse">
              <a:avLst/>
            </a:prstGeom>
            <a:noFill/>
            <a:ln w="19050" cap="flat">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0" name="Line 30">
              <a:extLst>
                <a:ext uri="{FF2B5EF4-FFF2-40B4-BE49-F238E27FC236}">
                  <a16:creationId xmlns:a16="http://schemas.microsoft.com/office/drawing/2014/main" id="{D5B92469-C920-D665-5CF5-714BFE0FB372}"/>
                </a:ext>
              </a:extLst>
            </p:cNvPr>
            <p:cNvSpPr>
              <a:spLocks noChangeShapeType="1"/>
            </p:cNvSpPr>
            <p:nvPr/>
          </p:nvSpPr>
          <p:spPr bwMode="auto">
            <a:xfrm>
              <a:off x="6837363" y="1981201"/>
              <a:ext cx="939800" cy="0"/>
            </a:xfrm>
            <a:prstGeom prst="line">
              <a:avLst/>
            </a:prstGeom>
            <a:noFill/>
            <a:ln w="19050" cap="flat">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1" name="Freeform 31">
              <a:extLst>
                <a:ext uri="{FF2B5EF4-FFF2-40B4-BE49-F238E27FC236}">
                  <a16:creationId xmlns:a16="http://schemas.microsoft.com/office/drawing/2014/main" id="{0426C5E0-2BB3-782B-7578-85DD13531A65}"/>
                </a:ext>
              </a:extLst>
            </p:cNvPr>
            <p:cNvSpPr>
              <a:spLocks/>
            </p:cNvSpPr>
            <p:nvPr/>
          </p:nvSpPr>
          <p:spPr bwMode="auto">
            <a:xfrm>
              <a:off x="7204076" y="1612901"/>
              <a:ext cx="246063" cy="163513"/>
            </a:xfrm>
            <a:custGeom>
              <a:avLst/>
              <a:gdLst>
                <a:gd name="T0" fmla="*/ 502 w 502"/>
                <a:gd name="T1" fmla="*/ 0 h 334"/>
                <a:gd name="T2" fmla="*/ 168 w 502"/>
                <a:gd name="T3" fmla="*/ 334 h 334"/>
                <a:gd name="T4" fmla="*/ 0 w 502"/>
                <a:gd name="T5" fmla="*/ 167 h 334"/>
              </a:gdLst>
              <a:ahLst/>
              <a:cxnLst>
                <a:cxn ang="0">
                  <a:pos x="T0" y="T1"/>
                </a:cxn>
                <a:cxn ang="0">
                  <a:pos x="T2" y="T3"/>
                </a:cxn>
                <a:cxn ang="0">
                  <a:pos x="T4" y="T5"/>
                </a:cxn>
              </a:cxnLst>
              <a:rect l="0" t="0" r="r" b="b"/>
              <a:pathLst>
                <a:path w="502" h="334">
                  <a:moveTo>
                    <a:pt x="502" y="0"/>
                  </a:moveTo>
                  <a:lnTo>
                    <a:pt x="168" y="334"/>
                  </a:lnTo>
                  <a:lnTo>
                    <a:pt x="0" y="167"/>
                  </a:ln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2" name="Freeform 32">
              <a:extLst>
                <a:ext uri="{FF2B5EF4-FFF2-40B4-BE49-F238E27FC236}">
                  <a16:creationId xmlns:a16="http://schemas.microsoft.com/office/drawing/2014/main" id="{69597F67-BED4-4349-09EE-E68231404B79}"/>
                </a:ext>
              </a:extLst>
            </p:cNvPr>
            <p:cNvSpPr>
              <a:spLocks/>
            </p:cNvSpPr>
            <p:nvPr/>
          </p:nvSpPr>
          <p:spPr bwMode="auto">
            <a:xfrm>
              <a:off x="7123113" y="1511301"/>
              <a:ext cx="368300" cy="366713"/>
            </a:xfrm>
            <a:custGeom>
              <a:avLst/>
              <a:gdLst>
                <a:gd name="T0" fmla="*/ 752 w 752"/>
                <a:gd name="T1" fmla="*/ 376 h 752"/>
                <a:gd name="T2" fmla="*/ 376 w 752"/>
                <a:gd name="T3" fmla="*/ 752 h 752"/>
                <a:gd name="T4" fmla="*/ 0 w 752"/>
                <a:gd name="T5" fmla="*/ 376 h 752"/>
                <a:gd name="T6" fmla="*/ 376 w 752"/>
                <a:gd name="T7" fmla="*/ 0 h 752"/>
                <a:gd name="T8" fmla="*/ 550 w 752"/>
                <a:gd name="T9" fmla="*/ 42 h 752"/>
              </a:gdLst>
              <a:ahLst/>
              <a:cxnLst>
                <a:cxn ang="0">
                  <a:pos x="T0" y="T1"/>
                </a:cxn>
                <a:cxn ang="0">
                  <a:pos x="T2" y="T3"/>
                </a:cxn>
                <a:cxn ang="0">
                  <a:pos x="T4" y="T5"/>
                </a:cxn>
                <a:cxn ang="0">
                  <a:pos x="T6" y="T7"/>
                </a:cxn>
                <a:cxn ang="0">
                  <a:pos x="T8" y="T9"/>
                </a:cxn>
              </a:cxnLst>
              <a:rect l="0" t="0" r="r" b="b"/>
              <a:pathLst>
                <a:path w="752" h="752">
                  <a:moveTo>
                    <a:pt x="752" y="376"/>
                  </a:moveTo>
                  <a:cubicBezTo>
                    <a:pt x="752" y="584"/>
                    <a:pt x="584" y="752"/>
                    <a:pt x="376" y="752"/>
                  </a:cubicBezTo>
                  <a:cubicBezTo>
                    <a:pt x="169" y="752"/>
                    <a:pt x="0" y="584"/>
                    <a:pt x="0" y="376"/>
                  </a:cubicBezTo>
                  <a:cubicBezTo>
                    <a:pt x="0" y="168"/>
                    <a:pt x="169" y="0"/>
                    <a:pt x="376" y="0"/>
                  </a:cubicBezTo>
                  <a:cubicBezTo>
                    <a:pt x="439" y="0"/>
                    <a:pt x="498" y="15"/>
                    <a:pt x="550" y="42"/>
                  </a:cubicBezTo>
                </a:path>
              </a:pathLst>
            </a:custGeom>
            <a:noFill/>
            <a:ln w="19050"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sz="1600">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63" name="Title 1">
            <a:extLst>
              <a:ext uri="{FF2B5EF4-FFF2-40B4-BE49-F238E27FC236}">
                <a16:creationId xmlns:a16="http://schemas.microsoft.com/office/drawing/2014/main" id="{57CCB7C0-0F20-BFF2-C658-65C08404E81B}"/>
              </a:ext>
            </a:extLst>
          </p:cNvPr>
          <p:cNvSpPr txBox="1">
            <a:spLocks/>
          </p:cNvSpPr>
          <p:nvPr/>
        </p:nvSpPr>
        <p:spPr>
          <a:xfrm>
            <a:off x="1230033" y="4584713"/>
            <a:ext cx="3803422"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Speeders control</a:t>
            </a:r>
          </a:p>
        </p:txBody>
      </p:sp>
      <p:sp>
        <p:nvSpPr>
          <p:cNvPr id="64" name="ZoneTexte 83">
            <a:extLst>
              <a:ext uri="{FF2B5EF4-FFF2-40B4-BE49-F238E27FC236}">
                <a16:creationId xmlns:a16="http://schemas.microsoft.com/office/drawing/2014/main" id="{4B06BAC3-43CF-950E-BF5B-A56C1B0B440D}"/>
              </a:ext>
            </a:extLst>
          </p:cNvPr>
          <p:cNvSpPr txBox="1"/>
          <p:nvPr/>
        </p:nvSpPr>
        <p:spPr>
          <a:xfrm>
            <a:off x="1131445" y="4932685"/>
            <a:ext cx="2519184" cy="738664"/>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We control the speed with which our surveys are completed (“speeders”), our system blocks these accounts automatically.</a:t>
            </a:r>
          </a:p>
          <a:p>
            <a:pPr defTabSz="538163">
              <a:lnSpc>
                <a:spcPct val="120000"/>
              </a:lnSpc>
              <a:tabLst>
                <a:tab pos="180975" algn="l"/>
              </a:tabLst>
            </a:pPr>
            <a:endParaRPr lang="en-US" sz="900">
              <a:ea typeface="Open Sans Light" panose="020B0306030504020204" pitchFamily="34" charset="0"/>
              <a:cs typeface="Open Sans Light" panose="020B0306030504020204" pitchFamily="34" charset="0"/>
            </a:endParaRPr>
          </a:p>
        </p:txBody>
      </p:sp>
      <p:sp>
        <p:nvSpPr>
          <p:cNvPr id="65" name="Title 1">
            <a:extLst>
              <a:ext uri="{FF2B5EF4-FFF2-40B4-BE49-F238E27FC236}">
                <a16:creationId xmlns:a16="http://schemas.microsoft.com/office/drawing/2014/main" id="{1D1C1B22-B115-9A56-57CB-849DE66BE473}"/>
              </a:ext>
            </a:extLst>
          </p:cNvPr>
          <p:cNvSpPr txBox="1">
            <a:spLocks/>
          </p:cNvSpPr>
          <p:nvPr/>
        </p:nvSpPr>
        <p:spPr>
          <a:xfrm>
            <a:off x="5152085" y="4505132"/>
            <a:ext cx="3803422"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“Red Herring” trap</a:t>
            </a:r>
          </a:p>
        </p:txBody>
      </p:sp>
      <p:sp>
        <p:nvSpPr>
          <p:cNvPr id="66" name="ZoneTexte 85">
            <a:extLst>
              <a:ext uri="{FF2B5EF4-FFF2-40B4-BE49-F238E27FC236}">
                <a16:creationId xmlns:a16="http://schemas.microsoft.com/office/drawing/2014/main" id="{2191C52E-CE6B-05E9-EBE1-98D6ADD7E07C}"/>
              </a:ext>
            </a:extLst>
          </p:cNvPr>
          <p:cNvSpPr txBox="1"/>
          <p:nvPr/>
        </p:nvSpPr>
        <p:spPr>
          <a:xfrm>
            <a:off x="5151687" y="4853077"/>
            <a:ext cx="2631739" cy="904863"/>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We endorse the use of Captcha, trapdoor, red-herring and open-ended questions within our survey to be used as quality control measures. All panelists who do not respond seriously are automatically dismissed.</a:t>
            </a:r>
          </a:p>
        </p:txBody>
      </p:sp>
      <p:sp>
        <p:nvSpPr>
          <p:cNvPr id="67" name="Title 1">
            <a:extLst>
              <a:ext uri="{FF2B5EF4-FFF2-40B4-BE49-F238E27FC236}">
                <a16:creationId xmlns:a16="http://schemas.microsoft.com/office/drawing/2014/main" id="{D61B9354-8580-546E-9C4F-DCFB63C1DEA0}"/>
              </a:ext>
            </a:extLst>
          </p:cNvPr>
          <p:cNvSpPr txBox="1">
            <a:spLocks/>
          </p:cNvSpPr>
          <p:nvPr/>
        </p:nvSpPr>
        <p:spPr>
          <a:xfrm>
            <a:off x="9074137" y="4494764"/>
            <a:ext cx="2355113" cy="267440"/>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en-GB" sz="1400"/>
              <a:t>IP checks &amp; duplicates</a:t>
            </a:r>
          </a:p>
        </p:txBody>
      </p:sp>
      <p:sp>
        <p:nvSpPr>
          <p:cNvPr id="84" name="ZoneTexte 92">
            <a:extLst>
              <a:ext uri="{FF2B5EF4-FFF2-40B4-BE49-F238E27FC236}">
                <a16:creationId xmlns:a16="http://schemas.microsoft.com/office/drawing/2014/main" id="{5005C3BC-AE88-4E47-096D-7569A30A8CC2}"/>
              </a:ext>
            </a:extLst>
          </p:cNvPr>
          <p:cNvSpPr txBox="1"/>
          <p:nvPr/>
        </p:nvSpPr>
        <p:spPr>
          <a:xfrm>
            <a:off x="8977724" y="4859108"/>
            <a:ext cx="2764851" cy="738664"/>
          </a:xfrm>
          <a:prstGeom prst="rect">
            <a:avLst/>
          </a:prstGeom>
          <a:noFill/>
        </p:spPr>
        <p:txBody>
          <a:bodyPr wrap="square">
            <a:spAutoFit/>
          </a:bodyPr>
          <a:lstStyle/>
          <a:p>
            <a:pPr defTabSz="538163">
              <a:lnSpc>
                <a:spcPct val="120000"/>
              </a:lnSpc>
              <a:tabLst>
                <a:tab pos="180975" algn="l"/>
              </a:tabLst>
            </a:pPr>
            <a:r>
              <a:rPr lang="en-US" sz="900">
                <a:ea typeface="Open Sans Light" panose="020B0306030504020204" pitchFamily="34" charset="0"/>
                <a:cs typeface="Open Sans Light" panose="020B0306030504020204" pitchFamily="34" charset="0"/>
              </a:rPr>
              <a:t>We carry out several controls. We also detect duplicates and cheaters based on their IP address and mailing address. They are discarded automatically by our control system.</a:t>
            </a:r>
          </a:p>
        </p:txBody>
      </p:sp>
      <p:pic>
        <p:nvPicPr>
          <p:cNvPr id="85" name="Image 109">
            <a:extLst>
              <a:ext uri="{FF2B5EF4-FFF2-40B4-BE49-F238E27FC236}">
                <a16:creationId xmlns:a16="http://schemas.microsoft.com/office/drawing/2014/main" id="{8018CB3D-F60A-AB79-A236-4AE0C90B99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750" y="4442012"/>
            <a:ext cx="429788" cy="428505"/>
          </a:xfrm>
          <a:prstGeom prst="rect">
            <a:avLst/>
          </a:prstGeom>
        </p:spPr>
      </p:pic>
      <p:pic>
        <p:nvPicPr>
          <p:cNvPr id="102" name="Image 111" descr="Une image contenant texte, vaisselle&#10;&#10;Description générée automatiquement">
            <a:extLst>
              <a:ext uri="{FF2B5EF4-FFF2-40B4-BE49-F238E27FC236}">
                <a16:creationId xmlns:a16="http://schemas.microsoft.com/office/drawing/2014/main" id="{70A9F033-286E-3D2B-EBCA-609FEF64E0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0894" y="4322776"/>
            <a:ext cx="484967" cy="486419"/>
          </a:xfrm>
          <a:prstGeom prst="rect">
            <a:avLst/>
          </a:prstGeom>
        </p:spPr>
      </p:pic>
      <p:pic>
        <p:nvPicPr>
          <p:cNvPr id="119" name="Image 113" descr="Une image contenant texte, vaisselle, assiette&#10;&#10;Description générée automatiquement">
            <a:extLst>
              <a:ext uri="{FF2B5EF4-FFF2-40B4-BE49-F238E27FC236}">
                <a16:creationId xmlns:a16="http://schemas.microsoft.com/office/drawing/2014/main" id="{6EC13265-57E9-1122-14D5-039C2335F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9520" y="4315291"/>
            <a:ext cx="484967" cy="483519"/>
          </a:xfrm>
          <a:prstGeom prst="rect">
            <a:avLst/>
          </a:prstGeom>
        </p:spPr>
      </p:pic>
      <p:pic>
        <p:nvPicPr>
          <p:cNvPr id="136" name="Graphic 135" descr="Group outline">
            <a:extLst>
              <a:ext uri="{FF2B5EF4-FFF2-40B4-BE49-F238E27FC236}">
                <a16:creationId xmlns:a16="http://schemas.microsoft.com/office/drawing/2014/main" id="{9FE7F86C-4A70-ECE6-229F-3C30030525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23933" y="2436546"/>
            <a:ext cx="577957" cy="577957"/>
          </a:xfrm>
          <a:prstGeom prst="rect">
            <a:avLst/>
          </a:prstGeom>
        </p:spPr>
      </p:pic>
      <p:sp>
        <p:nvSpPr>
          <p:cNvPr id="137" name="Title 1">
            <a:extLst>
              <a:ext uri="{FF2B5EF4-FFF2-40B4-BE49-F238E27FC236}">
                <a16:creationId xmlns:a16="http://schemas.microsoft.com/office/drawing/2014/main" id="{05FF6B96-F4A5-E05C-D641-04988484E97D}"/>
              </a:ext>
            </a:extLst>
          </p:cNvPr>
          <p:cNvSpPr txBox="1">
            <a:spLocks/>
          </p:cNvSpPr>
          <p:nvPr/>
        </p:nvSpPr>
        <p:spPr>
          <a:xfrm>
            <a:off x="315913" y="1128589"/>
            <a:ext cx="11558587" cy="18652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sv-SE" dirty="0"/>
              <a:t>Recruitment approach and quality controls</a:t>
            </a:r>
            <a:endParaRPr lang="en-GB" dirty="0"/>
          </a:p>
        </p:txBody>
      </p:sp>
    </p:spTree>
    <p:extLst>
      <p:ext uri="{BB962C8B-B14F-4D97-AF65-F5344CB8AC3E}">
        <p14:creationId xmlns:p14="http://schemas.microsoft.com/office/powerpoint/2010/main" val="1353366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194F060C-A378-F524-B22B-A6D82F0ED3FD}"/>
              </a:ext>
            </a:extLst>
          </p:cNvPr>
          <p:cNvCxnSpPr/>
          <p:nvPr/>
        </p:nvCxnSpPr>
        <p:spPr>
          <a:xfrm>
            <a:off x="4542616" y="4958722"/>
            <a:ext cx="0" cy="136724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2D367780-2E69-83D2-EC4F-3D060607EEA3}"/>
              </a:ext>
            </a:extLst>
          </p:cNvPr>
          <p:cNvSpPr>
            <a:spLocks noGrp="1"/>
          </p:cNvSpPr>
          <p:nvPr>
            <p:ph type="title"/>
          </p:nvPr>
        </p:nvSpPr>
        <p:spPr>
          <a:xfrm>
            <a:off x="268427" y="991205"/>
            <a:ext cx="9639053" cy="565459"/>
          </a:xfrm>
        </p:spPr>
        <p:txBody>
          <a:bodyPr/>
          <a:lstStyle/>
          <a:p>
            <a:r>
              <a:rPr lang="en-US">
                <a:latin typeface="ES Peak Light" panose="00000400000000000000" pitchFamily="50" charset="0"/>
              </a:rPr>
              <a:t>Panel quality - key questions to ask your panel provider </a:t>
            </a:r>
          </a:p>
        </p:txBody>
      </p:sp>
      <p:sp>
        <p:nvSpPr>
          <p:cNvPr id="3" name="Date Placeholder 2">
            <a:extLst>
              <a:ext uri="{FF2B5EF4-FFF2-40B4-BE49-F238E27FC236}">
                <a16:creationId xmlns:a16="http://schemas.microsoft.com/office/drawing/2014/main" id="{B0D7B218-769B-0FC6-52CB-9DD94FD6FA95}"/>
              </a:ext>
            </a:extLst>
          </p:cNvPr>
          <p:cNvSpPr>
            <a:spLocks noGrp="1"/>
          </p:cNvSpPr>
          <p:nvPr>
            <p:ph type="dt" sz="half" idx="10"/>
          </p:nvPr>
        </p:nvSpPr>
        <p:spPr>
          <a:xfrm>
            <a:off x="7873770" y="7694847"/>
            <a:ext cx="1250055" cy="18652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0B0F2C-59C8-4CFC-99FC-A379D8700B3A}" type="datetime1">
              <a:rPr kumimoji="0" lang="en-GB" sz="1000" b="0" i="0" u="none" strike="noStrike" kern="1200" cap="none" spc="0" normalizeH="0" baseline="0" noProof="0" smtClean="0">
                <a:ln>
                  <a:noFill/>
                </a:ln>
                <a:noFill/>
                <a:effectLst/>
                <a:uLnTx/>
                <a:uFillTx/>
                <a:latin typeface="Avenir Next LT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20/11/2024</a:t>
            </a:fld>
            <a:endParaRPr kumimoji="0" lang="en-GB" sz="1000" b="0" i="0" u="none" strike="noStrike" kern="1200" cap="none" spc="0" normalizeH="0" baseline="0" noProof="0">
              <a:ln>
                <a:noFill/>
              </a:ln>
              <a:noFill/>
              <a:effectLst/>
              <a:uLnTx/>
              <a:uFillTx/>
              <a:latin typeface="Avenir Next LT Pro"/>
              <a:ea typeface="+mn-ea"/>
              <a:cs typeface="+mn-cs"/>
            </a:endParaRPr>
          </a:p>
        </p:txBody>
      </p:sp>
      <p:sp>
        <p:nvSpPr>
          <p:cNvPr id="4" name="Footer Placeholder 3">
            <a:extLst>
              <a:ext uri="{FF2B5EF4-FFF2-40B4-BE49-F238E27FC236}">
                <a16:creationId xmlns:a16="http://schemas.microsoft.com/office/drawing/2014/main" id="{BF0C4940-399E-7735-2EE6-B61468588FEC}"/>
              </a:ext>
            </a:extLst>
          </p:cNvPr>
          <p:cNvSpPr>
            <a:spLocks noGrp="1"/>
          </p:cNvSpPr>
          <p:nvPr>
            <p:ph type="ftr" sz="quarter" idx="11"/>
          </p:nvPr>
        </p:nvSpPr>
        <p:spPr>
          <a:xfrm>
            <a:off x="-1704513" y="7684652"/>
            <a:ext cx="4114800" cy="130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noFill/>
                <a:effectLst/>
                <a:uLnTx/>
                <a:uFillTx/>
                <a:latin typeface="Avenir Next LT Pro"/>
                <a:ea typeface="+mn-ea"/>
                <a:cs typeface="+mn-cs"/>
              </a:rPr>
              <a:t>.</a:t>
            </a:r>
          </a:p>
        </p:txBody>
      </p:sp>
      <p:sp>
        <p:nvSpPr>
          <p:cNvPr id="12" name="Text Placeholder 11">
            <a:extLst>
              <a:ext uri="{FF2B5EF4-FFF2-40B4-BE49-F238E27FC236}">
                <a16:creationId xmlns:a16="http://schemas.microsoft.com/office/drawing/2014/main" id="{EFAE6FE6-A00E-A861-9D6F-B830CE40F7A2}"/>
              </a:ext>
            </a:extLst>
          </p:cNvPr>
          <p:cNvSpPr>
            <a:spLocks noGrp="1"/>
          </p:cNvSpPr>
          <p:nvPr>
            <p:ph type="body" sz="quarter" idx="13"/>
          </p:nvPr>
        </p:nvSpPr>
        <p:spPr>
          <a:xfrm>
            <a:off x="2499289" y="2436003"/>
            <a:ext cx="1878648" cy="444939"/>
          </a:xfrm>
        </p:spPr>
        <p:txBody>
          <a:bodyPr/>
          <a:lstStyle/>
          <a:p>
            <a:r>
              <a:rPr lang="en-US" sz="1050" b="0" i="0">
                <a:solidFill>
                  <a:schemeClr val="accent1"/>
                </a:solidFill>
                <a:effectLst/>
                <a:highlight>
                  <a:srgbClr val="FFFFFF"/>
                </a:highlight>
              </a:rPr>
              <a:t>Does the panel composition correspond to the composition of the general population across several variables?</a:t>
            </a:r>
            <a:endParaRPr lang="en-US" sz="1050">
              <a:solidFill>
                <a:schemeClr val="accent1"/>
              </a:solidFill>
            </a:endParaRPr>
          </a:p>
        </p:txBody>
      </p:sp>
      <p:cxnSp>
        <p:nvCxnSpPr>
          <p:cNvPr id="22" name="Straight Connector 21">
            <a:extLst>
              <a:ext uri="{FF2B5EF4-FFF2-40B4-BE49-F238E27FC236}">
                <a16:creationId xmlns:a16="http://schemas.microsoft.com/office/drawing/2014/main" id="{3C6E8593-9D5E-7E14-0819-EA2909827CC6}"/>
              </a:ext>
            </a:extLst>
          </p:cNvPr>
          <p:cNvCxnSpPr>
            <a:cxnSpLocks/>
          </p:cNvCxnSpPr>
          <p:nvPr/>
        </p:nvCxnSpPr>
        <p:spPr>
          <a:xfrm flipH="1">
            <a:off x="2499289" y="3348518"/>
            <a:ext cx="2671127"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4C519D1D-E418-E6E5-40F5-67C42276D9E7}"/>
              </a:ext>
            </a:extLst>
          </p:cNvPr>
          <p:cNvSpPr txBox="1">
            <a:spLocks/>
          </p:cNvSpPr>
          <p:nvPr/>
        </p:nvSpPr>
        <p:spPr>
          <a:xfrm>
            <a:off x="2495422" y="5550671"/>
            <a:ext cx="1878648"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Pct val="90000"/>
              <a:buFontTx/>
              <a:buNone/>
              <a:tabLst/>
              <a:defRPr/>
            </a:pPr>
            <a:r>
              <a:rPr kumimoji="0" lang="en-US" sz="1050" b="0" i="0" u="none" strike="noStrike" kern="1200" cap="none" spc="0" normalizeH="0" baseline="0" noProof="0">
                <a:ln>
                  <a:noFill/>
                </a:ln>
                <a:solidFill>
                  <a:srgbClr val="031C1C"/>
                </a:solidFill>
                <a:effectLst/>
                <a:highlight>
                  <a:srgbClr val="FFFFFF"/>
                </a:highlight>
                <a:uLnTx/>
                <a:uFillTx/>
                <a:latin typeface="Avenir Next LT Pro"/>
                <a:ea typeface="+mn-ea"/>
                <a:cs typeface="+mn-cs"/>
              </a:rPr>
              <a:t>Does the panel composition correspond to the composition of the general population across several variables?</a:t>
            </a:r>
            <a:endParaRPr kumimoji="0" lang="en-US" sz="1050" b="0" i="0" u="none" strike="noStrike" kern="1200" cap="none" spc="0" normalizeH="0" baseline="0" noProof="0">
              <a:ln>
                <a:noFill/>
              </a:ln>
              <a:solidFill>
                <a:srgbClr val="031C1C"/>
              </a:solidFill>
              <a:effectLst/>
              <a:uLnTx/>
              <a:uFillTx/>
              <a:latin typeface="Avenir Next LT Pro"/>
              <a:ea typeface="+mn-ea"/>
              <a:cs typeface="+mn-cs"/>
            </a:endParaRPr>
          </a:p>
        </p:txBody>
      </p:sp>
      <p:sp>
        <p:nvSpPr>
          <p:cNvPr id="2" name="Text Placeholder 11">
            <a:extLst>
              <a:ext uri="{FF2B5EF4-FFF2-40B4-BE49-F238E27FC236}">
                <a16:creationId xmlns:a16="http://schemas.microsoft.com/office/drawing/2014/main" id="{E3A1C71C-856E-7459-01E0-FB9C05E919A7}"/>
              </a:ext>
            </a:extLst>
          </p:cNvPr>
          <p:cNvSpPr txBox="1">
            <a:spLocks/>
          </p:cNvSpPr>
          <p:nvPr/>
        </p:nvSpPr>
        <p:spPr>
          <a:xfrm>
            <a:off x="7418066" y="1886870"/>
            <a:ext cx="1820024"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Pct val="90000"/>
              <a:buFontTx/>
              <a:buNone/>
              <a:tabLst/>
              <a:defRPr/>
            </a:pPr>
            <a:r>
              <a:rPr kumimoji="0" lang="en-US" sz="1050" b="0" i="0" u="none" strike="noStrike" kern="1200" cap="none" spc="0" normalizeH="0" baseline="0" noProof="0">
                <a:ln>
                  <a:noFill/>
                </a:ln>
                <a:solidFill>
                  <a:srgbClr val="031C1C"/>
                </a:solidFill>
                <a:effectLst/>
                <a:highlight>
                  <a:srgbClr val="FFFFFF"/>
                </a:highlight>
                <a:uLnTx/>
                <a:uFillTx/>
                <a:latin typeface="Avenir Next LT Pro"/>
                <a:ea typeface="+mn-ea"/>
                <a:cs typeface="+mn-cs"/>
              </a:rPr>
              <a:t>Does the panel consist of real individual consumers?</a:t>
            </a:r>
            <a:endParaRPr kumimoji="0" lang="en-US" sz="1050" b="0" i="0" u="none" strike="noStrike" kern="1200" cap="none" spc="0" normalizeH="0" baseline="0" noProof="0">
              <a:ln>
                <a:noFill/>
              </a:ln>
              <a:solidFill>
                <a:srgbClr val="031C1C"/>
              </a:solidFill>
              <a:effectLst/>
              <a:uLnTx/>
              <a:uFillTx/>
              <a:latin typeface="Avenir Next LT Pro"/>
              <a:ea typeface="+mn-ea"/>
              <a:cs typeface="+mn-cs"/>
            </a:endParaRPr>
          </a:p>
        </p:txBody>
      </p:sp>
      <p:sp>
        <p:nvSpPr>
          <p:cNvPr id="7" name="Text Placeholder 11">
            <a:extLst>
              <a:ext uri="{FF2B5EF4-FFF2-40B4-BE49-F238E27FC236}">
                <a16:creationId xmlns:a16="http://schemas.microsoft.com/office/drawing/2014/main" id="{0E9530D3-EB0A-CC90-3375-1ED550A336C4}"/>
              </a:ext>
            </a:extLst>
          </p:cNvPr>
          <p:cNvSpPr txBox="1">
            <a:spLocks/>
          </p:cNvSpPr>
          <p:nvPr/>
        </p:nvSpPr>
        <p:spPr>
          <a:xfrm>
            <a:off x="7873770" y="5895385"/>
            <a:ext cx="1820024" cy="444939"/>
          </a:xfrm>
          <a:prstGeom prst="rect">
            <a:avLst/>
          </a:prstGeom>
        </p:spPr>
        <p:txBody>
          <a:bodyPr vert="horz" lIns="0" tIns="0" rIns="0" bIns="0" rtlCol="0">
            <a:noAutofit/>
          </a:bodyPr>
          <a:lstStyle>
            <a:lvl1pPr marL="0" indent="0" algn="l" defTabSz="914400" rtl="0" eaLnBrk="1" latinLnBrk="0" hangingPunct="1">
              <a:lnSpc>
                <a:spcPct val="95000"/>
              </a:lnSpc>
              <a:spcBef>
                <a:spcPts val="0"/>
              </a:spcBef>
              <a:buSzPct val="90000"/>
              <a:buFontTx/>
              <a:buNone/>
              <a:defRPr sz="1300" kern="1200">
                <a:solidFill>
                  <a:schemeClr val="accent2"/>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Tx/>
              <a:buSzPct val="90000"/>
              <a:buFontTx/>
              <a:buNone/>
              <a:tabLst/>
              <a:defRPr/>
            </a:pPr>
            <a:r>
              <a:rPr kumimoji="0" lang="en-US" sz="1050" b="0" i="0" u="none" strike="noStrike" kern="1200" cap="none" spc="0" normalizeH="0" baseline="0" noProof="0">
                <a:ln>
                  <a:noFill/>
                </a:ln>
                <a:solidFill>
                  <a:srgbClr val="031C1C"/>
                </a:solidFill>
                <a:effectLst/>
                <a:highlight>
                  <a:srgbClr val="FFFFFF"/>
                </a:highlight>
                <a:uLnTx/>
                <a:uFillTx/>
                <a:latin typeface="Avenir Next LT Pro"/>
                <a:ea typeface="+mn-ea"/>
                <a:cs typeface="+mn-cs"/>
              </a:rPr>
              <a:t>Does the panel have capacity to deliver unique data?</a:t>
            </a:r>
            <a:endParaRPr kumimoji="0" lang="en-US" sz="1050" b="0" i="0" u="none" strike="noStrike" kern="1200" cap="none" spc="0" normalizeH="0" baseline="0" noProof="0">
              <a:ln>
                <a:noFill/>
              </a:ln>
              <a:solidFill>
                <a:srgbClr val="031C1C"/>
              </a:solidFill>
              <a:effectLst/>
              <a:uLnTx/>
              <a:uFillTx/>
              <a:latin typeface="Avenir Next LT Pro"/>
              <a:ea typeface="+mn-ea"/>
              <a:cs typeface="+mn-cs"/>
            </a:endParaRPr>
          </a:p>
        </p:txBody>
      </p:sp>
      <p:cxnSp>
        <p:nvCxnSpPr>
          <p:cNvPr id="8" name="Straight Connector 7">
            <a:extLst>
              <a:ext uri="{FF2B5EF4-FFF2-40B4-BE49-F238E27FC236}">
                <a16:creationId xmlns:a16="http://schemas.microsoft.com/office/drawing/2014/main" id="{40BCEB22-C839-7988-4F77-90D0CAFFF44B}"/>
              </a:ext>
            </a:extLst>
          </p:cNvPr>
          <p:cNvCxnSpPr/>
          <p:nvPr/>
        </p:nvCxnSpPr>
        <p:spPr>
          <a:xfrm>
            <a:off x="7728004" y="4991037"/>
            <a:ext cx="0" cy="13672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8F9540F-8814-0D57-F1CF-83A1BBBA3E86}"/>
              </a:ext>
            </a:extLst>
          </p:cNvPr>
          <p:cNvCxnSpPr>
            <a:cxnSpLocks/>
          </p:cNvCxnSpPr>
          <p:nvPr/>
        </p:nvCxnSpPr>
        <p:spPr>
          <a:xfrm flipH="1">
            <a:off x="6448785" y="2323965"/>
            <a:ext cx="267112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6FBDFA5-8BE6-53D4-E8BC-9706D75902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34853" y="1981823"/>
            <a:ext cx="4555489" cy="4096053"/>
          </a:xfrm>
          <a:prstGeom prst="rect">
            <a:avLst/>
          </a:prstGeom>
        </p:spPr>
      </p:pic>
      <p:sp>
        <p:nvSpPr>
          <p:cNvPr id="10" name="TextBox 9">
            <a:extLst>
              <a:ext uri="{FF2B5EF4-FFF2-40B4-BE49-F238E27FC236}">
                <a16:creationId xmlns:a16="http://schemas.microsoft.com/office/drawing/2014/main" id="{787D9327-1548-42D5-84FB-ACE197AF5857}"/>
              </a:ext>
            </a:extLst>
          </p:cNvPr>
          <p:cNvSpPr txBox="1"/>
          <p:nvPr/>
        </p:nvSpPr>
        <p:spPr>
          <a:xfrm>
            <a:off x="9238090" y="6547419"/>
            <a:ext cx="2792752" cy="246221"/>
          </a:xfrm>
          <a:prstGeom prst="rect">
            <a:avLst/>
          </a:prstGeom>
          <a:noFill/>
        </p:spPr>
        <p:txBody>
          <a:bodyPr wrap="none" rtlCol="0">
            <a:spAutoFit/>
          </a:bodyPr>
          <a:lstStyle/>
          <a:p>
            <a:r>
              <a:rPr lang="nb-NO" sz="1000">
                <a:hlinkClick r:id="rId3"/>
              </a:rPr>
              <a:t>Read </a:t>
            </a:r>
            <a:r>
              <a:rPr lang="nb-NO" sz="1000" err="1">
                <a:hlinkClick r:id="rId3"/>
              </a:rPr>
              <a:t>our</a:t>
            </a:r>
            <a:r>
              <a:rPr lang="nb-NO" sz="1000">
                <a:hlinkClick r:id="rId3"/>
              </a:rPr>
              <a:t> </a:t>
            </a:r>
            <a:r>
              <a:rPr lang="nb-NO" sz="1000" err="1">
                <a:hlinkClick r:id="rId3"/>
              </a:rPr>
              <a:t>response</a:t>
            </a:r>
            <a:r>
              <a:rPr lang="nb-NO" sz="1000">
                <a:hlinkClick r:id="rId3"/>
              </a:rPr>
              <a:t> to ESOMAR 37 questions</a:t>
            </a:r>
            <a:endParaRPr lang="nb-NO" sz="1000"/>
          </a:p>
        </p:txBody>
      </p:sp>
    </p:spTree>
    <p:extLst>
      <p:ext uri="{BB962C8B-B14F-4D97-AF65-F5344CB8AC3E}">
        <p14:creationId xmlns:p14="http://schemas.microsoft.com/office/powerpoint/2010/main" val="321366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146160-E4BB-C32E-3AD6-7E5732610CCD}"/>
              </a:ext>
            </a:extLst>
          </p:cNvPr>
          <p:cNvSpPr/>
          <p:nvPr/>
        </p:nvSpPr>
        <p:spPr>
          <a:xfrm>
            <a:off x="5526157" y="1575131"/>
            <a:ext cx="6348342" cy="4900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E2C61D4B-8D61-B763-4839-CF0B47418AEF}"/>
              </a:ext>
            </a:extLst>
          </p:cNvPr>
          <p:cNvSpPr>
            <a:spLocks noGrp="1"/>
          </p:cNvSpPr>
          <p:nvPr>
            <p:ph idx="1"/>
          </p:nvPr>
        </p:nvSpPr>
        <p:spPr>
          <a:xfrm>
            <a:off x="312847" y="2220268"/>
            <a:ext cx="4992800" cy="4043799"/>
          </a:xfrm>
        </p:spPr>
        <p:txBody>
          <a:bodyPr/>
          <a:lstStyle/>
          <a:p>
            <a:pPr marL="0" indent="0">
              <a:buNone/>
            </a:pPr>
            <a:r>
              <a:rPr lang="en-US" sz="1200" dirty="0" err="1">
                <a:effectLst/>
              </a:rPr>
              <a:t>Norstat</a:t>
            </a:r>
            <a:r>
              <a:rPr lang="en-US" sz="1200" dirty="0">
                <a:effectLst/>
              </a:rPr>
              <a:t> Data Shield is a cutting-edge AI based application designed to ensure the integrity and reliability of your survey data. This robust tool delivers </a:t>
            </a:r>
            <a:r>
              <a:rPr lang="en-US" sz="1200" dirty="0">
                <a:solidFill>
                  <a:schemeClr val="accent2"/>
                </a:solidFill>
                <a:effectLst/>
              </a:rPr>
              <a:t>clean and trustworthy data for your analysis </a:t>
            </a:r>
          </a:p>
          <a:p>
            <a:pPr marL="0" indent="0">
              <a:buNone/>
            </a:pPr>
            <a:r>
              <a:rPr lang="en-US" sz="1200" dirty="0">
                <a:effectLst/>
              </a:rPr>
              <a:t>With </a:t>
            </a:r>
            <a:r>
              <a:rPr lang="en-US" sz="1200" dirty="0" err="1">
                <a:effectLst/>
              </a:rPr>
              <a:t>Norstat</a:t>
            </a:r>
            <a:r>
              <a:rPr lang="en-US" sz="1200" dirty="0">
                <a:effectLst/>
              </a:rPr>
              <a:t> Data Shield, you can confidently rely on the authenticity of your survey results, knowing that every response has been meticulously vetted for quality and credibility. </a:t>
            </a:r>
          </a:p>
          <a:p>
            <a:pPr marL="0" indent="0">
              <a:buNone/>
            </a:pPr>
            <a:endParaRPr lang="en-US" sz="1200" u="sng" dirty="0">
              <a:solidFill>
                <a:schemeClr val="accent2"/>
              </a:solidFill>
            </a:endParaRPr>
          </a:p>
          <a:p>
            <a:pPr marL="0" indent="0">
              <a:buNone/>
            </a:pPr>
            <a:r>
              <a:rPr lang="en-US" sz="1200" dirty="0">
                <a:solidFill>
                  <a:schemeClr val="accent2"/>
                </a:solidFill>
                <a:effectLst/>
              </a:rPr>
              <a:t>Empower your data collection process with </a:t>
            </a:r>
            <a:r>
              <a:rPr lang="en-US" sz="1200" dirty="0" err="1">
                <a:solidFill>
                  <a:schemeClr val="accent2"/>
                </a:solidFill>
                <a:effectLst/>
              </a:rPr>
              <a:t>Norstat</a:t>
            </a:r>
            <a:r>
              <a:rPr lang="en-US" sz="1200" dirty="0">
                <a:solidFill>
                  <a:schemeClr val="accent2"/>
                </a:solidFill>
                <a:effectLst/>
              </a:rPr>
              <a:t> Data Shield and unlock the true potential of your survey insights.</a:t>
            </a:r>
          </a:p>
        </p:txBody>
      </p:sp>
      <p:sp>
        <p:nvSpPr>
          <p:cNvPr id="4" name="Slide Number Placeholder 3">
            <a:extLst>
              <a:ext uri="{FF2B5EF4-FFF2-40B4-BE49-F238E27FC236}">
                <a16:creationId xmlns:a16="http://schemas.microsoft.com/office/drawing/2014/main" id="{D097F47D-91FD-EF2B-6B9C-FE41973B6023}"/>
              </a:ext>
            </a:extLst>
          </p:cNvPr>
          <p:cNvSpPr>
            <a:spLocks noGrp="1"/>
          </p:cNvSpPr>
          <p:nvPr>
            <p:ph type="sldNum" sz="quarter" idx="12"/>
          </p:nvPr>
        </p:nvSpPr>
        <p:spPr>
          <a:xfrm>
            <a:off x="11026774" y="382580"/>
            <a:ext cx="847725" cy="186526"/>
          </a:xfrm>
        </p:spPr>
        <p:txBody>
          <a:bodyPr anchor="b">
            <a:normAutofit/>
          </a:bodyPr>
          <a:lstStyle/>
          <a:p>
            <a:pPr>
              <a:spcAft>
                <a:spcPts val="600"/>
              </a:spcAft>
            </a:pPr>
            <a:fld id="{19CB8563-5779-4086-95EC-95FA40C371CD}" type="slidenum">
              <a:rPr lang="en-GB" smtClean="0"/>
              <a:pPr>
                <a:spcAft>
                  <a:spcPts val="600"/>
                </a:spcAft>
              </a:pPr>
              <a:t>8</a:t>
            </a:fld>
            <a:endParaRPr lang="en-GB"/>
          </a:p>
        </p:txBody>
      </p:sp>
      <p:sp>
        <p:nvSpPr>
          <p:cNvPr id="3" name="Date Placeholder 2">
            <a:extLst>
              <a:ext uri="{FF2B5EF4-FFF2-40B4-BE49-F238E27FC236}">
                <a16:creationId xmlns:a16="http://schemas.microsoft.com/office/drawing/2014/main" id="{D9846BF0-A2D0-B787-DE72-021505D440A4}"/>
              </a:ext>
            </a:extLst>
          </p:cNvPr>
          <p:cNvSpPr>
            <a:spLocks noGrp="1"/>
          </p:cNvSpPr>
          <p:nvPr>
            <p:ph type="dt" sz="half" idx="10"/>
          </p:nvPr>
        </p:nvSpPr>
        <p:spPr/>
        <p:txBody>
          <a:bodyPr/>
          <a:lstStyle/>
          <a:p>
            <a:pPr>
              <a:spcAft>
                <a:spcPts val="600"/>
              </a:spcAft>
            </a:pPr>
            <a:r>
              <a:rPr lang="en-GB"/>
              <a:t>2022.00.00</a:t>
            </a:r>
          </a:p>
        </p:txBody>
      </p:sp>
      <p:pic>
        <p:nvPicPr>
          <p:cNvPr id="9" name="Graphic 8" descr="Shield Tick with solid fill">
            <a:extLst>
              <a:ext uri="{FF2B5EF4-FFF2-40B4-BE49-F238E27FC236}">
                <a16:creationId xmlns:a16="http://schemas.microsoft.com/office/drawing/2014/main" id="{7DAEC79A-FF6C-8F9A-CD25-59405BD04C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47762" y="1003825"/>
            <a:ext cx="571306" cy="571306"/>
          </a:xfrm>
          <a:prstGeom prst="rect">
            <a:avLst/>
          </a:prstGeom>
        </p:spPr>
      </p:pic>
      <p:sp>
        <p:nvSpPr>
          <p:cNvPr id="5" name="Title 1">
            <a:extLst>
              <a:ext uri="{FF2B5EF4-FFF2-40B4-BE49-F238E27FC236}">
                <a16:creationId xmlns:a16="http://schemas.microsoft.com/office/drawing/2014/main" id="{EDA803CF-18E0-5382-79C9-45D00ECACE06}"/>
              </a:ext>
            </a:extLst>
          </p:cNvPr>
          <p:cNvSpPr txBox="1">
            <a:spLocks/>
          </p:cNvSpPr>
          <p:nvPr/>
        </p:nvSpPr>
        <p:spPr>
          <a:xfrm>
            <a:off x="315913" y="1128589"/>
            <a:ext cx="11558587" cy="186526"/>
          </a:xfrm>
          <a:prstGeom prst="rect">
            <a:avLst/>
          </a:prstGeom>
        </p:spPr>
        <p:txBody>
          <a:bodyPr vert="horz" lIns="0" tIns="0" rIns="0" bIns="0" rtlCol="0" anchor="t" anchorCtr="0">
            <a:noAutofit/>
          </a:bodyPr>
          <a:lstStyle>
            <a:lvl1pPr algn="l" defTabSz="914400" rtl="0" eaLnBrk="1" latinLnBrk="0" hangingPunct="1">
              <a:lnSpc>
                <a:spcPct val="85000"/>
              </a:lnSpc>
              <a:spcBef>
                <a:spcPct val="0"/>
              </a:spcBef>
              <a:buNone/>
              <a:defRPr sz="3000" kern="1200" spc="-70" baseline="0">
                <a:solidFill>
                  <a:schemeClr val="accent2"/>
                </a:solidFill>
                <a:latin typeface="+mj-lt"/>
                <a:ea typeface="+mj-ea"/>
                <a:cs typeface="+mj-cs"/>
              </a:defRPr>
            </a:lvl1pPr>
          </a:lstStyle>
          <a:p>
            <a:r>
              <a:rPr lang="sv-SE" dirty="0"/>
              <a:t>Norstat Data Shield</a:t>
            </a:r>
            <a:endParaRPr lang="en-GB" dirty="0"/>
          </a:p>
        </p:txBody>
      </p:sp>
      <p:sp>
        <p:nvSpPr>
          <p:cNvPr id="2" name="Content Placeholder 2">
            <a:extLst>
              <a:ext uri="{FF2B5EF4-FFF2-40B4-BE49-F238E27FC236}">
                <a16:creationId xmlns:a16="http://schemas.microsoft.com/office/drawing/2014/main" id="{7E19D0FA-ECDF-F750-2CBD-D229A350BED0}"/>
              </a:ext>
            </a:extLst>
          </p:cNvPr>
          <p:cNvSpPr txBox="1">
            <a:spLocks/>
          </p:cNvSpPr>
          <p:nvPr/>
        </p:nvSpPr>
        <p:spPr>
          <a:xfrm>
            <a:off x="5901070" y="1874598"/>
            <a:ext cx="5648200" cy="5273960"/>
          </a:xfrm>
          <a:prstGeom prst="rect">
            <a:avLst/>
          </a:prstGeom>
        </p:spPr>
        <p:txBody>
          <a:bodyPr vert="horz" lIns="0" tIns="0" rIns="0" bIns="0" rtlCol="0">
            <a:noAutofit/>
          </a:bodyPr>
          <a:lstStyle>
            <a:lvl1pPr marL="144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1pPr>
            <a:lvl2pPr marL="288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2pPr>
            <a:lvl3pPr marL="432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3pPr>
            <a:lvl4pPr marL="576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4pPr>
            <a:lvl5pPr marL="720000" indent="-144000" algn="l" defTabSz="914400" rtl="0" eaLnBrk="1" latinLnBrk="0" hangingPunct="1">
              <a:lnSpc>
                <a:spcPct val="110000"/>
              </a:lnSpc>
              <a:spcBef>
                <a:spcPts val="500"/>
              </a:spcBef>
              <a:buSzPct val="90000"/>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a:solidFill>
                  <a:schemeClr val="accent2"/>
                </a:solidFill>
              </a:rPr>
              <a:t>Key Features:</a:t>
            </a:r>
          </a:p>
          <a:p>
            <a:pPr>
              <a:buFont typeface="Wingdings" panose="05000000000000000000" pitchFamily="2" charset="2"/>
              <a:buChar char="ü"/>
            </a:pPr>
            <a:r>
              <a:rPr lang="en-US" sz="1100" b="1">
                <a:solidFill>
                  <a:schemeClr val="accent2"/>
                </a:solidFill>
              </a:rPr>
              <a:t>Detection of Speeders</a:t>
            </a:r>
            <a:r>
              <a:rPr lang="en-US" sz="1100">
                <a:solidFill>
                  <a:schemeClr val="accent2"/>
                </a:solidFill>
              </a:rPr>
              <a:t>: </a:t>
            </a:r>
            <a:r>
              <a:rPr lang="en-US" sz="1100"/>
              <a:t>Norstat Data Shield accurately identifies respondents who complete surveys at an unnaturally fast pace, ensuring that only thoughtful and genuine responses are included in your dataset.</a:t>
            </a:r>
          </a:p>
          <a:p>
            <a:pPr>
              <a:buFont typeface="Wingdings" panose="05000000000000000000" pitchFamily="2" charset="2"/>
              <a:buChar char="ü"/>
            </a:pPr>
            <a:r>
              <a:rPr lang="en-US" sz="1100" b="1">
                <a:solidFill>
                  <a:schemeClr val="accent2"/>
                </a:solidFill>
              </a:rPr>
              <a:t>Analysis of Open-end Answers</a:t>
            </a:r>
            <a:r>
              <a:rPr lang="en-US" sz="1100">
                <a:solidFill>
                  <a:schemeClr val="accent2"/>
                </a:solidFill>
              </a:rPr>
              <a:t>: </a:t>
            </a:r>
            <a:r>
              <a:rPr lang="en-US" sz="1100"/>
              <a:t>The application scrutinizes open-ended responses to detect and remove nonsensical or irrelevant answers, enhancing the quality of the collected data.</a:t>
            </a:r>
          </a:p>
          <a:p>
            <a:pPr>
              <a:buFont typeface="Wingdings" panose="05000000000000000000" pitchFamily="2" charset="2"/>
              <a:buChar char="ü"/>
            </a:pPr>
            <a:r>
              <a:rPr lang="en-US" sz="1100" b="1">
                <a:solidFill>
                  <a:schemeClr val="accent2"/>
                </a:solidFill>
              </a:rPr>
              <a:t>Straight Line Response Detection</a:t>
            </a:r>
            <a:r>
              <a:rPr lang="en-US" sz="1100">
                <a:solidFill>
                  <a:schemeClr val="accent2"/>
                </a:solidFill>
              </a:rPr>
              <a:t>: </a:t>
            </a:r>
            <a:r>
              <a:rPr lang="en-US" sz="1100"/>
              <a:t>Norstat Data Shield spots straight-liners, respondents who provide the same answer to all questions, ensuring the exclusion of these low-quality responses.</a:t>
            </a:r>
          </a:p>
          <a:p>
            <a:pPr>
              <a:buFont typeface="Wingdings" panose="05000000000000000000" pitchFamily="2" charset="2"/>
              <a:buChar char="ü"/>
            </a:pPr>
            <a:r>
              <a:rPr lang="en-US" sz="1100" b="1">
                <a:solidFill>
                  <a:schemeClr val="accent2"/>
                </a:solidFill>
              </a:rPr>
              <a:t>Identification of Data Pattern Anomalies</a:t>
            </a:r>
            <a:r>
              <a:rPr lang="en-US" sz="1100">
                <a:solidFill>
                  <a:schemeClr val="accent2"/>
                </a:solidFill>
              </a:rPr>
              <a:t>: </a:t>
            </a:r>
            <a:r>
              <a:rPr lang="en-US" sz="1100"/>
              <a:t>The tool uses advanced algorithms to find and flag unusual response patterns that may indicate fraudulent activity or disengaged participants.</a:t>
            </a:r>
          </a:p>
          <a:p>
            <a:pPr>
              <a:buFont typeface="Wingdings" panose="05000000000000000000" pitchFamily="2" charset="2"/>
              <a:buChar char="ü"/>
            </a:pPr>
            <a:r>
              <a:rPr lang="en-US" sz="1100" b="1">
                <a:solidFill>
                  <a:schemeClr val="accent2"/>
                </a:solidFill>
              </a:rPr>
              <a:t>AI-Powered Fraud Detection: </a:t>
            </a:r>
            <a:r>
              <a:rPr lang="en-US" sz="1100"/>
              <a:t>Leveraging the power of artificial intelligence, Norstat Data Shield continuously learns and improves its detection techniques, adapting to new fraud patterns and enhancing its accuracy over time.</a:t>
            </a:r>
          </a:p>
        </p:txBody>
      </p:sp>
    </p:spTree>
    <p:extLst>
      <p:ext uri="{BB962C8B-B14F-4D97-AF65-F5344CB8AC3E}">
        <p14:creationId xmlns:p14="http://schemas.microsoft.com/office/powerpoint/2010/main" val="266535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BA33-2B1D-33E5-3425-6EF16BF5EAE3}"/>
              </a:ext>
            </a:extLst>
          </p:cNvPr>
          <p:cNvSpPr>
            <a:spLocks noGrp="1"/>
          </p:cNvSpPr>
          <p:nvPr>
            <p:ph type="ctrTitle"/>
          </p:nvPr>
        </p:nvSpPr>
        <p:spPr/>
        <p:txBody>
          <a:bodyPr/>
          <a:lstStyle/>
          <a:p>
            <a:r>
              <a:rPr lang="en-GB" dirty="0"/>
              <a:t>Data Collection Services</a:t>
            </a:r>
          </a:p>
        </p:txBody>
      </p:sp>
      <p:sp>
        <p:nvSpPr>
          <p:cNvPr id="3" name="Subtitle 2">
            <a:extLst>
              <a:ext uri="{FF2B5EF4-FFF2-40B4-BE49-F238E27FC236}">
                <a16:creationId xmlns:a16="http://schemas.microsoft.com/office/drawing/2014/main" id="{DAFB095E-DAF5-4396-7105-C030B2703482}"/>
              </a:ext>
            </a:extLst>
          </p:cNvPr>
          <p:cNvSpPr>
            <a:spLocks noGrp="1"/>
          </p:cNvSpPr>
          <p:nvPr>
            <p:ph type="subTitle" idx="1"/>
          </p:nvPr>
        </p:nvSpPr>
        <p:spPr/>
        <p:txBody>
          <a:bodyPr/>
          <a:lstStyle/>
          <a:p>
            <a:endParaRPr lang="en-GB"/>
          </a:p>
        </p:txBody>
      </p:sp>
      <p:sp>
        <p:nvSpPr>
          <p:cNvPr id="4" name="Date Placeholder 3">
            <a:extLst>
              <a:ext uri="{FF2B5EF4-FFF2-40B4-BE49-F238E27FC236}">
                <a16:creationId xmlns:a16="http://schemas.microsoft.com/office/drawing/2014/main" id="{2EBB9555-0A31-6CC2-56C3-B23DD88508B7}"/>
              </a:ext>
            </a:extLst>
          </p:cNvPr>
          <p:cNvSpPr>
            <a:spLocks noGrp="1"/>
          </p:cNvSpPr>
          <p:nvPr>
            <p:ph type="dt" sz="half" idx="10"/>
          </p:nvPr>
        </p:nvSpPr>
        <p:spPr/>
        <p:txBody>
          <a:bodyPr/>
          <a:lstStyle/>
          <a:p>
            <a:fld id="{389D9672-4ACF-496F-82F0-F58CDF84CE16}" type="datetime1">
              <a:rPr lang="en-GB" smtClean="0"/>
              <a:pPr/>
              <a:t>20/11/2024</a:t>
            </a:fld>
            <a:endParaRPr lang="en-GB"/>
          </a:p>
        </p:txBody>
      </p:sp>
      <p:sp>
        <p:nvSpPr>
          <p:cNvPr id="5" name="Footer Placeholder 4">
            <a:extLst>
              <a:ext uri="{FF2B5EF4-FFF2-40B4-BE49-F238E27FC236}">
                <a16:creationId xmlns:a16="http://schemas.microsoft.com/office/drawing/2014/main" id="{CC794474-C441-677A-1825-8570AFC6CA14}"/>
              </a:ext>
            </a:extLst>
          </p:cNvPr>
          <p:cNvSpPr>
            <a:spLocks noGrp="1"/>
          </p:cNvSpPr>
          <p:nvPr>
            <p:ph type="ftr" sz="quarter" idx="11"/>
          </p:nvPr>
        </p:nvSpPr>
        <p:spPr/>
        <p:txBody>
          <a:bodyPr/>
          <a:lstStyle/>
          <a:p>
            <a:r>
              <a:rPr lang="en-GB"/>
              <a:t>.</a:t>
            </a:r>
          </a:p>
        </p:txBody>
      </p:sp>
      <p:sp>
        <p:nvSpPr>
          <p:cNvPr id="6" name="Slide Number Placeholder 5">
            <a:extLst>
              <a:ext uri="{FF2B5EF4-FFF2-40B4-BE49-F238E27FC236}">
                <a16:creationId xmlns:a16="http://schemas.microsoft.com/office/drawing/2014/main" id="{3EB2445B-8D8B-017D-9DF5-46702EBE28EC}"/>
              </a:ext>
            </a:extLst>
          </p:cNvPr>
          <p:cNvSpPr>
            <a:spLocks noGrp="1"/>
          </p:cNvSpPr>
          <p:nvPr>
            <p:ph type="sldNum" sz="quarter" idx="12"/>
          </p:nvPr>
        </p:nvSpPr>
        <p:spPr/>
        <p:txBody>
          <a:bodyPr/>
          <a:lstStyle/>
          <a:p>
            <a:fld id="{20F5467F-CA83-4951-87CD-A29B72857444}" type="slidenum">
              <a:rPr lang="en-GB" smtClean="0"/>
              <a:pPr/>
              <a:t>9</a:t>
            </a:fld>
            <a:endParaRPr lang="en-GB"/>
          </a:p>
        </p:txBody>
      </p:sp>
    </p:spTree>
    <p:extLst>
      <p:ext uri="{BB962C8B-B14F-4D97-AF65-F5344CB8AC3E}">
        <p14:creationId xmlns:p14="http://schemas.microsoft.com/office/powerpoint/2010/main" val="605812512"/>
      </p:ext>
    </p:extLst>
  </p:cSld>
  <p:clrMapOvr>
    <a:masterClrMapping/>
  </p:clrMapOvr>
</p:sld>
</file>

<file path=ppt/theme/theme1.xml><?xml version="1.0" encoding="utf-8"?>
<a:theme xmlns:a="http://schemas.openxmlformats.org/drawingml/2006/main" name="Norstat">
  <a:themeElements>
    <a:clrScheme name="Norstat_colors">
      <a:dk1>
        <a:srgbClr val="000000"/>
      </a:dk1>
      <a:lt1>
        <a:srgbClr val="FFFFFF"/>
      </a:lt1>
      <a:dk2>
        <a:srgbClr val="FF6D00"/>
      </a:dk2>
      <a:lt2>
        <a:srgbClr val="FFDDE2"/>
      </a:lt2>
      <a:accent1>
        <a:srgbClr val="031C1C"/>
      </a:accent1>
      <a:accent2>
        <a:srgbClr val="00C999"/>
      </a:accent2>
      <a:accent3>
        <a:srgbClr val="C7FFF5"/>
      </a:accent3>
      <a:accent4>
        <a:srgbClr val="0099E8"/>
      </a:accent4>
      <a:accent5>
        <a:srgbClr val="C7FAFF"/>
      </a:accent5>
      <a:accent6>
        <a:srgbClr val="FF5772"/>
      </a:accent6>
      <a:hlink>
        <a:srgbClr val="000000"/>
      </a:hlink>
      <a:folHlink>
        <a:srgbClr val="000000"/>
      </a:folHlink>
    </a:clrScheme>
    <a:fontScheme name="Norstat Font - 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stat.potx" id="{497B284C-E96C-42D4-A5C1-ACADF2840975}" vid="{838AD957-B183-4A9A-AE08-E7B548E01DCB}"/>
    </a:ext>
  </a:extLst>
</a:theme>
</file>

<file path=ppt/theme/theme2.xml><?xml version="1.0" encoding="utf-8"?>
<a:theme xmlns:a="http://schemas.openxmlformats.org/drawingml/2006/main" name="2_Norstat">
  <a:themeElements>
    <a:clrScheme name="Norstat_colors">
      <a:dk1>
        <a:srgbClr val="000000"/>
      </a:dk1>
      <a:lt1>
        <a:srgbClr val="FFFFFF"/>
      </a:lt1>
      <a:dk2>
        <a:srgbClr val="FF6D00"/>
      </a:dk2>
      <a:lt2>
        <a:srgbClr val="FFDDE2"/>
      </a:lt2>
      <a:accent1>
        <a:srgbClr val="031C1C"/>
      </a:accent1>
      <a:accent2>
        <a:srgbClr val="00C999"/>
      </a:accent2>
      <a:accent3>
        <a:srgbClr val="C7FFF5"/>
      </a:accent3>
      <a:accent4>
        <a:srgbClr val="0099E8"/>
      </a:accent4>
      <a:accent5>
        <a:srgbClr val="C7FAFF"/>
      </a:accent5>
      <a:accent6>
        <a:srgbClr val="FF5772"/>
      </a:accent6>
      <a:hlink>
        <a:srgbClr val="000000"/>
      </a:hlink>
      <a:folHlink>
        <a:srgbClr val="000000"/>
      </a:folHlink>
    </a:clrScheme>
    <a:fontScheme name="Norstat_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stat_AvenirNext.potx" id="{461128F2-3C3C-46C7-BECE-E8B4BF08BA67}" vid="{41D01CA0-EF59-45FD-A8B4-1269F19FEA81}"/>
    </a:ext>
  </a:extLst>
</a:theme>
</file>

<file path=ppt/theme/theme3.xml><?xml version="1.0" encoding="utf-8"?>
<a:theme xmlns:a="http://schemas.openxmlformats.org/drawingml/2006/main" name="3_Norstat">
  <a:themeElements>
    <a:clrScheme name="Norstat_colors">
      <a:dk1>
        <a:srgbClr val="000000"/>
      </a:dk1>
      <a:lt1>
        <a:srgbClr val="FFFFFF"/>
      </a:lt1>
      <a:dk2>
        <a:srgbClr val="FF6D00"/>
      </a:dk2>
      <a:lt2>
        <a:srgbClr val="FFDDE2"/>
      </a:lt2>
      <a:accent1>
        <a:srgbClr val="031C1C"/>
      </a:accent1>
      <a:accent2>
        <a:srgbClr val="00C999"/>
      </a:accent2>
      <a:accent3>
        <a:srgbClr val="C7FFF5"/>
      </a:accent3>
      <a:accent4>
        <a:srgbClr val="0099E8"/>
      </a:accent4>
      <a:accent5>
        <a:srgbClr val="C7FAFF"/>
      </a:accent5>
      <a:accent6>
        <a:srgbClr val="FF5772"/>
      </a:accent6>
      <a:hlink>
        <a:srgbClr val="000000"/>
      </a:hlink>
      <a:folHlink>
        <a:srgbClr val="000000"/>
      </a:folHlink>
    </a:clrScheme>
    <a:fontScheme name="Norstat_Avenir">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Norstat_AvenirNext.potx" id="{461128F2-3C3C-46C7-BECE-E8B4BF08BA67}" vid="{41D01CA0-EF59-45FD-A8B4-1269F19FEA81}"/>
    </a:ext>
  </a:extLst>
</a:theme>
</file>

<file path=ppt/theme/theme4.xml><?xml version="1.0" encoding="utf-8"?>
<a:theme xmlns:a="http://schemas.openxmlformats.org/drawingml/2006/main" name="Office Theme">
  <a:themeElements>
    <a:clrScheme name="Norstat_colors">
      <a:dk1>
        <a:srgbClr val="000000"/>
      </a:dk1>
      <a:lt1>
        <a:srgbClr val="FFFFFF"/>
      </a:lt1>
      <a:dk2>
        <a:srgbClr val="FF6D00"/>
      </a:dk2>
      <a:lt2>
        <a:srgbClr val="FFDDE2"/>
      </a:lt2>
      <a:accent1>
        <a:srgbClr val="031C1C"/>
      </a:accent1>
      <a:accent2>
        <a:srgbClr val="00C999"/>
      </a:accent2>
      <a:accent3>
        <a:srgbClr val="C7FFF5"/>
      </a:accent3>
      <a:accent4>
        <a:srgbClr val="0099E8"/>
      </a:accent4>
      <a:accent5>
        <a:srgbClr val="C7FAFF"/>
      </a:accent5>
      <a:accent6>
        <a:srgbClr val="FF5772"/>
      </a:accent6>
      <a:hlink>
        <a:srgbClr val="000000"/>
      </a:hlink>
      <a:folHlink>
        <a:srgbClr val="000000"/>
      </a:folHlink>
    </a:clrScheme>
    <a:fontScheme name="Norstat_fonts">
      <a:majorFont>
        <a:latin typeface="ES Peak Semibold"/>
        <a:ea typeface=""/>
        <a:cs typeface=""/>
      </a:majorFont>
      <a:minorFont>
        <a:latin typeface="ES Pea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Norstat_colors">
      <a:dk1>
        <a:srgbClr val="000000"/>
      </a:dk1>
      <a:lt1>
        <a:srgbClr val="FFFFFF"/>
      </a:lt1>
      <a:dk2>
        <a:srgbClr val="FF6D00"/>
      </a:dk2>
      <a:lt2>
        <a:srgbClr val="FFDDE2"/>
      </a:lt2>
      <a:accent1>
        <a:srgbClr val="031C1C"/>
      </a:accent1>
      <a:accent2>
        <a:srgbClr val="00C999"/>
      </a:accent2>
      <a:accent3>
        <a:srgbClr val="C7FFF5"/>
      </a:accent3>
      <a:accent4>
        <a:srgbClr val="0099E8"/>
      </a:accent4>
      <a:accent5>
        <a:srgbClr val="C7FAFF"/>
      </a:accent5>
      <a:accent6>
        <a:srgbClr val="FF5772"/>
      </a:accent6>
      <a:hlink>
        <a:srgbClr val="000000"/>
      </a:hlink>
      <a:folHlink>
        <a:srgbClr val="000000"/>
      </a:folHlink>
    </a:clrScheme>
    <a:fontScheme name="Norstat_fonts">
      <a:majorFont>
        <a:latin typeface="ES Peak Semibold"/>
        <a:ea typeface=""/>
        <a:cs typeface=""/>
      </a:majorFont>
      <a:minorFont>
        <a:latin typeface="ES Peak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A5795069CB65478A0F1C0C6C064C64" ma:contentTypeVersion="18" ma:contentTypeDescription="Create a new document." ma:contentTypeScope="" ma:versionID="80714a5362980d7f17649068f7f5e40c">
  <xsd:schema xmlns:xsd="http://www.w3.org/2001/XMLSchema" xmlns:xs="http://www.w3.org/2001/XMLSchema" xmlns:p="http://schemas.microsoft.com/office/2006/metadata/properties" xmlns:ns2="caacc170-61bd-4e48-98d7-d17ce36b68aa" xmlns:ns3="9d2aa2fb-1c6c-445e-abae-92966cd8ceea" targetNamespace="http://schemas.microsoft.com/office/2006/metadata/properties" ma:root="true" ma:fieldsID="4eb8162ed6043ad7fe5ad1ea31afdb7d" ns2:_="" ns3:_="">
    <xsd:import namespace="caacc170-61bd-4e48-98d7-d17ce36b68aa"/>
    <xsd:import namespace="9d2aa2fb-1c6c-445e-abae-92966cd8cee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acc170-61bd-4e48-98d7-d17ce36b68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2ef8356-a455-48ba-8ceb-f39e2b4976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d2aa2fb-1c6c-445e-abae-92966cd8cee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5bc636b-e0cf-4fa3-8b81-11ee335baa87}" ma:internalName="TaxCatchAll" ma:showField="CatchAllData" ma:web="9d2aa2fb-1c6c-445e-abae-92966cd8ce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acc170-61bd-4e48-98d7-d17ce36b68aa">
      <Terms xmlns="http://schemas.microsoft.com/office/infopath/2007/PartnerControls"/>
    </lcf76f155ced4ddcb4097134ff3c332f>
    <TaxCatchAll xmlns="9d2aa2fb-1c6c-445e-abae-92966cd8ceea" xsi:nil="true"/>
    <SharedWithUsers xmlns="9d2aa2fb-1c6c-445e-abae-92966cd8ceea">
      <UserInfo>
        <DisplayName>Jacob Lagerstedt</DisplayName>
        <AccountId>84</AccountId>
        <AccountType/>
      </UserInfo>
      <UserInfo>
        <DisplayName>Jess Mabey</DisplayName>
        <AccountId>1315</AccountId>
        <AccountType/>
      </UserInfo>
      <UserInfo>
        <DisplayName>Alison Wrigley</DisplayName>
        <AccountId>856</AccountId>
        <AccountType/>
      </UserInfo>
      <UserInfo>
        <DisplayName>Grace Tan</DisplayName>
        <AccountId>13</AccountId>
        <AccountType/>
      </UserInfo>
      <UserInfo>
        <DisplayName>Eleanor Finnon</DisplayName>
        <AccountId>1313</AccountId>
        <AccountType/>
      </UserInfo>
      <UserInfo>
        <DisplayName>Graciella Garmann</DisplayName>
        <AccountId>1138</AccountId>
        <AccountType/>
      </UserInfo>
    </SharedWithUsers>
  </documentManagement>
</p:properties>
</file>

<file path=customXml/itemProps1.xml><?xml version="1.0" encoding="utf-8"?>
<ds:datastoreItem xmlns:ds="http://schemas.openxmlformats.org/officeDocument/2006/customXml" ds:itemID="{D56A096D-5124-4B22-88EC-9291628587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acc170-61bd-4e48-98d7-d17ce36b68aa"/>
    <ds:schemaRef ds:uri="9d2aa2fb-1c6c-445e-abae-92966cd8c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2C1C15-D75A-4E5C-B0A9-9A6375425B0B}">
  <ds:schemaRefs>
    <ds:schemaRef ds:uri="http://schemas.microsoft.com/sharepoint/v3/contenttype/forms"/>
  </ds:schemaRefs>
</ds:datastoreItem>
</file>

<file path=customXml/itemProps3.xml><?xml version="1.0" encoding="utf-8"?>
<ds:datastoreItem xmlns:ds="http://schemas.openxmlformats.org/officeDocument/2006/customXml" ds:itemID="{970FF962-F4EC-460F-801D-6BE4D8F2ABEE}">
  <ds:schemaRefs>
    <ds:schemaRef ds:uri="http://schemas.openxmlformats.org/package/2006/metadata/core-properties"/>
    <ds:schemaRef ds:uri="http://purl.org/dc/terms/"/>
    <ds:schemaRef ds:uri="9d2aa2fb-1c6c-445e-abae-92966cd8ceea"/>
    <ds:schemaRef ds:uri="http://purl.org/dc/dcmitype/"/>
    <ds:schemaRef ds:uri="http://schemas.microsoft.com/office/infopath/2007/PartnerControls"/>
    <ds:schemaRef ds:uri="http://schemas.microsoft.com/office/2006/documentManagement/types"/>
    <ds:schemaRef ds:uri="http://purl.org/dc/elements/1.1/"/>
    <ds:schemaRef ds:uri="caacc170-61bd-4e48-98d7-d17ce36b68a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Norstat_ver2</Template>
  <TotalTime>4307</TotalTime>
  <Words>2035</Words>
  <Application>Microsoft Office PowerPoint</Application>
  <PresentationFormat>Widescreen</PresentationFormat>
  <Paragraphs>350</Paragraphs>
  <Slides>19</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Arial</vt:lpstr>
      <vt:lpstr>Avenir Next LT Pro</vt:lpstr>
      <vt:lpstr>Avenir Next LT Pro Demi</vt:lpstr>
      <vt:lpstr>ES Peak Light</vt:lpstr>
      <vt:lpstr>ESPeak-Light</vt:lpstr>
      <vt:lpstr>Norst</vt:lpstr>
      <vt:lpstr>Open Sans Light</vt:lpstr>
      <vt:lpstr>Wingdings</vt:lpstr>
      <vt:lpstr>Norstat</vt:lpstr>
      <vt:lpstr>2_Norstat</vt:lpstr>
      <vt:lpstr>3_Norstat</vt:lpstr>
      <vt:lpstr>Norstat Creds</vt:lpstr>
      <vt:lpstr>Who we are</vt:lpstr>
      <vt:lpstr>Consumer Panels</vt:lpstr>
      <vt:lpstr>PowerPoint Presentation</vt:lpstr>
      <vt:lpstr>Panel Variable Categories </vt:lpstr>
      <vt:lpstr>PowerPoint Presentation</vt:lpstr>
      <vt:lpstr>Panel quality - key questions to ask your panel provider </vt:lpstr>
      <vt:lpstr>PowerPoint Presentation</vt:lpstr>
      <vt:lpstr>Data Collection Services</vt:lpstr>
      <vt:lpstr>Quantitative Services</vt:lpstr>
      <vt:lpstr>Full service – Online data collection</vt:lpstr>
      <vt:lpstr>Norstat Slides &amp; Tables </vt:lpstr>
      <vt:lpstr>Norstat Notes – A bridge between your data and AI</vt:lpstr>
      <vt:lpstr>Norstat Notes – Example output (1)</vt:lpstr>
      <vt:lpstr>Norstat Notes – Example output (2)</vt:lpstr>
      <vt:lpstr>Immediate overview with great service</vt:lpstr>
      <vt:lpstr>A self-service solution for immediate access to our consumer panels</vt:lpstr>
      <vt:lpstr>Qualitative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 Hidden page and will not show in print</dc:title>
  <dc:creator>Iben Krogh;grace.tan@norstat.co.uk</dc:creator>
  <cp:lastModifiedBy>Ashley Campbell</cp:lastModifiedBy>
  <cp:revision>29</cp:revision>
  <dcterms:created xsi:type="dcterms:W3CDTF">2022-10-25T13:09:48Z</dcterms:created>
  <dcterms:modified xsi:type="dcterms:W3CDTF">2024-11-20T14:52:49Z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31600</vt:r8>
  </property>
  <property fmtid="{D5CDD505-2E9C-101B-9397-08002B2CF9AE}" pid="3" name="MediaServiceImageTags">
    <vt:lpwstr/>
  </property>
  <property fmtid="{D5CDD505-2E9C-101B-9397-08002B2CF9AE}" pid="4" name="ContentTypeId">
    <vt:lpwstr>0x01010048A5795069CB65478A0F1C0C6C064C64</vt:lpwstr>
  </property>
</Properties>
</file>