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248" r:id="rId4"/>
  </p:sldMasterIdLst>
  <p:notesMasterIdLst>
    <p:notesMasterId r:id="rId32"/>
  </p:notesMasterIdLst>
  <p:handoutMasterIdLst>
    <p:handoutMasterId r:id="rId33"/>
  </p:handoutMasterIdLst>
  <p:sldIdLst>
    <p:sldId id="5314" r:id="rId5"/>
    <p:sldId id="3625" r:id="rId6"/>
    <p:sldId id="5385" r:id="rId7"/>
    <p:sldId id="5397" r:id="rId8"/>
    <p:sldId id="5408" r:id="rId9"/>
    <p:sldId id="5401" r:id="rId10"/>
    <p:sldId id="5407" r:id="rId11"/>
    <p:sldId id="5409" r:id="rId12"/>
    <p:sldId id="5411" r:id="rId13"/>
    <p:sldId id="5412" r:id="rId14"/>
    <p:sldId id="4497" r:id="rId15"/>
    <p:sldId id="5413" r:id="rId16"/>
    <p:sldId id="5415" r:id="rId17"/>
    <p:sldId id="5416" r:id="rId18"/>
    <p:sldId id="5417" r:id="rId19"/>
    <p:sldId id="5372" r:id="rId20"/>
    <p:sldId id="5419" r:id="rId21"/>
    <p:sldId id="5420" r:id="rId22"/>
    <p:sldId id="5403" r:id="rId23"/>
    <p:sldId id="5402" r:id="rId24"/>
    <p:sldId id="5394" r:id="rId25"/>
    <p:sldId id="5423" r:id="rId26"/>
    <p:sldId id="5421" r:id="rId27"/>
    <p:sldId id="5422" r:id="rId28"/>
    <p:sldId id="5418" r:id="rId29"/>
    <p:sldId id="5399" r:id="rId30"/>
    <p:sldId id="5395" r:id="rId31"/>
  </p:sldIdLst>
  <p:sldSz cx="18288000" cy="10288588"/>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687617"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1375235"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2062852"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275047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3438086" algn="l" defTabSz="1375235" rtl="0" eaLnBrk="1" latinLnBrk="0" hangingPunct="1">
      <a:defRPr kern="1200">
        <a:solidFill>
          <a:schemeClr val="tx1"/>
        </a:solidFill>
        <a:latin typeface="Calibri" panose="020F0502020204030204" pitchFamily="34" charset="0"/>
        <a:ea typeface="+mn-ea"/>
        <a:cs typeface="+mn-cs"/>
      </a:defRPr>
    </a:lvl6pPr>
    <a:lvl7pPr marL="4125703" algn="l" defTabSz="1375235" rtl="0" eaLnBrk="1" latinLnBrk="0" hangingPunct="1">
      <a:defRPr kern="1200">
        <a:solidFill>
          <a:schemeClr val="tx1"/>
        </a:solidFill>
        <a:latin typeface="Calibri" panose="020F0502020204030204" pitchFamily="34" charset="0"/>
        <a:ea typeface="+mn-ea"/>
        <a:cs typeface="+mn-cs"/>
      </a:defRPr>
    </a:lvl7pPr>
    <a:lvl8pPr marL="4813320" algn="l" defTabSz="1375235" rtl="0" eaLnBrk="1" latinLnBrk="0" hangingPunct="1">
      <a:defRPr kern="1200">
        <a:solidFill>
          <a:schemeClr val="tx1"/>
        </a:solidFill>
        <a:latin typeface="Calibri" panose="020F0502020204030204" pitchFamily="34" charset="0"/>
        <a:ea typeface="+mn-ea"/>
        <a:cs typeface="+mn-cs"/>
      </a:defRPr>
    </a:lvl8pPr>
    <a:lvl9pPr marL="5500937" algn="l" defTabSz="1375235"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3749"/>
    <a:srgbClr val="232B36"/>
    <a:srgbClr val="04C4DE"/>
    <a:srgbClr val="4A5B72"/>
    <a:srgbClr val="1F232E"/>
    <a:srgbClr val="1FD7B5"/>
    <a:srgbClr val="FFCF54"/>
    <a:srgbClr val="FF9D54"/>
    <a:srgbClr val="FEBC52"/>
    <a:srgbClr val="E040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4AAB5E-AC01-4ADD-A02D-CFF9EDCA8016}" v="2585" dt="2025-12-02T14:58:29.912"/>
  </p1510:revLst>
</p1510:revInfo>
</file>

<file path=ppt/tableStyles.xml><?xml version="1.0" encoding="utf-8"?>
<a:tblStyleLst xmlns:a="http://schemas.openxmlformats.org/drawingml/2006/main" def="{5C22544A-7EE6-4342-B048-85BDC9FD1C3A}">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4" autoAdjust="0"/>
    <p:restoredTop sz="67273" autoAdjust="0"/>
  </p:normalViewPr>
  <p:slideViewPr>
    <p:cSldViewPr snapToGrid="0">
      <p:cViewPr varScale="1">
        <p:scale>
          <a:sx n="29" d="100"/>
          <a:sy n="29" d="100"/>
        </p:scale>
        <p:origin x="1520" y="2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8" d="100"/>
        <a:sy n="28" d="100"/>
      </p:scale>
      <p:origin x="0" y="0"/>
    </p:cViewPr>
  </p:sorterViewPr>
  <p:notesViewPr>
    <p:cSldViewPr snapToGrid="0">
      <p:cViewPr varScale="1">
        <p:scale>
          <a:sx n="83" d="100"/>
          <a:sy n="83" d="100"/>
        </p:scale>
        <p:origin x="-1992"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de Legg" userId="dc214f68-8766-4085-a09a-3fe6d65028ba" providerId="ADAL" clId="{081D8AC2-FBA5-4483-BBF2-7781D532AFA2}"/>
    <pc:docChg chg="undo redo custSel addSld delSld modSld sldOrd">
      <pc:chgData name="Jude Legg" userId="dc214f68-8766-4085-a09a-3fe6d65028ba" providerId="ADAL" clId="{081D8AC2-FBA5-4483-BBF2-7781D532AFA2}" dt="2025-12-02T15:27:41.963" v="21768" actId="20577"/>
      <pc:docMkLst>
        <pc:docMk/>
      </pc:docMkLst>
      <pc:sldChg chg="addSp delSp modSp mod ord delAnim modAnim modNotesTx">
        <pc:chgData name="Jude Legg" userId="dc214f68-8766-4085-a09a-3fe6d65028ba" providerId="ADAL" clId="{081D8AC2-FBA5-4483-BBF2-7781D532AFA2}" dt="2025-12-01T18:04:04.219" v="21009" actId="1076"/>
        <pc:sldMkLst>
          <pc:docMk/>
          <pc:sldMk cId="3610300860" sldId="3625"/>
        </pc:sldMkLst>
        <pc:spChg chg="mod">
          <ac:chgData name="Jude Legg" userId="dc214f68-8766-4085-a09a-3fe6d65028ba" providerId="ADAL" clId="{081D8AC2-FBA5-4483-BBF2-7781D532AFA2}" dt="2025-12-01T12:08:51.830" v="5994" actId="255"/>
          <ac:spMkLst>
            <pc:docMk/>
            <pc:sldMk cId="3610300860" sldId="3625"/>
            <ac:spMk id="3" creationId="{00000000-0000-0000-0000-000000000000}"/>
          </ac:spMkLst>
        </pc:spChg>
        <pc:spChg chg="mod topLvl">
          <ac:chgData name="Jude Legg" userId="dc214f68-8766-4085-a09a-3fe6d65028ba" providerId="ADAL" clId="{081D8AC2-FBA5-4483-BBF2-7781D532AFA2}" dt="2025-12-01T12:08:12.216" v="5954" actId="255"/>
          <ac:spMkLst>
            <pc:docMk/>
            <pc:sldMk cId="3610300860" sldId="3625"/>
            <ac:spMk id="11" creationId="{00000000-0000-0000-0000-000000000000}"/>
          </ac:spMkLst>
        </pc:spChg>
        <pc:spChg chg="mod topLvl">
          <ac:chgData name="Jude Legg" userId="dc214f68-8766-4085-a09a-3fe6d65028ba" providerId="ADAL" clId="{081D8AC2-FBA5-4483-BBF2-7781D532AFA2}" dt="2025-11-28T14:52:34.673" v="1036" actId="14100"/>
          <ac:spMkLst>
            <pc:docMk/>
            <pc:sldMk cId="3610300860" sldId="3625"/>
            <ac:spMk id="12" creationId="{00000000-0000-0000-0000-000000000000}"/>
          </ac:spMkLst>
        </pc:spChg>
        <pc:spChg chg="mod topLvl">
          <ac:chgData name="Jude Legg" userId="dc214f68-8766-4085-a09a-3fe6d65028ba" providerId="ADAL" clId="{081D8AC2-FBA5-4483-BBF2-7781D532AFA2}" dt="2025-11-28T14:48:31.390" v="774" actId="165"/>
          <ac:spMkLst>
            <pc:docMk/>
            <pc:sldMk cId="3610300860" sldId="3625"/>
            <ac:spMk id="14" creationId="{00000000-0000-0000-0000-000000000000}"/>
          </ac:spMkLst>
        </pc:spChg>
        <pc:spChg chg="add mod">
          <ac:chgData name="Jude Legg" userId="dc214f68-8766-4085-a09a-3fe6d65028ba" providerId="ADAL" clId="{081D8AC2-FBA5-4483-BBF2-7781D532AFA2}" dt="2025-11-28T14:53:14.668" v="1113" actId="164"/>
          <ac:spMkLst>
            <pc:docMk/>
            <pc:sldMk cId="3610300860" sldId="3625"/>
            <ac:spMk id="18" creationId="{0F573790-35CB-786C-FC4B-6BFB9BCB8F4F}"/>
          </ac:spMkLst>
        </pc:spChg>
        <pc:spChg chg="add mod">
          <ac:chgData name="Jude Legg" userId="dc214f68-8766-4085-a09a-3fe6d65028ba" providerId="ADAL" clId="{081D8AC2-FBA5-4483-BBF2-7781D532AFA2}" dt="2025-11-28T14:53:14.668" v="1113" actId="164"/>
          <ac:spMkLst>
            <pc:docMk/>
            <pc:sldMk cId="3610300860" sldId="3625"/>
            <ac:spMk id="19" creationId="{17B7A6BC-F89B-333C-B61B-59AFB981DE34}"/>
          </ac:spMkLst>
        </pc:spChg>
        <pc:spChg chg="add mod">
          <ac:chgData name="Jude Legg" userId="dc214f68-8766-4085-a09a-3fe6d65028ba" providerId="ADAL" clId="{081D8AC2-FBA5-4483-BBF2-7781D532AFA2}" dt="2025-11-28T14:53:25.297" v="1115" actId="164"/>
          <ac:spMkLst>
            <pc:docMk/>
            <pc:sldMk cId="3610300860" sldId="3625"/>
            <ac:spMk id="23" creationId="{35CDA181-F346-5F5A-55CC-924230789D6E}"/>
          </ac:spMkLst>
        </pc:spChg>
        <pc:spChg chg="add mod">
          <ac:chgData name="Jude Legg" userId="dc214f68-8766-4085-a09a-3fe6d65028ba" providerId="ADAL" clId="{081D8AC2-FBA5-4483-BBF2-7781D532AFA2}" dt="2025-11-28T14:53:25.297" v="1115" actId="164"/>
          <ac:spMkLst>
            <pc:docMk/>
            <pc:sldMk cId="3610300860" sldId="3625"/>
            <ac:spMk id="24" creationId="{134B3C59-1150-5A3F-7F4F-951FF81D894A}"/>
          </ac:spMkLst>
        </pc:spChg>
        <pc:spChg chg="mod">
          <ac:chgData name="Jude Legg" userId="dc214f68-8766-4085-a09a-3fe6d65028ba" providerId="ADAL" clId="{081D8AC2-FBA5-4483-BBF2-7781D532AFA2}" dt="2025-11-28T14:48:04.471" v="767" actId="14100"/>
          <ac:spMkLst>
            <pc:docMk/>
            <pc:sldMk cId="3610300860" sldId="3625"/>
            <ac:spMk id="26" creationId="{00000000-0000-0000-0000-000000000000}"/>
          </ac:spMkLst>
        </pc:spChg>
        <pc:spChg chg="add del mod">
          <ac:chgData name="Jude Legg" userId="dc214f68-8766-4085-a09a-3fe6d65028ba" providerId="ADAL" clId="{081D8AC2-FBA5-4483-BBF2-7781D532AFA2}" dt="2025-12-01T18:03:56.880" v="21008" actId="1076"/>
          <ac:spMkLst>
            <pc:docMk/>
            <pc:sldMk cId="3610300860" sldId="3625"/>
            <ac:spMk id="27" creationId="{57164F65-78DD-A559-A54D-CB04B1196D48}"/>
          </ac:spMkLst>
        </pc:spChg>
        <pc:spChg chg="add mod">
          <ac:chgData name="Jude Legg" userId="dc214f68-8766-4085-a09a-3fe6d65028ba" providerId="ADAL" clId="{081D8AC2-FBA5-4483-BBF2-7781D532AFA2}" dt="2025-12-01T18:04:04.219" v="21009" actId="1076"/>
          <ac:spMkLst>
            <pc:docMk/>
            <pc:sldMk cId="3610300860" sldId="3625"/>
            <ac:spMk id="28" creationId="{330475E2-CE15-58FE-C510-6532080AA5A0}"/>
          </ac:spMkLst>
        </pc:spChg>
        <pc:grpChg chg="mod">
          <ac:chgData name="Jude Legg" userId="dc214f68-8766-4085-a09a-3fe6d65028ba" providerId="ADAL" clId="{081D8AC2-FBA5-4483-BBF2-7781D532AFA2}" dt="2025-11-28T14:48:08.009" v="768" actId="1076"/>
          <ac:grpSpMkLst>
            <pc:docMk/>
            <pc:sldMk cId="3610300860" sldId="3625"/>
            <ac:grpSpMk id="2" creationId="{00000000-0000-0000-0000-000000000000}"/>
          </ac:grpSpMkLst>
        </pc:grpChg>
        <pc:grpChg chg="add mod">
          <ac:chgData name="Jude Legg" userId="dc214f68-8766-4085-a09a-3fe6d65028ba" providerId="ADAL" clId="{081D8AC2-FBA5-4483-BBF2-7781D532AFA2}" dt="2025-11-28T14:53:33.645" v="1117" actId="1076"/>
          <ac:grpSpMkLst>
            <pc:docMk/>
            <pc:sldMk cId="3610300860" sldId="3625"/>
            <ac:grpSpMk id="29" creationId="{CDDE0FD5-EDD5-B3C8-DE57-41725E2E67DC}"/>
          </ac:grpSpMkLst>
        </pc:grpChg>
        <pc:grpChg chg="add mod">
          <ac:chgData name="Jude Legg" userId="dc214f68-8766-4085-a09a-3fe6d65028ba" providerId="ADAL" clId="{081D8AC2-FBA5-4483-BBF2-7781D532AFA2}" dt="2025-11-28T14:53:29.486" v="1116" actId="1076"/>
          <ac:grpSpMkLst>
            <pc:docMk/>
            <pc:sldMk cId="3610300860" sldId="3625"/>
            <ac:grpSpMk id="30" creationId="{950C3ECC-B01A-4589-774B-F621AD64A209}"/>
          </ac:grpSpMkLst>
        </pc:grpChg>
      </pc:sldChg>
      <pc:sldChg chg="del">
        <pc:chgData name="Jude Legg" userId="dc214f68-8766-4085-a09a-3fe6d65028ba" providerId="ADAL" clId="{081D8AC2-FBA5-4483-BBF2-7781D532AFA2}" dt="2025-12-01T12:14:25.411" v="6116" actId="2696"/>
        <pc:sldMkLst>
          <pc:docMk/>
          <pc:sldMk cId="2077207149" sldId="3626"/>
        </pc:sldMkLst>
      </pc:sldChg>
      <pc:sldChg chg="del">
        <pc:chgData name="Jude Legg" userId="dc214f68-8766-4085-a09a-3fe6d65028ba" providerId="ADAL" clId="{081D8AC2-FBA5-4483-BBF2-7781D532AFA2}" dt="2025-12-01T16:31:52.658" v="17389" actId="2696"/>
        <pc:sldMkLst>
          <pc:docMk/>
          <pc:sldMk cId="3134735733" sldId="3629"/>
        </pc:sldMkLst>
      </pc:sldChg>
      <pc:sldChg chg="del">
        <pc:chgData name="Jude Legg" userId="dc214f68-8766-4085-a09a-3fe6d65028ba" providerId="ADAL" clId="{081D8AC2-FBA5-4483-BBF2-7781D532AFA2}" dt="2025-12-01T16:31:59.667" v="17391" actId="2696"/>
        <pc:sldMkLst>
          <pc:docMk/>
          <pc:sldMk cId="2656846039" sldId="3632"/>
        </pc:sldMkLst>
      </pc:sldChg>
      <pc:sldChg chg="del">
        <pc:chgData name="Jude Legg" userId="dc214f68-8766-4085-a09a-3fe6d65028ba" providerId="ADAL" clId="{081D8AC2-FBA5-4483-BBF2-7781D532AFA2}" dt="2025-12-01T16:32:18.209" v="17395" actId="2696"/>
        <pc:sldMkLst>
          <pc:docMk/>
          <pc:sldMk cId="468961205" sldId="3635"/>
        </pc:sldMkLst>
      </pc:sldChg>
      <pc:sldChg chg="del">
        <pc:chgData name="Jude Legg" userId="dc214f68-8766-4085-a09a-3fe6d65028ba" providerId="ADAL" clId="{081D8AC2-FBA5-4483-BBF2-7781D532AFA2}" dt="2025-12-01T16:31:11.454" v="17377" actId="47"/>
        <pc:sldMkLst>
          <pc:docMk/>
          <pc:sldMk cId="1199039634" sldId="3637"/>
        </pc:sldMkLst>
      </pc:sldChg>
      <pc:sldChg chg="del">
        <pc:chgData name="Jude Legg" userId="dc214f68-8766-4085-a09a-3fe6d65028ba" providerId="ADAL" clId="{081D8AC2-FBA5-4483-BBF2-7781D532AFA2}" dt="2025-12-01T16:31:57.093" v="17390" actId="2696"/>
        <pc:sldMkLst>
          <pc:docMk/>
          <pc:sldMk cId="1860544583" sldId="3647"/>
        </pc:sldMkLst>
      </pc:sldChg>
      <pc:sldChg chg="addSp delSp modSp mod ord delAnim modAnim modNotesTx">
        <pc:chgData name="Jude Legg" userId="dc214f68-8766-4085-a09a-3fe6d65028ba" providerId="ADAL" clId="{081D8AC2-FBA5-4483-BBF2-7781D532AFA2}" dt="2025-12-01T15:42:42.820" v="12936" actId="1037"/>
        <pc:sldMkLst>
          <pc:docMk/>
          <pc:sldMk cId="3025487816" sldId="4497"/>
        </pc:sldMkLst>
        <pc:spChg chg="mod">
          <ac:chgData name="Jude Legg" userId="dc214f68-8766-4085-a09a-3fe6d65028ba" providerId="ADAL" clId="{081D8AC2-FBA5-4483-BBF2-7781D532AFA2}" dt="2025-12-01T15:41:28.727" v="12924" actId="164"/>
          <ac:spMkLst>
            <pc:docMk/>
            <pc:sldMk cId="3025487816" sldId="4497"/>
            <ac:spMk id="6" creationId="{22750A56-DE77-EA10-8931-437DE894F495}"/>
          </ac:spMkLst>
        </pc:spChg>
        <pc:spChg chg="mod">
          <ac:chgData name="Jude Legg" userId="dc214f68-8766-4085-a09a-3fe6d65028ba" providerId="ADAL" clId="{081D8AC2-FBA5-4483-BBF2-7781D532AFA2}" dt="2025-12-01T15:42:26.706" v="12933" actId="1076"/>
          <ac:spMkLst>
            <pc:docMk/>
            <pc:sldMk cId="3025487816" sldId="4497"/>
            <ac:spMk id="8" creationId="{15E64173-2340-37D3-25FA-7833EF74CB6D}"/>
          </ac:spMkLst>
        </pc:spChg>
        <pc:spChg chg="mod">
          <ac:chgData name="Jude Legg" userId="dc214f68-8766-4085-a09a-3fe6d65028ba" providerId="ADAL" clId="{081D8AC2-FBA5-4483-BBF2-7781D532AFA2}" dt="2025-12-01T15:40:34.164" v="12912" actId="1076"/>
          <ac:spMkLst>
            <pc:docMk/>
            <pc:sldMk cId="3025487816" sldId="4497"/>
            <ac:spMk id="9" creationId="{1A8A0786-041A-4032-1417-C07DFD9F27D5}"/>
          </ac:spMkLst>
        </pc:spChg>
        <pc:spChg chg="mod">
          <ac:chgData name="Jude Legg" userId="dc214f68-8766-4085-a09a-3fe6d65028ba" providerId="ADAL" clId="{081D8AC2-FBA5-4483-BBF2-7781D532AFA2}" dt="2025-12-01T15:39:20.875" v="12813" actId="1076"/>
          <ac:spMkLst>
            <pc:docMk/>
            <pc:sldMk cId="3025487816" sldId="4497"/>
            <ac:spMk id="17" creationId="{C4E2A0EE-DF3D-42E0-8DA1-22049FFB36D0}"/>
          </ac:spMkLst>
        </pc:spChg>
        <pc:spChg chg="mod">
          <ac:chgData name="Jude Legg" userId="dc214f68-8766-4085-a09a-3fe6d65028ba" providerId="ADAL" clId="{081D8AC2-FBA5-4483-BBF2-7781D532AFA2}" dt="2025-12-01T15:42:34.509" v="12935" actId="1076"/>
          <ac:spMkLst>
            <pc:docMk/>
            <pc:sldMk cId="3025487816" sldId="4497"/>
            <ac:spMk id="22" creationId="{95CF2542-D7A0-4B3A-8FA6-73B499BD285C}"/>
          </ac:spMkLst>
        </pc:spChg>
        <pc:spChg chg="mod">
          <ac:chgData name="Jude Legg" userId="dc214f68-8766-4085-a09a-3fe6d65028ba" providerId="ADAL" clId="{081D8AC2-FBA5-4483-BBF2-7781D532AFA2}" dt="2025-12-01T15:42:42.820" v="12936" actId="1037"/>
          <ac:spMkLst>
            <pc:docMk/>
            <pc:sldMk cId="3025487816" sldId="4497"/>
            <ac:spMk id="25" creationId="{E8589EA6-7B56-46A9-BD24-9EC472CF2F86}"/>
          </ac:spMkLst>
        </pc:spChg>
        <pc:spChg chg="del">
          <ac:chgData name="Jude Legg" userId="dc214f68-8766-4085-a09a-3fe6d65028ba" providerId="ADAL" clId="{081D8AC2-FBA5-4483-BBF2-7781D532AFA2}" dt="2025-12-01T15:41:12.718" v="12922" actId="478"/>
          <ac:spMkLst>
            <pc:docMk/>
            <pc:sldMk cId="3025487816" sldId="4497"/>
            <ac:spMk id="28" creationId="{35E9EEF0-3C32-409C-9AB2-581E6FC77EE0}"/>
          </ac:spMkLst>
        </pc:spChg>
        <pc:spChg chg="mod">
          <ac:chgData name="Jude Legg" userId="dc214f68-8766-4085-a09a-3fe6d65028ba" providerId="ADAL" clId="{081D8AC2-FBA5-4483-BBF2-7781D532AFA2}" dt="2025-12-01T15:39:16.800" v="12812" actId="1035"/>
          <ac:spMkLst>
            <pc:docMk/>
            <pc:sldMk cId="3025487816" sldId="4497"/>
            <ac:spMk id="54" creationId="{CD2A03AF-F236-449B-97F1-E02BC244C785}"/>
          </ac:spMkLst>
        </pc:spChg>
        <pc:spChg chg="mod">
          <ac:chgData name="Jude Legg" userId="dc214f68-8766-4085-a09a-3fe6d65028ba" providerId="ADAL" clId="{081D8AC2-FBA5-4483-BBF2-7781D532AFA2}" dt="2025-12-01T15:41:48.323" v="12928" actId="1076"/>
          <ac:spMkLst>
            <pc:docMk/>
            <pc:sldMk cId="3025487816" sldId="4497"/>
            <ac:spMk id="56" creationId="{6F691C23-8E4C-4F97-B216-78C2FA094997}"/>
          </ac:spMkLst>
        </pc:spChg>
        <pc:spChg chg="del">
          <ac:chgData name="Jude Legg" userId="dc214f68-8766-4085-a09a-3fe6d65028ba" providerId="ADAL" clId="{081D8AC2-FBA5-4483-BBF2-7781D532AFA2}" dt="2025-12-01T15:41:50.349" v="12929" actId="478"/>
          <ac:spMkLst>
            <pc:docMk/>
            <pc:sldMk cId="3025487816" sldId="4497"/>
            <ac:spMk id="58" creationId="{C68C7F89-ADCD-4217-AF3B-9325DBE3334E}"/>
          </ac:spMkLst>
        </pc:spChg>
        <pc:spChg chg="del">
          <ac:chgData name="Jude Legg" userId="dc214f68-8766-4085-a09a-3fe6d65028ba" providerId="ADAL" clId="{081D8AC2-FBA5-4483-BBF2-7781D532AFA2}" dt="2025-12-01T15:41:10.298" v="12921" actId="478"/>
          <ac:spMkLst>
            <pc:docMk/>
            <pc:sldMk cId="3025487816" sldId="4497"/>
            <ac:spMk id="65" creationId="{93380F13-B63E-4620-9779-D17F88E491C1}"/>
          </ac:spMkLst>
        </pc:spChg>
        <pc:spChg chg="mod">
          <ac:chgData name="Jude Legg" userId="dc214f68-8766-4085-a09a-3fe6d65028ba" providerId="ADAL" clId="{081D8AC2-FBA5-4483-BBF2-7781D532AFA2}" dt="2025-12-01T15:40:10.549" v="12906" actId="1076"/>
          <ac:spMkLst>
            <pc:docMk/>
            <pc:sldMk cId="3025487816" sldId="4497"/>
            <ac:spMk id="66" creationId="{B780E6E5-13F9-4513-BD50-C552786D472C}"/>
          </ac:spMkLst>
        </pc:spChg>
        <pc:spChg chg="del mod">
          <ac:chgData name="Jude Legg" userId="dc214f68-8766-4085-a09a-3fe6d65028ba" providerId="ADAL" clId="{081D8AC2-FBA5-4483-BBF2-7781D532AFA2}" dt="2025-12-01T15:40:55.430" v="12915" actId="478"/>
          <ac:spMkLst>
            <pc:docMk/>
            <pc:sldMk cId="3025487816" sldId="4497"/>
            <ac:spMk id="71" creationId="{0FFBE83C-F50E-4226-BAA9-862070EBA7BA}"/>
          </ac:spMkLst>
        </pc:spChg>
        <pc:spChg chg="del">
          <ac:chgData name="Jude Legg" userId="dc214f68-8766-4085-a09a-3fe6d65028ba" providerId="ADAL" clId="{081D8AC2-FBA5-4483-BBF2-7781D532AFA2}" dt="2025-12-01T15:41:04.667" v="12918" actId="478"/>
          <ac:spMkLst>
            <pc:docMk/>
            <pc:sldMk cId="3025487816" sldId="4497"/>
            <ac:spMk id="72" creationId="{B0833C73-959E-4708-A9D0-0CFD6D8EBEF7}"/>
          </ac:spMkLst>
        </pc:spChg>
        <pc:spChg chg="mod">
          <ac:chgData name="Jude Legg" userId="dc214f68-8766-4085-a09a-3fe6d65028ba" providerId="ADAL" clId="{081D8AC2-FBA5-4483-BBF2-7781D532AFA2}" dt="2025-12-01T15:41:28.727" v="12924" actId="164"/>
          <ac:spMkLst>
            <pc:docMk/>
            <pc:sldMk cId="3025487816" sldId="4497"/>
            <ac:spMk id="73" creationId="{D7764701-C587-4C64-B531-76802EB6B27D}"/>
          </ac:spMkLst>
        </pc:spChg>
        <pc:spChg chg="mod">
          <ac:chgData name="Jude Legg" userId="dc214f68-8766-4085-a09a-3fe6d65028ba" providerId="ADAL" clId="{081D8AC2-FBA5-4483-BBF2-7781D532AFA2}" dt="2025-12-01T15:42:29.206" v="12934" actId="1076"/>
          <ac:spMkLst>
            <pc:docMk/>
            <pc:sldMk cId="3025487816" sldId="4497"/>
            <ac:spMk id="74" creationId="{E3CBD592-12F7-487D-908E-A0B1B9B6A705}"/>
          </ac:spMkLst>
        </pc:spChg>
        <pc:spChg chg="del">
          <ac:chgData name="Jude Legg" userId="dc214f68-8766-4085-a09a-3fe6d65028ba" providerId="ADAL" clId="{081D8AC2-FBA5-4483-BBF2-7781D532AFA2}" dt="2025-12-01T15:41:06.294" v="12919" actId="478"/>
          <ac:spMkLst>
            <pc:docMk/>
            <pc:sldMk cId="3025487816" sldId="4497"/>
            <ac:spMk id="77" creationId="{5B467156-9EFA-476D-9521-418A88FDAEDC}"/>
          </ac:spMkLst>
        </pc:spChg>
        <pc:spChg chg="del">
          <ac:chgData name="Jude Legg" userId="dc214f68-8766-4085-a09a-3fe6d65028ba" providerId="ADAL" clId="{081D8AC2-FBA5-4483-BBF2-7781D532AFA2}" dt="2025-12-01T15:40:57.122" v="12916" actId="478"/>
          <ac:spMkLst>
            <pc:docMk/>
            <pc:sldMk cId="3025487816" sldId="4497"/>
            <ac:spMk id="79" creationId="{438801F5-B395-4109-AC6A-1128D463509B}"/>
          </ac:spMkLst>
        </pc:spChg>
        <pc:spChg chg="del">
          <ac:chgData name="Jude Legg" userId="dc214f68-8766-4085-a09a-3fe6d65028ba" providerId="ADAL" clId="{081D8AC2-FBA5-4483-BBF2-7781D532AFA2}" dt="2025-12-01T15:41:08.765" v="12920" actId="478"/>
          <ac:spMkLst>
            <pc:docMk/>
            <pc:sldMk cId="3025487816" sldId="4497"/>
            <ac:spMk id="86" creationId="{CC50399A-1D5B-4E9E-BC3D-9FD5DA8B11BE}"/>
          </ac:spMkLst>
        </pc:spChg>
        <pc:spChg chg="del">
          <ac:chgData name="Jude Legg" userId="dc214f68-8766-4085-a09a-3fe6d65028ba" providerId="ADAL" clId="{081D8AC2-FBA5-4483-BBF2-7781D532AFA2}" dt="2025-12-01T15:40:46.983" v="12913" actId="478"/>
          <ac:spMkLst>
            <pc:docMk/>
            <pc:sldMk cId="3025487816" sldId="4497"/>
            <ac:spMk id="87" creationId="{168D4B64-B7AC-449D-90BB-8CEEED36F125}"/>
          </ac:spMkLst>
        </pc:spChg>
        <pc:spChg chg="del">
          <ac:chgData name="Jude Legg" userId="dc214f68-8766-4085-a09a-3fe6d65028ba" providerId="ADAL" clId="{081D8AC2-FBA5-4483-BBF2-7781D532AFA2}" dt="2025-12-01T15:40:59.716" v="12917" actId="478"/>
          <ac:spMkLst>
            <pc:docMk/>
            <pc:sldMk cId="3025487816" sldId="4497"/>
            <ac:spMk id="88" creationId="{9E315821-9400-496B-9EA7-13772B609011}"/>
          </ac:spMkLst>
        </pc:spChg>
        <pc:spChg chg="mod">
          <ac:chgData name="Jude Legg" userId="dc214f68-8766-4085-a09a-3fe6d65028ba" providerId="ADAL" clId="{081D8AC2-FBA5-4483-BBF2-7781D532AFA2}" dt="2025-12-01T15:41:28.727" v="12924" actId="164"/>
          <ac:spMkLst>
            <pc:docMk/>
            <pc:sldMk cId="3025487816" sldId="4497"/>
            <ac:spMk id="89" creationId="{E3522822-1687-4318-94F2-D5340D3F0A53}"/>
          </ac:spMkLst>
        </pc:spChg>
        <pc:spChg chg="mod">
          <ac:chgData name="Jude Legg" userId="dc214f68-8766-4085-a09a-3fe6d65028ba" providerId="ADAL" clId="{081D8AC2-FBA5-4483-BBF2-7781D532AFA2}" dt="2025-12-01T15:42:20.233" v="12932" actId="1076"/>
          <ac:spMkLst>
            <pc:docMk/>
            <pc:sldMk cId="3025487816" sldId="4497"/>
            <ac:spMk id="90" creationId="{1EE3060B-D989-4998-AC03-E3B1F97FDAAA}"/>
          </ac:spMkLst>
        </pc:spChg>
        <pc:grpChg chg="add mod">
          <ac:chgData name="Jude Legg" userId="dc214f68-8766-4085-a09a-3fe6d65028ba" providerId="ADAL" clId="{081D8AC2-FBA5-4483-BBF2-7781D532AFA2}" dt="2025-12-01T15:41:31.223" v="12925" actId="1076"/>
          <ac:grpSpMkLst>
            <pc:docMk/>
            <pc:sldMk cId="3025487816" sldId="4497"/>
            <ac:grpSpMk id="3" creationId="{B8A9A440-AF60-D13D-79DB-F0C218EFAB10}"/>
          </ac:grpSpMkLst>
        </pc:grpChg>
        <pc:picChg chg="mod ord">
          <ac:chgData name="Jude Legg" userId="dc214f68-8766-4085-a09a-3fe6d65028ba" providerId="ADAL" clId="{081D8AC2-FBA5-4483-BBF2-7781D532AFA2}" dt="2025-12-01T15:41:59.380" v="12931" actId="167"/>
          <ac:picMkLst>
            <pc:docMk/>
            <pc:sldMk cId="3025487816" sldId="4497"/>
            <ac:picMk id="5" creationId="{4351A7A6-E408-5E3A-3692-009180F8C8E1}"/>
          </ac:picMkLst>
        </pc:picChg>
      </pc:sldChg>
      <pc:sldChg chg="del">
        <pc:chgData name="Jude Legg" userId="dc214f68-8766-4085-a09a-3fe6d65028ba" providerId="ADAL" clId="{081D8AC2-FBA5-4483-BBF2-7781D532AFA2}" dt="2025-12-01T16:32:32.255" v="17398" actId="2696"/>
        <pc:sldMkLst>
          <pc:docMk/>
          <pc:sldMk cId="1622117943" sldId="4966"/>
        </pc:sldMkLst>
      </pc:sldChg>
      <pc:sldChg chg="delSp modSp mod delAnim modNotesTx">
        <pc:chgData name="Jude Legg" userId="dc214f68-8766-4085-a09a-3fe6d65028ba" providerId="ADAL" clId="{081D8AC2-FBA5-4483-BBF2-7781D532AFA2}" dt="2025-12-02T14:55:33.552" v="21540" actId="20577"/>
        <pc:sldMkLst>
          <pc:docMk/>
          <pc:sldMk cId="949900432" sldId="5314"/>
        </pc:sldMkLst>
        <pc:spChg chg="mod">
          <ac:chgData name="Jude Legg" userId="dc214f68-8766-4085-a09a-3fe6d65028ba" providerId="ADAL" clId="{081D8AC2-FBA5-4483-BBF2-7781D532AFA2}" dt="2025-11-28T11:36:31.461" v="38" actId="20577"/>
          <ac:spMkLst>
            <pc:docMk/>
            <pc:sldMk cId="949900432" sldId="5314"/>
            <ac:spMk id="12" creationId="{206517BB-14CD-4BC5-B9F3-8946C560AFE8}"/>
          </ac:spMkLst>
        </pc:spChg>
        <pc:spChg chg="mod">
          <ac:chgData name="Jude Legg" userId="dc214f68-8766-4085-a09a-3fe6d65028ba" providerId="ADAL" clId="{081D8AC2-FBA5-4483-BBF2-7781D532AFA2}" dt="2025-11-28T11:36:50.833" v="101" actId="20577"/>
          <ac:spMkLst>
            <pc:docMk/>
            <pc:sldMk cId="949900432" sldId="5314"/>
            <ac:spMk id="13" creationId="{502ED064-F742-419C-994D-7D225E03E579}"/>
          </ac:spMkLst>
        </pc:spChg>
        <pc:spChg chg="del">
          <ac:chgData name="Jude Legg" userId="dc214f68-8766-4085-a09a-3fe6d65028ba" providerId="ADAL" clId="{081D8AC2-FBA5-4483-BBF2-7781D532AFA2}" dt="2025-12-01T18:01:08.842" v="21004" actId="478"/>
          <ac:spMkLst>
            <pc:docMk/>
            <pc:sldMk cId="949900432" sldId="5314"/>
            <ac:spMk id="30" creationId="{8A75D1A2-853D-4E7D-AB5F-482B8113908B}"/>
          </ac:spMkLst>
        </pc:spChg>
        <pc:spChg chg="del">
          <ac:chgData name="Jude Legg" userId="dc214f68-8766-4085-a09a-3fe6d65028ba" providerId="ADAL" clId="{081D8AC2-FBA5-4483-BBF2-7781D532AFA2}" dt="2025-12-01T18:01:11.491" v="21005" actId="478"/>
          <ac:spMkLst>
            <pc:docMk/>
            <pc:sldMk cId="949900432" sldId="5314"/>
            <ac:spMk id="32" creationId="{C842BFEB-6FBE-4F41-962A-2A708A440057}"/>
          </ac:spMkLst>
        </pc:spChg>
      </pc:sldChg>
      <pc:sldChg chg="del">
        <pc:chgData name="Jude Legg" userId="dc214f68-8766-4085-a09a-3fe6d65028ba" providerId="ADAL" clId="{081D8AC2-FBA5-4483-BBF2-7781D532AFA2}" dt="2025-12-01T12:45:25.485" v="7373" actId="2696"/>
        <pc:sldMkLst>
          <pc:docMk/>
          <pc:sldMk cId="2615246952" sldId="5370"/>
        </pc:sldMkLst>
      </pc:sldChg>
      <pc:sldChg chg="del">
        <pc:chgData name="Jude Legg" userId="dc214f68-8766-4085-a09a-3fe6d65028ba" providerId="ADAL" clId="{081D8AC2-FBA5-4483-BBF2-7781D532AFA2}" dt="2025-12-01T16:32:15.332" v="17394" actId="2696"/>
        <pc:sldMkLst>
          <pc:docMk/>
          <pc:sldMk cId="1689099212" sldId="5371"/>
        </pc:sldMkLst>
      </pc:sldChg>
      <pc:sldChg chg="addSp delSp modSp mod ord modAnim modNotesTx">
        <pc:chgData name="Jude Legg" userId="dc214f68-8766-4085-a09a-3fe6d65028ba" providerId="ADAL" clId="{081D8AC2-FBA5-4483-BBF2-7781D532AFA2}" dt="2025-12-02T15:27:41.963" v="21768" actId="20577"/>
        <pc:sldMkLst>
          <pc:docMk/>
          <pc:sldMk cId="3065504301" sldId="5372"/>
        </pc:sldMkLst>
        <pc:spChg chg="del mod">
          <ac:chgData name="Jude Legg" userId="dc214f68-8766-4085-a09a-3fe6d65028ba" providerId="ADAL" clId="{081D8AC2-FBA5-4483-BBF2-7781D532AFA2}" dt="2025-12-01T16:31:32.768" v="17382"/>
          <ac:spMkLst>
            <pc:docMk/>
            <pc:sldMk cId="3065504301" sldId="5372"/>
            <ac:spMk id="29" creationId="{4CA6E8F2-332B-B31E-20E2-CAFE5139CAC5}"/>
          </ac:spMkLst>
        </pc:spChg>
        <pc:spChg chg="mod">
          <ac:chgData name="Jude Legg" userId="dc214f68-8766-4085-a09a-3fe6d65028ba" providerId="ADAL" clId="{081D8AC2-FBA5-4483-BBF2-7781D532AFA2}" dt="2025-12-01T16:35:24.508" v="17518" actId="20577"/>
          <ac:spMkLst>
            <pc:docMk/>
            <pc:sldMk cId="3065504301" sldId="5372"/>
            <ac:spMk id="32" creationId="{5CF9355C-B45E-08D6-A07C-69CB48C61EF7}"/>
          </ac:spMkLst>
        </pc:spChg>
        <pc:spChg chg="mod">
          <ac:chgData name="Jude Legg" userId="dc214f68-8766-4085-a09a-3fe6d65028ba" providerId="ADAL" clId="{081D8AC2-FBA5-4483-BBF2-7781D532AFA2}" dt="2025-12-01T16:35:11.108" v="17488"/>
          <ac:spMkLst>
            <pc:docMk/>
            <pc:sldMk cId="3065504301" sldId="5372"/>
            <ac:spMk id="33" creationId="{36892226-EFA8-387D-0A7B-41C4029352D1}"/>
          </ac:spMkLst>
        </pc:spChg>
        <pc:spChg chg="add mod">
          <ac:chgData name="Jude Legg" userId="dc214f68-8766-4085-a09a-3fe6d65028ba" providerId="ADAL" clId="{081D8AC2-FBA5-4483-BBF2-7781D532AFA2}" dt="2025-12-02T15:27:41.963" v="21768" actId="20577"/>
          <ac:spMkLst>
            <pc:docMk/>
            <pc:sldMk cId="3065504301" sldId="5372"/>
            <ac:spMk id="34" creationId="{C7A13915-BCBE-D252-1628-FB8FB3B2F6BE}"/>
          </ac:spMkLst>
        </pc:spChg>
        <pc:spChg chg="add mod">
          <ac:chgData name="Jude Legg" userId="dc214f68-8766-4085-a09a-3fe6d65028ba" providerId="ADAL" clId="{081D8AC2-FBA5-4483-BBF2-7781D532AFA2}" dt="2025-12-01T16:40:08.514" v="18183" actId="255"/>
          <ac:spMkLst>
            <pc:docMk/>
            <pc:sldMk cId="3065504301" sldId="5372"/>
            <ac:spMk id="35" creationId="{B648D7C4-AE8C-7CD1-780E-9B5751BFCC04}"/>
          </ac:spMkLst>
        </pc:spChg>
        <pc:grpChg chg="del">
          <ac:chgData name="Jude Legg" userId="dc214f68-8766-4085-a09a-3fe6d65028ba" providerId="ADAL" clId="{081D8AC2-FBA5-4483-BBF2-7781D532AFA2}" dt="2025-12-01T16:31:24.230" v="17378" actId="478"/>
          <ac:grpSpMkLst>
            <pc:docMk/>
            <pc:sldMk cId="3065504301" sldId="5372"/>
            <ac:grpSpMk id="2" creationId="{8B02D9CC-D264-EFFD-5BBA-EE823BBBE979}"/>
          </ac:grpSpMkLst>
        </pc:grpChg>
        <pc:grpChg chg="add mod">
          <ac:chgData name="Jude Legg" userId="dc214f68-8766-4085-a09a-3fe6d65028ba" providerId="ADAL" clId="{081D8AC2-FBA5-4483-BBF2-7781D532AFA2}" dt="2025-12-01T16:35:15.549" v="17489" actId="1076"/>
          <ac:grpSpMkLst>
            <pc:docMk/>
            <pc:sldMk cId="3065504301" sldId="5372"/>
            <ac:grpSpMk id="26" creationId="{869478A1-4EE7-3B45-7831-25E7FEA5F869}"/>
          </ac:grpSpMkLst>
        </pc:grpChg>
        <pc:cxnChg chg="mod">
          <ac:chgData name="Jude Legg" userId="dc214f68-8766-4085-a09a-3fe6d65028ba" providerId="ADAL" clId="{081D8AC2-FBA5-4483-BBF2-7781D532AFA2}" dt="2025-12-01T16:31:24.230" v="17378" actId="478"/>
          <ac:cxnSpMkLst>
            <pc:docMk/>
            <pc:sldMk cId="3065504301" sldId="5372"/>
            <ac:cxnSpMk id="21" creationId="{41A5A8DB-A90A-C962-9904-8DEA7A5CFD10}"/>
          </ac:cxnSpMkLst>
        </pc:cxnChg>
        <pc:cxnChg chg="mod">
          <ac:chgData name="Jude Legg" userId="dc214f68-8766-4085-a09a-3fe6d65028ba" providerId="ADAL" clId="{081D8AC2-FBA5-4483-BBF2-7781D532AFA2}" dt="2025-12-01T16:31:24.230" v="17378" actId="478"/>
          <ac:cxnSpMkLst>
            <pc:docMk/>
            <pc:sldMk cId="3065504301" sldId="5372"/>
            <ac:cxnSpMk id="22" creationId="{62A96BB0-6B71-1B23-35AE-FE067324F6A3}"/>
          </ac:cxnSpMkLst>
        </pc:cxnChg>
        <pc:cxnChg chg="mod">
          <ac:chgData name="Jude Legg" userId="dc214f68-8766-4085-a09a-3fe6d65028ba" providerId="ADAL" clId="{081D8AC2-FBA5-4483-BBF2-7781D532AFA2}" dt="2025-12-01T16:31:24.230" v="17378" actId="478"/>
          <ac:cxnSpMkLst>
            <pc:docMk/>
            <pc:sldMk cId="3065504301" sldId="5372"/>
            <ac:cxnSpMk id="23" creationId="{2DEC9A90-94E2-90B6-09A6-6FC99D9A7DC6}"/>
          </ac:cxnSpMkLst>
        </pc:cxnChg>
        <pc:cxnChg chg="mod">
          <ac:chgData name="Jude Legg" userId="dc214f68-8766-4085-a09a-3fe6d65028ba" providerId="ADAL" clId="{081D8AC2-FBA5-4483-BBF2-7781D532AFA2}" dt="2025-12-01T16:31:24.230" v="17378" actId="478"/>
          <ac:cxnSpMkLst>
            <pc:docMk/>
            <pc:sldMk cId="3065504301" sldId="5372"/>
            <ac:cxnSpMk id="24" creationId="{4EC7431C-0EA7-3847-63FE-44751A2C1AA5}"/>
          </ac:cxnSpMkLst>
        </pc:cxnChg>
        <pc:cxnChg chg="mod">
          <ac:chgData name="Jude Legg" userId="dc214f68-8766-4085-a09a-3fe6d65028ba" providerId="ADAL" clId="{081D8AC2-FBA5-4483-BBF2-7781D532AFA2}" dt="2025-12-01T16:31:24.230" v="17378" actId="478"/>
          <ac:cxnSpMkLst>
            <pc:docMk/>
            <pc:sldMk cId="3065504301" sldId="5372"/>
            <ac:cxnSpMk id="25" creationId="{8F3D35E6-BB1A-E0F0-454C-9F57BC05DA7A}"/>
          </ac:cxnSpMkLst>
        </pc:cxnChg>
      </pc:sldChg>
      <pc:sldChg chg="del">
        <pc:chgData name="Jude Legg" userId="dc214f68-8766-4085-a09a-3fe6d65028ba" providerId="ADAL" clId="{081D8AC2-FBA5-4483-BBF2-7781D532AFA2}" dt="2025-12-01T16:32:11.919" v="17393" actId="2696"/>
        <pc:sldMkLst>
          <pc:docMk/>
          <pc:sldMk cId="1485301437" sldId="5376"/>
        </pc:sldMkLst>
      </pc:sldChg>
      <pc:sldChg chg="del">
        <pc:chgData name="Jude Legg" userId="dc214f68-8766-4085-a09a-3fe6d65028ba" providerId="ADAL" clId="{081D8AC2-FBA5-4483-BBF2-7781D532AFA2}" dt="2025-12-01T16:32:09.331" v="17392" actId="2696"/>
        <pc:sldMkLst>
          <pc:docMk/>
          <pc:sldMk cId="2830149092" sldId="5378"/>
        </pc:sldMkLst>
      </pc:sldChg>
      <pc:sldChg chg="del">
        <pc:chgData name="Jude Legg" userId="dc214f68-8766-4085-a09a-3fe6d65028ba" providerId="ADAL" clId="{081D8AC2-FBA5-4483-BBF2-7781D532AFA2}" dt="2025-12-01T16:49:25.730" v="19580" actId="2696"/>
        <pc:sldMkLst>
          <pc:docMk/>
          <pc:sldMk cId="3386832763" sldId="5379"/>
        </pc:sldMkLst>
      </pc:sldChg>
      <pc:sldChg chg="del">
        <pc:chgData name="Jude Legg" userId="dc214f68-8766-4085-a09a-3fe6d65028ba" providerId="ADAL" clId="{081D8AC2-FBA5-4483-BBF2-7781D532AFA2}" dt="2025-12-01T16:32:26.632" v="17396" actId="2696"/>
        <pc:sldMkLst>
          <pc:docMk/>
          <pc:sldMk cId="2729747197" sldId="5380"/>
        </pc:sldMkLst>
      </pc:sldChg>
      <pc:sldChg chg="del">
        <pc:chgData name="Jude Legg" userId="dc214f68-8766-4085-a09a-3fe6d65028ba" providerId="ADAL" clId="{081D8AC2-FBA5-4483-BBF2-7781D532AFA2}" dt="2025-12-01T16:32:30.012" v="17397" actId="2696"/>
        <pc:sldMkLst>
          <pc:docMk/>
          <pc:sldMk cId="1919310049" sldId="5381"/>
        </pc:sldMkLst>
      </pc:sldChg>
      <pc:sldChg chg="del">
        <pc:chgData name="Jude Legg" userId="dc214f68-8766-4085-a09a-3fe6d65028ba" providerId="ADAL" clId="{081D8AC2-FBA5-4483-BBF2-7781D532AFA2}" dt="2025-12-01T16:49:30.238" v="19581" actId="2696"/>
        <pc:sldMkLst>
          <pc:docMk/>
          <pc:sldMk cId="1247548449" sldId="5382"/>
        </pc:sldMkLst>
      </pc:sldChg>
      <pc:sldChg chg="del ord">
        <pc:chgData name="Jude Legg" userId="dc214f68-8766-4085-a09a-3fe6d65028ba" providerId="ADAL" clId="{081D8AC2-FBA5-4483-BBF2-7781D532AFA2}" dt="2025-12-01T16:32:36.535" v="17399" actId="2696"/>
        <pc:sldMkLst>
          <pc:docMk/>
          <pc:sldMk cId="1500658457" sldId="5383"/>
        </pc:sldMkLst>
      </pc:sldChg>
      <pc:sldChg chg="addSp delSp modSp mod ord delAnim modAnim modNotesTx">
        <pc:chgData name="Jude Legg" userId="dc214f68-8766-4085-a09a-3fe6d65028ba" providerId="ADAL" clId="{081D8AC2-FBA5-4483-BBF2-7781D532AFA2}" dt="2025-12-01T15:21:37.513" v="11519" actId="20577"/>
        <pc:sldMkLst>
          <pc:docMk/>
          <pc:sldMk cId="1611992289" sldId="5385"/>
        </pc:sldMkLst>
        <pc:spChg chg="add mod">
          <ac:chgData name="Jude Legg" userId="dc214f68-8766-4085-a09a-3fe6d65028ba" providerId="ADAL" clId="{081D8AC2-FBA5-4483-BBF2-7781D532AFA2}" dt="2025-11-28T15:04:42.425" v="1554" actId="1035"/>
          <ac:spMkLst>
            <pc:docMk/>
            <pc:sldMk cId="1611992289" sldId="5385"/>
            <ac:spMk id="2" creationId="{64E661FC-5A61-2714-961C-AF30E4BEC5E7}"/>
          </ac:spMkLst>
        </pc:spChg>
        <pc:spChg chg="add mod">
          <ac:chgData name="Jude Legg" userId="dc214f68-8766-4085-a09a-3fe6d65028ba" providerId="ADAL" clId="{081D8AC2-FBA5-4483-BBF2-7781D532AFA2}" dt="2025-11-28T15:04:37.229" v="1552" actId="1076"/>
          <ac:spMkLst>
            <pc:docMk/>
            <pc:sldMk cId="1611992289" sldId="5385"/>
            <ac:spMk id="3" creationId="{34ADD8EF-C973-40BB-13C2-076F1532D9DD}"/>
          </ac:spMkLst>
        </pc:spChg>
        <pc:spChg chg="add mod">
          <ac:chgData name="Jude Legg" userId="dc214f68-8766-4085-a09a-3fe6d65028ba" providerId="ADAL" clId="{081D8AC2-FBA5-4483-BBF2-7781D532AFA2}" dt="2025-11-28T15:05:06.502" v="1558" actId="164"/>
          <ac:spMkLst>
            <pc:docMk/>
            <pc:sldMk cId="1611992289" sldId="5385"/>
            <ac:spMk id="5" creationId="{AF82D14A-F149-30C8-F5FF-3EE8685337BF}"/>
          </ac:spMkLst>
        </pc:spChg>
        <pc:spChg chg="add mod">
          <ac:chgData name="Jude Legg" userId="dc214f68-8766-4085-a09a-3fe6d65028ba" providerId="ADAL" clId="{081D8AC2-FBA5-4483-BBF2-7781D532AFA2}" dt="2025-11-28T15:04:51.724" v="1555" actId="164"/>
          <ac:spMkLst>
            <pc:docMk/>
            <pc:sldMk cId="1611992289" sldId="5385"/>
            <ac:spMk id="9" creationId="{C36B961D-BDF7-AC2A-FAD9-DB3A51337189}"/>
          </ac:spMkLst>
        </pc:spChg>
        <pc:spChg chg="mod">
          <ac:chgData name="Jude Legg" userId="dc214f68-8766-4085-a09a-3fe6d65028ba" providerId="ADAL" clId="{081D8AC2-FBA5-4483-BBF2-7781D532AFA2}" dt="2025-12-01T12:09:16.123" v="5998" actId="1076"/>
          <ac:spMkLst>
            <pc:docMk/>
            <pc:sldMk cId="1611992289" sldId="5385"/>
            <ac:spMk id="10" creationId="{9E5967AD-72CD-F9AC-D10C-A4D73AA48354}"/>
          </ac:spMkLst>
        </pc:spChg>
        <pc:spChg chg="add del mod">
          <ac:chgData name="Jude Legg" userId="dc214f68-8766-4085-a09a-3fe6d65028ba" providerId="ADAL" clId="{081D8AC2-FBA5-4483-BBF2-7781D532AFA2}" dt="2025-11-28T15:04:51.724" v="1555" actId="164"/>
          <ac:spMkLst>
            <pc:docMk/>
            <pc:sldMk cId="1611992289" sldId="5385"/>
            <ac:spMk id="11" creationId="{7CC8FDE1-C172-1BBC-5D9B-7472BEE4FA40}"/>
          </ac:spMkLst>
        </pc:spChg>
        <pc:spChg chg="add mod">
          <ac:chgData name="Jude Legg" userId="dc214f68-8766-4085-a09a-3fe6d65028ba" providerId="ADAL" clId="{081D8AC2-FBA5-4483-BBF2-7781D532AFA2}" dt="2025-11-28T15:05:17.883" v="1561" actId="207"/>
          <ac:spMkLst>
            <pc:docMk/>
            <pc:sldMk cId="1611992289" sldId="5385"/>
            <ac:spMk id="12" creationId="{A240B897-DDAE-B36E-AA1C-B67FF4DF27EF}"/>
          </ac:spMkLst>
        </pc:spChg>
        <pc:spChg chg="add mod">
          <ac:chgData name="Jude Legg" userId="dc214f68-8766-4085-a09a-3fe6d65028ba" providerId="ADAL" clId="{081D8AC2-FBA5-4483-BBF2-7781D532AFA2}" dt="2025-12-01T12:09:35.369" v="5999" actId="108"/>
          <ac:spMkLst>
            <pc:docMk/>
            <pc:sldMk cId="1611992289" sldId="5385"/>
            <ac:spMk id="14" creationId="{12DBD7CF-DAA0-2D7A-DABA-81102F4A7AE0}"/>
          </ac:spMkLst>
        </pc:spChg>
        <pc:spChg chg="add mod">
          <ac:chgData name="Jude Legg" userId="dc214f68-8766-4085-a09a-3fe6d65028ba" providerId="ADAL" clId="{081D8AC2-FBA5-4483-BBF2-7781D532AFA2}" dt="2025-11-28T15:05:06.502" v="1558" actId="164"/>
          <ac:spMkLst>
            <pc:docMk/>
            <pc:sldMk cId="1611992289" sldId="5385"/>
            <ac:spMk id="16" creationId="{BE44C3C7-42C5-8B89-9762-907AC327F10B}"/>
          </ac:spMkLst>
        </pc:spChg>
        <pc:spChg chg="mod">
          <ac:chgData name="Jude Legg" userId="dc214f68-8766-4085-a09a-3fe6d65028ba" providerId="ADAL" clId="{081D8AC2-FBA5-4483-BBF2-7781D532AFA2}" dt="2025-12-01T12:27:19.078" v="6340" actId="1076"/>
          <ac:spMkLst>
            <pc:docMk/>
            <pc:sldMk cId="1611992289" sldId="5385"/>
            <ac:spMk id="17" creationId="{02DD8F23-A814-3734-BF6D-586213628168}"/>
          </ac:spMkLst>
        </pc:spChg>
        <pc:spChg chg="mod topLvl">
          <ac:chgData name="Jude Legg" userId="dc214f68-8766-4085-a09a-3fe6d65028ba" providerId="ADAL" clId="{081D8AC2-FBA5-4483-BBF2-7781D532AFA2}" dt="2025-11-28T14:57:43.254" v="1342" actId="113"/>
          <ac:spMkLst>
            <pc:docMk/>
            <pc:sldMk cId="1611992289" sldId="5385"/>
            <ac:spMk id="19" creationId="{BD524479-A56F-06ED-0FA1-4691BA681C1A}"/>
          </ac:spMkLst>
        </pc:spChg>
        <pc:spChg chg="mod topLvl">
          <ac:chgData name="Jude Legg" userId="dc214f68-8766-4085-a09a-3fe6d65028ba" providerId="ADAL" clId="{081D8AC2-FBA5-4483-BBF2-7781D532AFA2}" dt="2025-11-28T14:55:46.354" v="1288" actId="14100"/>
          <ac:spMkLst>
            <pc:docMk/>
            <pc:sldMk cId="1611992289" sldId="5385"/>
            <ac:spMk id="20" creationId="{F47D491C-300B-4848-58DB-475260A62DA0}"/>
          </ac:spMkLst>
        </pc:spChg>
        <pc:spChg chg="add mod">
          <ac:chgData name="Jude Legg" userId="dc214f68-8766-4085-a09a-3fe6d65028ba" providerId="ADAL" clId="{081D8AC2-FBA5-4483-BBF2-7781D532AFA2}" dt="2025-11-28T15:04:51.724" v="1555" actId="164"/>
          <ac:spMkLst>
            <pc:docMk/>
            <pc:sldMk cId="1611992289" sldId="5385"/>
            <ac:spMk id="21" creationId="{75A4863F-553D-BFC3-4A58-6F0F331B3C55}"/>
          </ac:spMkLst>
        </pc:spChg>
        <pc:spChg chg="mod">
          <ac:chgData name="Jude Legg" userId="dc214f68-8766-4085-a09a-3fe6d65028ba" providerId="ADAL" clId="{081D8AC2-FBA5-4483-BBF2-7781D532AFA2}" dt="2025-11-28T14:57:00.313" v="1322" actId="1076"/>
          <ac:spMkLst>
            <pc:docMk/>
            <pc:sldMk cId="1611992289" sldId="5385"/>
            <ac:spMk id="58" creationId="{C89C470E-E7E6-3B33-BD6B-4C0ED2B3F6E2}"/>
          </ac:spMkLst>
        </pc:spChg>
        <pc:grpChg chg="add mod">
          <ac:chgData name="Jude Legg" userId="dc214f68-8766-4085-a09a-3fe6d65028ba" providerId="ADAL" clId="{081D8AC2-FBA5-4483-BBF2-7781D532AFA2}" dt="2025-11-28T15:05:14.078" v="1560" actId="1076"/>
          <ac:grpSpMkLst>
            <pc:docMk/>
            <pc:sldMk cId="1611992289" sldId="5385"/>
            <ac:grpSpMk id="22" creationId="{4FCC7257-5BFC-34E6-8AFD-39C0B0E61CFB}"/>
          </ac:grpSpMkLst>
        </pc:grpChg>
        <pc:grpChg chg="add mod">
          <ac:chgData name="Jude Legg" userId="dc214f68-8766-4085-a09a-3fe6d65028ba" providerId="ADAL" clId="{081D8AC2-FBA5-4483-BBF2-7781D532AFA2}" dt="2025-11-28T15:05:10.784" v="1559" actId="1076"/>
          <ac:grpSpMkLst>
            <pc:docMk/>
            <pc:sldMk cId="1611992289" sldId="5385"/>
            <ac:grpSpMk id="23" creationId="{A2BEF73C-87B3-C816-3C6D-D170C13C1C8D}"/>
          </ac:grpSpMkLst>
        </pc:grpChg>
      </pc:sldChg>
      <pc:sldChg chg="del">
        <pc:chgData name="Jude Legg" userId="dc214f68-8766-4085-a09a-3fe6d65028ba" providerId="ADAL" clId="{081D8AC2-FBA5-4483-BBF2-7781D532AFA2}" dt="2025-12-01T16:32:54.321" v="17402" actId="2696"/>
        <pc:sldMkLst>
          <pc:docMk/>
          <pc:sldMk cId="2743915312" sldId="5393"/>
        </pc:sldMkLst>
      </pc:sldChg>
      <pc:sldChg chg="addSp delSp modSp mod ord addAnim delAnim modAnim modNotesTx">
        <pc:chgData name="Jude Legg" userId="dc214f68-8766-4085-a09a-3fe6d65028ba" providerId="ADAL" clId="{081D8AC2-FBA5-4483-BBF2-7781D532AFA2}" dt="2025-12-02T05:37:10.933" v="21281" actId="20577"/>
        <pc:sldMkLst>
          <pc:docMk/>
          <pc:sldMk cId="3848205602" sldId="5394"/>
        </pc:sldMkLst>
        <pc:spChg chg="del">
          <ac:chgData name="Jude Legg" userId="dc214f68-8766-4085-a09a-3fe6d65028ba" providerId="ADAL" clId="{081D8AC2-FBA5-4483-BBF2-7781D532AFA2}" dt="2025-12-01T15:19:01.939" v="11073" actId="478"/>
          <ac:spMkLst>
            <pc:docMk/>
            <pc:sldMk cId="3848205602" sldId="5394"/>
            <ac:spMk id="2" creationId="{CBC47A8F-E0B2-776F-5839-D5822ACD5985}"/>
          </ac:spMkLst>
        </pc:spChg>
        <pc:spChg chg="del">
          <ac:chgData name="Jude Legg" userId="dc214f68-8766-4085-a09a-3fe6d65028ba" providerId="ADAL" clId="{081D8AC2-FBA5-4483-BBF2-7781D532AFA2}" dt="2025-12-01T15:18:54.513" v="11069" actId="478"/>
          <ac:spMkLst>
            <pc:docMk/>
            <pc:sldMk cId="3848205602" sldId="5394"/>
            <ac:spMk id="3" creationId="{581B1265-78FB-7573-F1C3-AD976293A2BF}"/>
          </ac:spMkLst>
        </pc:spChg>
        <pc:spChg chg="del">
          <ac:chgData name="Jude Legg" userId="dc214f68-8766-4085-a09a-3fe6d65028ba" providerId="ADAL" clId="{081D8AC2-FBA5-4483-BBF2-7781D532AFA2}" dt="2025-12-01T15:18:56.656" v="11070" actId="478"/>
          <ac:spMkLst>
            <pc:docMk/>
            <pc:sldMk cId="3848205602" sldId="5394"/>
            <ac:spMk id="5" creationId="{7AA0A028-D9BD-945A-486F-B7066D703817}"/>
          </ac:spMkLst>
        </pc:spChg>
        <pc:spChg chg="del">
          <ac:chgData name="Jude Legg" userId="dc214f68-8766-4085-a09a-3fe6d65028ba" providerId="ADAL" clId="{081D8AC2-FBA5-4483-BBF2-7781D532AFA2}" dt="2025-12-01T15:19:04.218" v="11074" actId="478"/>
          <ac:spMkLst>
            <pc:docMk/>
            <pc:sldMk cId="3848205602" sldId="5394"/>
            <ac:spMk id="6" creationId="{4804FBBB-5E39-27CD-29AF-A9DC5A55B774}"/>
          </ac:spMkLst>
        </pc:spChg>
        <pc:spChg chg="add mod">
          <ac:chgData name="Jude Legg" userId="dc214f68-8766-4085-a09a-3fe6d65028ba" providerId="ADAL" clId="{081D8AC2-FBA5-4483-BBF2-7781D532AFA2}" dt="2025-12-01T16:59:29.276" v="19909" actId="113"/>
          <ac:spMkLst>
            <pc:docMk/>
            <pc:sldMk cId="3848205602" sldId="5394"/>
            <ac:spMk id="7" creationId="{A7CDFC30-DB72-9B47-51F8-AC997D292284}"/>
          </ac:spMkLst>
        </pc:spChg>
        <pc:spChg chg="add del mod">
          <ac:chgData name="Jude Legg" userId="dc214f68-8766-4085-a09a-3fe6d65028ba" providerId="ADAL" clId="{081D8AC2-FBA5-4483-BBF2-7781D532AFA2}" dt="2025-12-01T15:19:00.435" v="11072" actId="478"/>
          <ac:spMkLst>
            <pc:docMk/>
            <pc:sldMk cId="3848205602" sldId="5394"/>
            <ac:spMk id="9" creationId="{0ED84989-88EF-C81D-64F9-CA2E91BFA6D6}"/>
          </ac:spMkLst>
        </pc:spChg>
        <pc:spChg chg="mod">
          <ac:chgData name="Jude Legg" userId="dc214f68-8766-4085-a09a-3fe6d65028ba" providerId="ADAL" clId="{081D8AC2-FBA5-4483-BBF2-7781D532AFA2}" dt="2025-12-01T16:58:33.859" v="19897" actId="1076"/>
          <ac:spMkLst>
            <pc:docMk/>
            <pc:sldMk cId="3848205602" sldId="5394"/>
            <ac:spMk id="14" creationId="{8B016C6B-DAE1-1389-7EA6-BDD9AE053042}"/>
          </ac:spMkLst>
        </pc:spChg>
      </pc:sldChg>
      <pc:sldChg chg="delSp modSp mod delAnim">
        <pc:chgData name="Jude Legg" userId="dc214f68-8766-4085-a09a-3fe6d65028ba" providerId="ADAL" clId="{081D8AC2-FBA5-4483-BBF2-7781D532AFA2}" dt="2025-11-28T11:43:15.279" v="583" actId="478"/>
        <pc:sldMkLst>
          <pc:docMk/>
          <pc:sldMk cId="2710175079" sldId="5395"/>
        </pc:sldMkLst>
      </pc:sldChg>
      <pc:sldChg chg="addSp delSp modSp add del mod ord addAnim delAnim modAnim modNotesTx">
        <pc:chgData name="Jude Legg" userId="dc214f68-8766-4085-a09a-3fe6d65028ba" providerId="ADAL" clId="{081D8AC2-FBA5-4483-BBF2-7781D532AFA2}" dt="2025-12-01T12:19:45.298" v="6237" actId="2696"/>
        <pc:sldMkLst>
          <pc:docMk/>
          <pc:sldMk cId="211874625" sldId="5396"/>
        </pc:sldMkLst>
        <pc:spChg chg="mod">
          <ac:chgData name="Jude Legg" userId="dc214f68-8766-4085-a09a-3fe6d65028ba" providerId="ADAL" clId="{081D8AC2-FBA5-4483-BBF2-7781D532AFA2}" dt="2025-12-01T12:15:20.800" v="6195" actId="255"/>
          <ac:spMkLst>
            <pc:docMk/>
            <pc:sldMk cId="211874625" sldId="5396"/>
            <ac:spMk id="3" creationId="{BCAA71EE-1598-726D-2019-7C44E7D1A532}"/>
          </ac:spMkLst>
        </pc:spChg>
        <pc:spChg chg="del">
          <ac:chgData name="Jude Legg" userId="dc214f68-8766-4085-a09a-3fe6d65028ba" providerId="ADAL" clId="{081D8AC2-FBA5-4483-BBF2-7781D532AFA2}" dt="2025-12-01T12:15:26.949" v="6196" actId="478"/>
          <ac:spMkLst>
            <pc:docMk/>
            <pc:sldMk cId="211874625" sldId="5396"/>
            <ac:spMk id="5" creationId="{D2FB1B87-9080-8617-46EF-EA549F9EE35C}"/>
          </ac:spMkLst>
        </pc:spChg>
        <pc:spChg chg="mod">
          <ac:chgData name="Jude Legg" userId="dc214f68-8766-4085-a09a-3fe6d65028ba" providerId="ADAL" clId="{081D8AC2-FBA5-4483-BBF2-7781D532AFA2}" dt="2025-12-01T12:15:53.425" v="6203" actId="20577"/>
          <ac:spMkLst>
            <pc:docMk/>
            <pc:sldMk cId="211874625" sldId="5396"/>
            <ac:spMk id="12" creationId="{363F9B98-5EF2-DCD8-3400-2D6402DC6FC6}"/>
          </ac:spMkLst>
        </pc:spChg>
        <pc:spChg chg="add del mod">
          <ac:chgData name="Jude Legg" userId="dc214f68-8766-4085-a09a-3fe6d65028ba" providerId="ADAL" clId="{081D8AC2-FBA5-4483-BBF2-7781D532AFA2}" dt="2025-12-01T12:14:42.944" v="6121" actId="478"/>
          <ac:spMkLst>
            <pc:docMk/>
            <pc:sldMk cId="211874625" sldId="5396"/>
            <ac:spMk id="15" creationId="{94066078-B0D4-9D94-04FC-B4475AA1E97B}"/>
          </ac:spMkLst>
        </pc:spChg>
        <pc:spChg chg="mod">
          <ac:chgData name="Jude Legg" userId="dc214f68-8766-4085-a09a-3fe6d65028ba" providerId="ADAL" clId="{081D8AC2-FBA5-4483-BBF2-7781D532AFA2}" dt="2025-12-01T12:16:04.994" v="6207"/>
          <ac:spMkLst>
            <pc:docMk/>
            <pc:sldMk cId="211874625" sldId="5396"/>
            <ac:spMk id="19" creationId="{21348415-68AC-B9BF-7C76-4B632F4DBE66}"/>
          </ac:spMkLst>
        </pc:spChg>
        <pc:spChg chg="add del mod">
          <ac:chgData name="Jude Legg" userId="dc214f68-8766-4085-a09a-3fe6d65028ba" providerId="ADAL" clId="{081D8AC2-FBA5-4483-BBF2-7781D532AFA2}" dt="2025-12-01T12:15:54.363" v="6204" actId="478"/>
          <ac:spMkLst>
            <pc:docMk/>
            <pc:sldMk cId="211874625" sldId="5396"/>
            <ac:spMk id="22" creationId="{DE0F5329-CFC3-8187-0ED5-6D2D08CC61D9}"/>
          </ac:spMkLst>
        </pc:spChg>
        <pc:spChg chg="mod">
          <ac:chgData name="Jude Legg" userId="dc214f68-8766-4085-a09a-3fe6d65028ba" providerId="ADAL" clId="{081D8AC2-FBA5-4483-BBF2-7781D532AFA2}" dt="2025-12-01T12:16:04.994" v="6207"/>
          <ac:spMkLst>
            <pc:docMk/>
            <pc:sldMk cId="211874625" sldId="5396"/>
            <ac:spMk id="23" creationId="{5460B732-4D68-92C2-9C93-ED86DE4EA7CF}"/>
          </ac:spMkLst>
        </pc:spChg>
        <pc:spChg chg="mod">
          <ac:chgData name="Jude Legg" userId="dc214f68-8766-4085-a09a-3fe6d65028ba" providerId="ADAL" clId="{081D8AC2-FBA5-4483-BBF2-7781D532AFA2}" dt="2025-12-01T12:16:04.994" v="6207"/>
          <ac:spMkLst>
            <pc:docMk/>
            <pc:sldMk cId="211874625" sldId="5396"/>
            <ac:spMk id="25" creationId="{0A0F289B-39E0-2FD7-CFDB-887E0B6AC19B}"/>
          </ac:spMkLst>
        </pc:spChg>
        <pc:spChg chg="mod">
          <ac:chgData name="Jude Legg" userId="dc214f68-8766-4085-a09a-3fe6d65028ba" providerId="ADAL" clId="{081D8AC2-FBA5-4483-BBF2-7781D532AFA2}" dt="2025-12-01T12:16:04.994" v="6207"/>
          <ac:spMkLst>
            <pc:docMk/>
            <pc:sldMk cId="211874625" sldId="5396"/>
            <ac:spMk id="27" creationId="{28AC8821-7DEC-2DB3-8AE0-F164ECF4CB0D}"/>
          </ac:spMkLst>
        </pc:spChg>
        <pc:spChg chg="mod">
          <ac:chgData name="Jude Legg" userId="dc214f68-8766-4085-a09a-3fe6d65028ba" providerId="ADAL" clId="{081D8AC2-FBA5-4483-BBF2-7781D532AFA2}" dt="2025-12-01T12:16:05.819" v="6208"/>
          <ac:spMkLst>
            <pc:docMk/>
            <pc:sldMk cId="211874625" sldId="5396"/>
            <ac:spMk id="29" creationId="{83D51368-CAB2-7D1A-5AC8-CCAC071B77E8}"/>
          </ac:spMkLst>
        </pc:spChg>
        <pc:spChg chg="mod">
          <ac:chgData name="Jude Legg" userId="dc214f68-8766-4085-a09a-3fe6d65028ba" providerId="ADAL" clId="{081D8AC2-FBA5-4483-BBF2-7781D532AFA2}" dt="2025-12-01T12:16:05.819" v="6208"/>
          <ac:spMkLst>
            <pc:docMk/>
            <pc:sldMk cId="211874625" sldId="5396"/>
            <ac:spMk id="30" creationId="{2492F90F-010D-5088-FBEB-29C215B52160}"/>
          </ac:spMkLst>
        </pc:spChg>
        <pc:spChg chg="mod">
          <ac:chgData name="Jude Legg" userId="dc214f68-8766-4085-a09a-3fe6d65028ba" providerId="ADAL" clId="{081D8AC2-FBA5-4483-BBF2-7781D532AFA2}" dt="2025-12-01T12:16:05.819" v="6208"/>
          <ac:spMkLst>
            <pc:docMk/>
            <pc:sldMk cId="211874625" sldId="5396"/>
            <ac:spMk id="32" creationId="{9115C6FD-C36D-92E5-DA4F-C15D04D36732}"/>
          </ac:spMkLst>
        </pc:spChg>
        <pc:spChg chg="mod">
          <ac:chgData name="Jude Legg" userId="dc214f68-8766-4085-a09a-3fe6d65028ba" providerId="ADAL" clId="{081D8AC2-FBA5-4483-BBF2-7781D532AFA2}" dt="2025-12-01T12:16:05.819" v="6208"/>
          <ac:spMkLst>
            <pc:docMk/>
            <pc:sldMk cId="211874625" sldId="5396"/>
            <ac:spMk id="33" creationId="{C13E0793-3746-3A07-B71D-EC5140703DB7}"/>
          </ac:spMkLst>
        </pc:spChg>
        <pc:grpChg chg="mod">
          <ac:chgData name="Jude Legg" userId="dc214f68-8766-4085-a09a-3fe6d65028ba" providerId="ADAL" clId="{081D8AC2-FBA5-4483-BBF2-7781D532AFA2}" dt="2025-12-01T12:14:56.712" v="6124" actId="1076"/>
          <ac:grpSpMkLst>
            <pc:docMk/>
            <pc:sldMk cId="211874625" sldId="5396"/>
            <ac:grpSpMk id="2" creationId="{4A96FFFB-9F90-AD04-1CC8-3CDB13563786}"/>
          </ac:grpSpMkLst>
        </pc:grpChg>
        <pc:grpChg chg="mod">
          <ac:chgData name="Jude Legg" userId="dc214f68-8766-4085-a09a-3fe6d65028ba" providerId="ADAL" clId="{081D8AC2-FBA5-4483-BBF2-7781D532AFA2}" dt="2025-12-01T12:16:02.167" v="6206" actId="1076"/>
          <ac:grpSpMkLst>
            <pc:docMk/>
            <pc:sldMk cId="211874625" sldId="5396"/>
            <ac:grpSpMk id="16" creationId="{DD547BA5-6220-149A-BC76-5086F4A09B21}"/>
          </ac:grpSpMkLst>
        </pc:grpChg>
        <pc:grpChg chg="del mod">
          <ac:chgData name="Jude Legg" userId="dc214f68-8766-4085-a09a-3fe6d65028ba" providerId="ADAL" clId="{081D8AC2-FBA5-4483-BBF2-7781D532AFA2}" dt="2025-12-01T12:15:58.029" v="6205" actId="478"/>
          <ac:grpSpMkLst>
            <pc:docMk/>
            <pc:sldMk cId="211874625" sldId="5396"/>
            <ac:grpSpMk id="17" creationId="{C0ED8342-DBD4-24AD-B484-747FDE4F1F2D}"/>
          </ac:grpSpMkLst>
        </pc:grpChg>
        <pc:grpChg chg="add mod">
          <ac:chgData name="Jude Legg" userId="dc214f68-8766-4085-a09a-3fe6d65028ba" providerId="ADAL" clId="{081D8AC2-FBA5-4483-BBF2-7781D532AFA2}" dt="2025-12-01T12:16:13.016" v="6210" actId="1076"/>
          <ac:grpSpMkLst>
            <pc:docMk/>
            <pc:sldMk cId="211874625" sldId="5396"/>
            <ac:grpSpMk id="18" creationId="{5A32E613-53D9-A34E-0085-C6EAEBE378AC}"/>
          </ac:grpSpMkLst>
        </pc:grpChg>
        <pc:grpChg chg="mod">
          <ac:chgData name="Jude Legg" userId="dc214f68-8766-4085-a09a-3fe6d65028ba" providerId="ADAL" clId="{081D8AC2-FBA5-4483-BBF2-7781D532AFA2}" dt="2025-12-01T12:16:04.994" v="6207"/>
          <ac:grpSpMkLst>
            <pc:docMk/>
            <pc:sldMk cId="211874625" sldId="5396"/>
            <ac:grpSpMk id="24" creationId="{DC37C6CE-578C-ECEE-2218-6F8E8C0224E1}"/>
          </ac:grpSpMkLst>
        </pc:grpChg>
        <pc:grpChg chg="add mod">
          <ac:chgData name="Jude Legg" userId="dc214f68-8766-4085-a09a-3fe6d65028ba" providerId="ADAL" clId="{081D8AC2-FBA5-4483-BBF2-7781D532AFA2}" dt="2025-12-01T12:16:16.202" v="6211" actId="1076"/>
          <ac:grpSpMkLst>
            <pc:docMk/>
            <pc:sldMk cId="211874625" sldId="5396"/>
            <ac:grpSpMk id="28" creationId="{62D66903-0EC6-AF4F-9149-5248E79A75E7}"/>
          </ac:grpSpMkLst>
        </pc:grpChg>
        <pc:grpChg chg="mod">
          <ac:chgData name="Jude Legg" userId="dc214f68-8766-4085-a09a-3fe6d65028ba" providerId="ADAL" clId="{081D8AC2-FBA5-4483-BBF2-7781D532AFA2}" dt="2025-12-01T12:16:05.819" v="6208"/>
          <ac:grpSpMkLst>
            <pc:docMk/>
            <pc:sldMk cId="211874625" sldId="5396"/>
            <ac:grpSpMk id="31" creationId="{A1D4B9AD-9EFD-A4E2-59D5-140B51ED52AF}"/>
          </ac:grpSpMkLst>
        </pc:grpChg>
        <pc:picChg chg="del">
          <ac:chgData name="Jude Legg" userId="dc214f68-8766-4085-a09a-3fe6d65028ba" providerId="ADAL" clId="{081D8AC2-FBA5-4483-BBF2-7781D532AFA2}" dt="2025-12-01T12:14:40.033" v="6120" actId="478"/>
          <ac:picMkLst>
            <pc:docMk/>
            <pc:sldMk cId="211874625" sldId="5396"/>
            <ac:picMk id="20" creationId="{4B610420-E59D-2021-E597-43699CFCB803}"/>
          </ac:picMkLst>
        </pc:picChg>
      </pc:sldChg>
      <pc:sldChg chg="addSp delSp modSp add mod ord modAnim modNotesTx">
        <pc:chgData name="Jude Legg" userId="dc214f68-8766-4085-a09a-3fe6d65028ba" providerId="ADAL" clId="{081D8AC2-FBA5-4483-BBF2-7781D532AFA2}" dt="2025-12-01T18:09:05.045" v="21131" actId="20577"/>
        <pc:sldMkLst>
          <pc:docMk/>
          <pc:sldMk cId="3838110805" sldId="5397"/>
        </pc:sldMkLst>
        <pc:spChg chg="add del mod">
          <ac:chgData name="Jude Legg" userId="dc214f68-8766-4085-a09a-3fe6d65028ba" providerId="ADAL" clId="{081D8AC2-FBA5-4483-BBF2-7781D532AFA2}" dt="2025-12-01T12:21:27.767" v="6263" actId="478"/>
          <ac:spMkLst>
            <pc:docMk/>
            <pc:sldMk cId="3838110805" sldId="5397"/>
            <ac:spMk id="2" creationId="{B4DCC37A-10B3-D3F9-E58E-8CF19B39A844}"/>
          </ac:spMkLst>
        </pc:spChg>
        <pc:spChg chg="add del mod">
          <ac:chgData name="Jude Legg" userId="dc214f68-8766-4085-a09a-3fe6d65028ba" providerId="ADAL" clId="{081D8AC2-FBA5-4483-BBF2-7781D532AFA2}" dt="2025-12-01T12:21:22.837" v="6261" actId="478"/>
          <ac:spMkLst>
            <pc:docMk/>
            <pc:sldMk cId="3838110805" sldId="5397"/>
            <ac:spMk id="3" creationId="{71C61136-63D4-2938-94B1-89A4C42168BE}"/>
          </ac:spMkLst>
        </pc:spChg>
        <pc:spChg chg="add mod">
          <ac:chgData name="Jude Legg" userId="dc214f68-8766-4085-a09a-3fe6d65028ba" providerId="ADAL" clId="{081D8AC2-FBA5-4483-BBF2-7781D532AFA2}" dt="2025-12-01T12:56:07.301" v="7889" actId="1076"/>
          <ac:spMkLst>
            <pc:docMk/>
            <pc:sldMk cId="3838110805" sldId="5397"/>
            <ac:spMk id="5" creationId="{040C122A-FB65-9791-8E14-1BBB84B3181C}"/>
          </ac:spMkLst>
        </pc:spChg>
        <pc:spChg chg="mod">
          <ac:chgData name="Jude Legg" userId="dc214f68-8766-4085-a09a-3fe6d65028ba" providerId="ADAL" clId="{081D8AC2-FBA5-4483-BBF2-7781D532AFA2}" dt="2025-12-01T13:25:44.601" v="10461" actId="1076"/>
          <ac:spMkLst>
            <pc:docMk/>
            <pc:sldMk cId="3838110805" sldId="5397"/>
            <ac:spMk id="6" creationId="{B4FE0B8E-3738-8567-BF46-60BADF2399B7}"/>
          </ac:spMkLst>
        </pc:spChg>
        <pc:spChg chg="add mod">
          <ac:chgData name="Jude Legg" userId="dc214f68-8766-4085-a09a-3fe6d65028ba" providerId="ADAL" clId="{081D8AC2-FBA5-4483-BBF2-7781D532AFA2}" dt="2025-12-01T13:28:00.811" v="10523" actId="1037"/>
          <ac:spMkLst>
            <pc:docMk/>
            <pc:sldMk cId="3838110805" sldId="5397"/>
            <ac:spMk id="7" creationId="{CA6A11A2-97B3-83E7-8AF9-CED647768CAE}"/>
          </ac:spMkLst>
        </pc:spChg>
        <pc:spChg chg="add mod">
          <ac:chgData name="Jude Legg" userId="dc214f68-8766-4085-a09a-3fe6d65028ba" providerId="ADAL" clId="{081D8AC2-FBA5-4483-BBF2-7781D532AFA2}" dt="2025-12-01T15:22:12.573" v="11524" actId="1035"/>
          <ac:spMkLst>
            <pc:docMk/>
            <pc:sldMk cId="3838110805" sldId="5397"/>
            <ac:spMk id="9" creationId="{B5B58AE1-BECD-0216-5DC6-86F1A0A59CF8}"/>
          </ac:spMkLst>
        </pc:spChg>
        <pc:spChg chg="mod">
          <ac:chgData name="Jude Legg" userId="dc214f68-8766-4085-a09a-3fe6d65028ba" providerId="ADAL" clId="{081D8AC2-FBA5-4483-BBF2-7781D532AFA2}" dt="2025-12-01T12:26:34.017" v="6331" actId="1076"/>
          <ac:spMkLst>
            <pc:docMk/>
            <pc:sldMk cId="3838110805" sldId="5397"/>
            <ac:spMk id="10" creationId="{B28B799E-5560-C1DD-6E72-273C64B453D3}"/>
          </ac:spMkLst>
        </pc:spChg>
        <pc:spChg chg="del mod topLvl">
          <ac:chgData name="Jude Legg" userId="dc214f68-8766-4085-a09a-3fe6d65028ba" providerId="ADAL" clId="{081D8AC2-FBA5-4483-BBF2-7781D532AFA2}" dt="2025-12-01T06:37:22.653" v="2720" actId="478"/>
          <ac:spMkLst>
            <pc:docMk/>
            <pc:sldMk cId="3838110805" sldId="5397"/>
            <ac:spMk id="13" creationId="{90ED2E3E-2666-08DB-8550-BAEE7D590494}"/>
          </ac:spMkLst>
        </pc:spChg>
        <pc:spChg chg="del mod topLvl">
          <ac:chgData name="Jude Legg" userId="dc214f68-8766-4085-a09a-3fe6d65028ba" providerId="ADAL" clId="{081D8AC2-FBA5-4483-BBF2-7781D532AFA2}" dt="2025-12-01T13:25:35.783" v="10459" actId="478"/>
          <ac:spMkLst>
            <pc:docMk/>
            <pc:sldMk cId="3838110805" sldId="5397"/>
            <ac:spMk id="15" creationId="{664A1F63-D172-B346-16F3-C47931D69BAF}"/>
          </ac:spMkLst>
        </pc:spChg>
        <pc:spChg chg="mod">
          <ac:chgData name="Jude Legg" userId="dc214f68-8766-4085-a09a-3fe6d65028ba" providerId="ADAL" clId="{081D8AC2-FBA5-4483-BBF2-7781D532AFA2}" dt="2025-12-01T12:27:09.836" v="6339" actId="14100"/>
          <ac:spMkLst>
            <pc:docMk/>
            <pc:sldMk cId="3838110805" sldId="5397"/>
            <ac:spMk id="17" creationId="{E22F2AF5-CF60-4E77-BF63-2B9C25420571}"/>
          </ac:spMkLst>
        </pc:spChg>
        <pc:spChg chg="mod topLvl">
          <ac:chgData name="Jude Legg" userId="dc214f68-8766-4085-a09a-3fe6d65028ba" providerId="ADAL" clId="{081D8AC2-FBA5-4483-BBF2-7781D532AFA2}" dt="2025-12-01T12:21:25.034" v="6262" actId="20577"/>
          <ac:spMkLst>
            <pc:docMk/>
            <pc:sldMk cId="3838110805" sldId="5397"/>
            <ac:spMk id="19" creationId="{CD0C01B3-00B0-0697-641B-82EB249D790C}"/>
          </ac:spMkLst>
        </pc:spChg>
        <pc:spChg chg="del mod topLvl">
          <ac:chgData name="Jude Legg" userId="dc214f68-8766-4085-a09a-3fe6d65028ba" providerId="ADAL" clId="{081D8AC2-FBA5-4483-BBF2-7781D532AFA2}" dt="2025-12-01T12:22:09.587" v="6266" actId="478"/>
          <ac:spMkLst>
            <pc:docMk/>
            <pc:sldMk cId="3838110805" sldId="5397"/>
            <ac:spMk id="20" creationId="{DE642593-1FE7-F515-FA7D-A3A759C5FB0F}"/>
          </ac:spMkLst>
        </pc:spChg>
        <pc:spChg chg="mod">
          <ac:chgData name="Jude Legg" userId="dc214f68-8766-4085-a09a-3fe6d65028ba" providerId="ADAL" clId="{081D8AC2-FBA5-4483-BBF2-7781D532AFA2}" dt="2025-12-01T12:25:55.801" v="6326" actId="1076"/>
          <ac:spMkLst>
            <pc:docMk/>
            <pc:sldMk cId="3838110805" sldId="5397"/>
            <ac:spMk id="43" creationId="{87760722-D5B8-A15D-05AC-D29524790061}"/>
          </ac:spMkLst>
        </pc:spChg>
        <pc:spChg chg="del mod topLvl">
          <ac:chgData name="Jude Legg" userId="dc214f68-8766-4085-a09a-3fe6d65028ba" providerId="ADAL" clId="{081D8AC2-FBA5-4483-BBF2-7781D532AFA2}" dt="2025-12-01T06:38:37.931" v="2829" actId="478"/>
          <ac:spMkLst>
            <pc:docMk/>
            <pc:sldMk cId="3838110805" sldId="5397"/>
            <ac:spMk id="49" creationId="{5AF5A048-FE66-0A41-C19D-4765BD7F91B1}"/>
          </ac:spMkLst>
        </pc:spChg>
        <pc:spChg chg="del mod topLvl">
          <ac:chgData name="Jude Legg" userId="dc214f68-8766-4085-a09a-3fe6d65028ba" providerId="ADAL" clId="{081D8AC2-FBA5-4483-BBF2-7781D532AFA2}" dt="2025-12-01T13:26:43.485" v="10512" actId="478"/>
          <ac:spMkLst>
            <pc:docMk/>
            <pc:sldMk cId="3838110805" sldId="5397"/>
            <ac:spMk id="50" creationId="{AEBAEF63-0F9C-7D55-295F-436E086A266A}"/>
          </ac:spMkLst>
        </pc:spChg>
        <pc:spChg chg="mod">
          <ac:chgData name="Jude Legg" userId="dc214f68-8766-4085-a09a-3fe6d65028ba" providerId="ADAL" clId="{081D8AC2-FBA5-4483-BBF2-7781D532AFA2}" dt="2025-12-01T13:25:32.342" v="10458" actId="20577"/>
          <ac:spMkLst>
            <pc:docMk/>
            <pc:sldMk cId="3838110805" sldId="5397"/>
            <ac:spMk id="58" creationId="{BF8EAD24-7F94-FF9C-4117-CEEC38228BA0}"/>
          </ac:spMkLst>
        </pc:spChg>
        <pc:spChg chg="mod">
          <ac:chgData name="Jude Legg" userId="dc214f68-8766-4085-a09a-3fe6d65028ba" providerId="ADAL" clId="{081D8AC2-FBA5-4483-BBF2-7781D532AFA2}" dt="2025-12-01T13:25:26.187" v="10440" actId="1076"/>
          <ac:spMkLst>
            <pc:docMk/>
            <pc:sldMk cId="3838110805" sldId="5397"/>
            <ac:spMk id="59" creationId="{7523550C-C6AF-0BAB-AB15-BDFCB79EA592}"/>
          </ac:spMkLst>
        </pc:spChg>
        <pc:grpChg chg="del">
          <ac:chgData name="Jude Legg" userId="dc214f68-8766-4085-a09a-3fe6d65028ba" providerId="ADAL" clId="{081D8AC2-FBA5-4483-BBF2-7781D532AFA2}" dt="2025-12-01T06:34:25.098" v="2588" actId="165"/>
          <ac:grpSpMkLst>
            <pc:docMk/>
            <pc:sldMk cId="3838110805" sldId="5397"/>
            <ac:grpSpMk id="4" creationId="{CD15729C-99CC-F62E-9EA3-3836567B2AC7}"/>
          </ac:grpSpMkLst>
        </pc:grpChg>
        <pc:grpChg chg="del">
          <ac:chgData name="Jude Legg" userId="dc214f68-8766-4085-a09a-3fe6d65028ba" providerId="ADAL" clId="{081D8AC2-FBA5-4483-BBF2-7781D532AFA2}" dt="2025-12-01T06:34:09.083" v="2576" actId="165"/>
          <ac:grpSpMkLst>
            <pc:docMk/>
            <pc:sldMk cId="3838110805" sldId="5397"/>
            <ac:grpSpMk id="8" creationId="{644E87E9-56D0-916B-7C8F-EBD51A7B6F1B}"/>
          </ac:grpSpMkLst>
        </pc:grpChg>
        <pc:grpChg chg="del">
          <ac:chgData name="Jude Legg" userId="dc214f68-8766-4085-a09a-3fe6d65028ba" providerId="ADAL" clId="{081D8AC2-FBA5-4483-BBF2-7781D532AFA2}" dt="2025-12-01T06:33:58.077" v="2565" actId="165"/>
          <ac:grpSpMkLst>
            <pc:docMk/>
            <pc:sldMk cId="3838110805" sldId="5397"/>
            <ac:grpSpMk id="18" creationId="{20A19330-1EFB-1AF7-C008-C9E6E29129BA}"/>
          </ac:grpSpMkLst>
        </pc:grpChg>
      </pc:sldChg>
      <pc:sldChg chg="addSp modSp add del mod ord modAnim modNotesTx">
        <pc:chgData name="Jude Legg" userId="dc214f68-8766-4085-a09a-3fe6d65028ba" providerId="ADAL" clId="{081D8AC2-FBA5-4483-BBF2-7781D532AFA2}" dt="2025-12-01T12:26:22.869" v="6329" actId="2696"/>
        <pc:sldMkLst>
          <pc:docMk/>
          <pc:sldMk cId="1830974456" sldId="5398"/>
        </pc:sldMkLst>
        <pc:spChg chg="add mod">
          <ac:chgData name="Jude Legg" userId="dc214f68-8766-4085-a09a-3fe6d65028ba" providerId="ADAL" clId="{081D8AC2-FBA5-4483-BBF2-7781D532AFA2}" dt="2025-12-01T12:09:57.235" v="6000" actId="1076"/>
          <ac:spMkLst>
            <pc:docMk/>
            <pc:sldMk cId="1830974456" sldId="5398"/>
            <ac:spMk id="2" creationId="{B74E69A9-7E3F-E7EB-8349-DC019A367B16}"/>
          </ac:spMkLst>
        </pc:spChg>
        <pc:spChg chg="mod">
          <ac:chgData name="Jude Legg" userId="dc214f68-8766-4085-a09a-3fe6d65028ba" providerId="ADAL" clId="{081D8AC2-FBA5-4483-BBF2-7781D532AFA2}" dt="2025-12-01T12:10:08.051" v="6002" actId="255"/>
          <ac:spMkLst>
            <pc:docMk/>
            <pc:sldMk cId="1830974456" sldId="5398"/>
            <ac:spMk id="4" creationId="{A2227277-6A94-674E-CCCC-FEF20D80D5BA}"/>
          </ac:spMkLst>
        </pc:spChg>
        <pc:spChg chg="mod">
          <ac:chgData name="Jude Legg" userId="dc214f68-8766-4085-a09a-3fe6d65028ba" providerId="ADAL" clId="{081D8AC2-FBA5-4483-BBF2-7781D532AFA2}" dt="2025-12-01T12:10:38.946" v="6011" actId="20577"/>
          <ac:spMkLst>
            <pc:docMk/>
            <pc:sldMk cId="1830974456" sldId="5398"/>
            <ac:spMk id="5" creationId="{82306652-8584-B647-6247-EE33E558BB7E}"/>
          </ac:spMkLst>
        </pc:spChg>
        <pc:spChg chg="mod">
          <ac:chgData name="Jude Legg" userId="dc214f68-8766-4085-a09a-3fe6d65028ba" providerId="ADAL" clId="{081D8AC2-FBA5-4483-BBF2-7781D532AFA2}" dt="2025-12-01T06:26:40.350" v="2251" actId="1076"/>
          <ac:spMkLst>
            <pc:docMk/>
            <pc:sldMk cId="1830974456" sldId="5398"/>
            <ac:spMk id="11" creationId="{75F6807B-3B6F-D694-3881-22B47E940E05}"/>
          </ac:spMkLst>
        </pc:spChg>
        <pc:spChg chg="mod">
          <ac:chgData name="Jude Legg" userId="dc214f68-8766-4085-a09a-3fe6d65028ba" providerId="ADAL" clId="{081D8AC2-FBA5-4483-BBF2-7781D532AFA2}" dt="2025-12-01T12:10:02.950" v="6001" actId="255"/>
          <ac:spMkLst>
            <pc:docMk/>
            <pc:sldMk cId="1830974456" sldId="5398"/>
            <ac:spMk id="13" creationId="{ADFE10F2-FDEA-8921-A6E2-5383EFFF1B3A}"/>
          </ac:spMkLst>
        </pc:spChg>
        <pc:spChg chg="mod">
          <ac:chgData name="Jude Legg" userId="dc214f68-8766-4085-a09a-3fe6d65028ba" providerId="ADAL" clId="{081D8AC2-FBA5-4483-BBF2-7781D532AFA2}" dt="2025-12-01T12:10:56.853" v="6012" actId="14100"/>
          <ac:spMkLst>
            <pc:docMk/>
            <pc:sldMk cId="1830974456" sldId="5398"/>
            <ac:spMk id="18" creationId="{FE91CE53-138F-4E0C-B982-355FA8828755}"/>
          </ac:spMkLst>
        </pc:spChg>
      </pc:sldChg>
      <pc:sldChg chg="addSp delSp modSp add mod ord addAnim delAnim modAnim modNotesTx">
        <pc:chgData name="Jude Legg" userId="dc214f68-8766-4085-a09a-3fe6d65028ba" providerId="ADAL" clId="{081D8AC2-FBA5-4483-BBF2-7781D532AFA2}" dt="2025-12-01T17:32:06.322" v="21003" actId="1036"/>
        <pc:sldMkLst>
          <pc:docMk/>
          <pc:sldMk cId="1792966520" sldId="5399"/>
        </pc:sldMkLst>
        <pc:spChg chg="add mod">
          <ac:chgData name="Jude Legg" userId="dc214f68-8766-4085-a09a-3fe6d65028ba" providerId="ADAL" clId="{081D8AC2-FBA5-4483-BBF2-7781D532AFA2}" dt="2025-12-01T17:32:06.322" v="21003" actId="1036"/>
          <ac:spMkLst>
            <pc:docMk/>
            <pc:sldMk cId="1792966520" sldId="5399"/>
            <ac:spMk id="3" creationId="{6E37EFE1-4F18-CFF8-DB8A-D6443B26E88D}"/>
          </ac:spMkLst>
        </pc:spChg>
        <pc:spChg chg="add mod">
          <ac:chgData name="Jude Legg" userId="dc214f68-8766-4085-a09a-3fe6d65028ba" providerId="ADAL" clId="{081D8AC2-FBA5-4483-BBF2-7781D532AFA2}" dt="2025-11-30T16:09:01.799" v="2091" actId="1076"/>
          <ac:spMkLst>
            <pc:docMk/>
            <pc:sldMk cId="1792966520" sldId="5399"/>
            <ac:spMk id="10" creationId="{1E6619F3-8151-45A3-34FD-D9FCD8EE4EB0}"/>
          </ac:spMkLst>
        </pc:spChg>
        <pc:spChg chg="add mod">
          <ac:chgData name="Jude Legg" userId="dc214f68-8766-4085-a09a-3fe6d65028ba" providerId="ADAL" clId="{081D8AC2-FBA5-4483-BBF2-7781D532AFA2}" dt="2025-12-01T17:29:32.978" v="20947" actId="1076"/>
          <ac:spMkLst>
            <pc:docMk/>
            <pc:sldMk cId="1792966520" sldId="5399"/>
            <ac:spMk id="11" creationId="{C4FB07F8-D6A1-BF30-1CC1-1E272E7AF786}"/>
          </ac:spMkLst>
        </pc:spChg>
        <pc:spChg chg="add mod">
          <ac:chgData name="Jude Legg" userId="dc214f68-8766-4085-a09a-3fe6d65028ba" providerId="ADAL" clId="{081D8AC2-FBA5-4483-BBF2-7781D532AFA2}" dt="2025-12-01T17:29:26.720" v="20946" actId="255"/>
          <ac:spMkLst>
            <pc:docMk/>
            <pc:sldMk cId="1792966520" sldId="5399"/>
            <ac:spMk id="12" creationId="{D7781144-AE0B-B75F-2245-A1964519E6C5}"/>
          </ac:spMkLst>
        </pc:spChg>
        <pc:spChg chg="add mod">
          <ac:chgData name="Jude Legg" userId="dc214f68-8766-4085-a09a-3fe6d65028ba" providerId="ADAL" clId="{081D8AC2-FBA5-4483-BBF2-7781D532AFA2}" dt="2025-12-01T07:37:49.549" v="5532" actId="255"/>
          <ac:spMkLst>
            <pc:docMk/>
            <pc:sldMk cId="1792966520" sldId="5399"/>
            <ac:spMk id="14" creationId="{5189840F-BFDC-AC8C-0636-D207DB7D1422}"/>
          </ac:spMkLst>
        </pc:spChg>
        <pc:spChg chg="add mod">
          <ac:chgData name="Jude Legg" userId="dc214f68-8766-4085-a09a-3fe6d65028ba" providerId="ADAL" clId="{081D8AC2-FBA5-4483-BBF2-7781D532AFA2}" dt="2025-12-01T17:30:56.559" v="20983" actId="1076"/>
          <ac:spMkLst>
            <pc:docMk/>
            <pc:sldMk cId="1792966520" sldId="5399"/>
            <ac:spMk id="15" creationId="{787ABF71-1DBD-21A7-7C07-F805BE56126D}"/>
          </ac:spMkLst>
        </pc:spChg>
        <pc:spChg chg="mod">
          <ac:chgData name="Jude Legg" userId="dc214f68-8766-4085-a09a-3fe6d65028ba" providerId="ADAL" clId="{081D8AC2-FBA5-4483-BBF2-7781D532AFA2}" dt="2025-12-01T17:29:36.071" v="20948" actId="1076"/>
          <ac:spMkLst>
            <pc:docMk/>
            <pc:sldMk cId="1792966520" sldId="5399"/>
            <ac:spMk id="22" creationId="{E749EF91-4F7A-46F2-3615-4539CEC09D5F}"/>
          </ac:spMkLst>
        </pc:spChg>
        <pc:spChg chg="mod">
          <ac:chgData name="Jude Legg" userId="dc214f68-8766-4085-a09a-3fe6d65028ba" providerId="ADAL" clId="{081D8AC2-FBA5-4483-BBF2-7781D532AFA2}" dt="2025-12-01T17:29:52.277" v="20959" actId="108"/>
          <ac:spMkLst>
            <pc:docMk/>
            <pc:sldMk cId="1792966520" sldId="5399"/>
            <ac:spMk id="25" creationId="{DADEA0BC-B6B1-CFBB-1BEF-01ECD9BF0172}"/>
          </ac:spMkLst>
        </pc:spChg>
        <pc:spChg chg="mod">
          <ac:chgData name="Jude Legg" userId="dc214f68-8766-4085-a09a-3fe6d65028ba" providerId="ADAL" clId="{081D8AC2-FBA5-4483-BBF2-7781D532AFA2}" dt="2025-12-01T17:30:02.068" v="20960" actId="108"/>
          <ac:spMkLst>
            <pc:docMk/>
            <pc:sldMk cId="1792966520" sldId="5399"/>
            <ac:spMk id="28" creationId="{CA06D8CA-D8B1-42A2-BD0E-CECF4889DF9D}"/>
          </ac:spMkLst>
        </pc:spChg>
        <pc:spChg chg="mod">
          <ac:chgData name="Jude Legg" userId="dc214f68-8766-4085-a09a-3fe6d65028ba" providerId="ADAL" clId="{081D8AC2-FBA5-4483-BBF2-7781D532AFA2}" dt="2025-11-30T15:58:01.088" v="1797" actId="1076"/>
          <ac:spMkLst>
            <pc:docMk/>
            <pc:sldMk cId="1792966520" sldId="5399"/>
            <ac:spMk id="56" creationId="{BE037A3C-63A6-6257-01FC-AB77A73F365B}"/>
          </ac:spMkLst>
        </pc:spChg>
        <pc:spChg chg="mod">
          <ac:chgData name="Jude Legg" userId="dc214f68-8766-4085-a09a-3fe6d65028ba" providerId="ADAL" clId="{081D8AC2-FBA5-4483-BBF2-7781D532AFA2}" dt="2025-11-30T15:55:25.038" v="1716" actId="14100"/>
          <ac:spMkLst>
            <pc:docMk/>
            <pc:sldMk cId="1792966520" sldId="5399"/>
            <ac:spMk id="58" creationId="{D95AFB26-6BD8-ABCE-682C-168CD59FAC5C}"/>
          </ac:spMkLst>
        </pc:spChg>
        <pc:spChg chg="mod">
          <ac:chgData name="Jude Legg" userId="dc214f68-8766-4085-a09a-3fe6d65028ba" providerId="ADAL" clId="{081D8AC2-FBA5-4483-BBF2-7781D532AFA2}" dt="2025-12-01T17:30:52.752" v="20982" actId="1076"/>
          <ac:spMkLst>
            <pc:docMk/>
            <pc:sldMk cId="1792966520" sldId="5399"/>
            <ac:spMk id="71" creationId="{32173B67-E2F9-BA44-3A32-7BDEC70A5DE0}"/>
          </ac:spMkLst>
        </pc:spChg>
        <pc:spChg chg="mod">
          <ac:chgData name="Jude Legg" userId="dc214f68-8766-4085-a09a-3fe6d65028ba" providerId="ADAL" clId="{081D8AC2-FBA5-4483-BBF2-7781D532AFA2}" dt="2025-12-01T17:30:47.463" v="20981" actId="1076"/>
          <ac:spMkLst>
            <pc:docMk/>
            <pc:sldMk cId="1792966520" sldId="5399"/>
            <ac:spMk id="72" creationId="{19B2D2FD-38FE-E3C9-70FE-8298A0DEACC3}"/>
          </ac:spMkLst>
        </pc:spChg>
        <pc:spChg chg="mod">
          <ac:chgData name="Jude Legg" userId="dc214f68-8766-4085-a09a-3fe6d65028ba" providerId="ADAL" clId="{081D8AC2-FBA5-4483-BBF2-7781D532AFA2}" dt="2025-12-01T17:31:36.502" v="20990" actId="1035"/>
          <ac:spMkLst>
            <pc:docMk/>
            <pc:sldMk cId="1792966520" sldId="5399"/>
            <ac:spMk id="73" creationId="{2FBADB94-8B5E-7AF5-5F7C-8291E9A81792}"/>
          </ac:spMkLst>
        </pc:spChg>
        <pc:spChg chg="mod">
          <ac:chgData name="Jude Legg" userId="dc214f68-8766-4085-a09a-3fe6d65028ba" providerId="ADAL" clId="{081D8AC2-FBA5-4483-BBF2-7781D532AFA2}" dt="2025-12-01T17:32:02.771" v="20995" actId="1076"/>
          <ac:spMkLst>
            <pc:docMk/>
            <pc:sldMk cId="1792966520" sldId="5399"/>
            <ac:spMk id="74" creationId="{5B6B5893-8E79-0611-AC92-BFD2534492F6}"/>
          </ac:spMkLst>
        </pc:spChg>
        <pc:spChg chg="mod">
          <ac:chgData name="Jude Legg" userId="dc214f68-8766-4085-a09a-3fe6d65028ba" providerId="ADAL" clId="{081D8AC2-FBA5-4483-BBF2-7781D532AFA2}" dt="2025-11-30T16:08:03.084" v="2082" actId="255"/>
          <ac:spMkLst>
            <pc:docMk/>
            <pc:sldMk cId="1792966520" sldId="5399"/>
            <ac:spMk id="83" creationId="{4A3C2E47-4218-BDF6-31FE-8834AAD4E30A}"/>
          </ac:spMkLst>
        </pc:spChg>
        <pc:spChg chg="mod">
          <ac:chgData name="Jude Legg" userId="dc214f68-8766-4085-a09a-3fe6d65028ba" providerId="ADAL" clId="{081D8AC2-FBA5-4483-BBF2-7781D532AFA2}" dt="2025-12-01T12:06:40.756" v="5936" actId="1036"/>
          <ac:spMkLst>
            <pc:docMk/>
            <pc:sldMk cId="1792966520" sldId="5399"/>
            <ac:spMk id="86" creationId="{D0282784-3EFE-37F7-981A-2A3A820921EA}"/>
          </ac:spMkLst>
        </pc:spChg>
        <pc:spChg chg="mod">
          <ac:chgData name="Jude Legg" userId="dc214f68-8766-4085-a09a-3fe6d65028ba" providerId="ADAL" clId="{081D8AC2-FBA5-4483-BBF2-7781D532AFA2}" dt="2025-11-30T15:57:56.242" v="1796" actId="1037"/>
          <ac:spMkLst>
            <pc:docMk/>
            <pc:sldMk cId="1792966520" sldId="5399"/>
            <ac:spMk id="87" creationId="{C416F57C-6479-B4BE-74AD-605E5868F3F8}"/>
          </ac:spMkLst>
        </pc:spChg>
        <pc:spChg chg="add del mod">
          <ac:chgData name="Jude Legg" userId="dc214f68-8766-4085-a09a-3fe6d65028ba" providerId="ADAL" clId="{081D8AC2-FBA5-4483-BBF2-7781D532AFA2}" dt="2025-12-01T17:31:15.884" v="20987" actId="108"/>
          <ac:spMkLst>
            <pc:docMk/>
            <pc:sldMk cId="1792966520" sldId="5399"/>
            <ac:spMk id="89" creationId="{53E32070-BA5D-290A-1B47-9A0D1994E44C}"/>
          </ac:spMkLst>
        </pc:spChg>
        <pc:spChg chg="mod">
          <ac:chgData name="Jude Legg" userId="dc214f68-8766-4085-a09a-3fe6d65028ba" providerId="ADAL" clId="{081D8AC2-FBA5-4483-BBF2-7781D532AFA2}" dt="2025-12-01T12:07:19.998" v="5943" actId="1076"/>
          <ac:spMkLst>
            <pc:docMk/>
            <pc:sldMk cId="1792966520" sldId="5399"/>
            <ac:spMk id="90" creationId="{9A9F51A8-2629-B300-1967-5D6D8AF21856}"/>
          </ac:spMkLst>
        </pc:spChg>
        <pc:picChg chg="add del">
          <ac:chgData name="Jude Legg" userId="dc214f68-8766-4085-a09a-3fe6d65028ba" providerId="ADAL" clId="{081D8AC2-FBA5-4483-BBF2-7781D532AFA2}" dt="2025-11-30T15:55:13.787" v="1712" actId="478"/>
          <ac:picMkLst>
            <pc:docMk/>
            <pc:sldMk cId="1792966520" sldId="5399"/>
            <ac:picMk id="5" creationId="{A609BA8D-AD61-4089-D62E-0C5A3E56FD31}"/>
          </ac:picMkLst>
        </pc:picChg>
      </pc:sldChg>
      <pc:sldChg chg="add del">
        <pc:chgData name="Jude Legg" userId="dc214f68-8766-4085-a09a-3fe6d65028ba" providerId="ADAL" clId="{081D8AC2-FBA5-4483-BBF2-7781D532AFA2}" dt="2025-12-01T16:32:42.116" v="17400" actId="2696"/>
        <pc:sldMkLst>
          <pc:docMk/>
          <pc:sldMk cId="3923316302" sldId="5400"/>
        </pc:sldMkLst>
      </pc:sldChg>
      <pc:sldChg chg="addSp delSp modSp add del mod ord modNotesTx">
        <pc:chgData name="Jude Legg" userId="dc214f68-8766-4085-a09a-3fe6d65028ba" providerId="ADAL" clId="{081D8AC2-FBA5-4483-BBF2-7781D532AFA2}" dt="2025-12-01T15:47:18.925" v="13586" actId="2696"/>
        <pc:sldMkLst>
          <pc:docMk/>
          <pc:sldMk cId="2975029932" sldId="5401"/>
        </pc:sldMkLst>
        <pc:spChg chg="mod">
          <ac:chgData name="Jude Legg" userId="dc214f68-8766-4085-a09a-3fe6d65028ba" providerId="ADAL" clId="{081D8AC2-FBA5-4483-BBF2-7781D532AFA2}" dt="2025-12-01T06:43:21.801" v="2960" actId="14100"/>
          <ac:spMkLst>
            <pc:docMk/>
            <pc:sldMk cId="2975029932" sldId="5401"/>
            <ac:spMk id="3" creationId="{E998F663-ADB9-80A7-B412-1C6272018599}"/>
          </ac:spMkLst>
        </pc:spChg>
        <pc:spChg chg="add mod">
          <ac:chgData name="Jude Legg" userId="dc214f68-8766-4085-a09a-3fe6d65028ba" providerId="ADAL" clId="{081D8AC2-FBA5-4483-BBF2-7781D532AFA2}" dt="2025-12-01T06:46:15.322" v="3169" actId="1076"/>
          <ac:spMkLst>
            <pc:docMk/>
            <pc:sldMk cId="2975029932" sldId="5401"/>
            <ac:spMk id="5" creationId="{83A1FBD2-2EB0-5E20-D401-8082F242FD24}"/>
          </ac:spMkLst>
        </pc:spChg>
        <pc:spChg chg="add del mod">
          <ac:chgData name="Jude Legg" userId="dc214f68-8766-4085-a09a-3fe6d65028ba" providerId="ADAL" clId="{081D8AC2-FBA5-4483-BBF2-7781D532AFA2}" dt="2025-12-01T06:45:58.345" v="3164" actId="478"/>
          <ac:spMkLst>
            <pc:docMk/>
            <pc:sldMk cId="2975029932" sldId="5401"/>
            <ac:spMk id="6" creationId="{E2844080-78DC-9F08-8A9B-A459205F9719}"/>
          </ac:spMkLst>
        </pc:spChg>
        <pc:spChg chg="mod">
          <ac:chgData name="Jude Legg" userId="dc214f68-8766-4085-a09a-3fe6d65028ba" providerId="ADAL" clId="{081D8AC2-FBA5-4483-BBF2-7781D532AFA2}" dt="2025-12-01T06:45:59.717" v="3165" actId="20577"/>
          <ac:spMkLst>
            <pc:docMk/>
            <pc:sldMk cId="2975029932" sldId="5401"/>
            <ac:spMk id="9" creationId="{84476272-E4D5-967E-9F06-548810AA64E9}"/>
          </ac:spMkLst>
        </pc:spChg>
        <pc:spChg chg="mod">
          <ac:chgData name="Jude Legg" userId="dc214f68-8766-4085-a09a-3fe6d65028ba" providerId="ADAL" clId="{081D8AC2-FBA5-4483-BBF2-7781D532AFA2}" dt="2025-12-01T06:45:44.545" v="3160"/>
          <ac:spMkLst>
            <pc:docMk/>
            <pc:sldMk cId="2975029932" sldId="5401"/>
            <ac:spMk id="10" creationId="{33580169-1147-6E5D-9402-53EA506EA247}"/>
          </ac:spMkLst>
        </pc:spChg>
        <pc:spChg chg="mod">
          <ac:chgData name="Jude Legg" userId="dc214f68-8766-4085-a09a-3fe6d65028ba" providerId="ADAL" clId="{081D8AC2-FBA5-4483-BBF2-7781D532AFA2}" dt="2025-12-01T06:45:40.298" v="3159" actId="164"/>
          <ac:spMkLst>
            <pc:docMk/>
            <pc:sldMk cId="2975029932" sldId="5401"/>
            <ac:spMk id="11" creationId="{8859678C-1015-0984-BD61-E84139E338F8}"/>
          </ac:spMkLst>
        </pc:spChg>
        <pc:spChg chg="del mod">
          <ac:chgData name="Jude Legg" userId="dc214f68-8766-4085-a09a-3fe6d65028ba" providerId="ADAL" clId="{081D8AC2-FBA5-4483-BBF2-7781D532AFA2}" dt="2025-12-01T06:43:42.350" v="2962" actId="478"/>
          <ac:spMkLst>
            <pc:docMk/>
            <pc:sldMk cId="2975029932" sldId="5401"/>
            <ac:spMk id="12" creationId="{F48DE705-B31F-9455-E939-91C461F08810}"/>
          </ac:spMkLst>
        </pc:spChg>
        <pc:spChg chg="mod">
          <ac:chgData name="Jude Legg" userId="dc214f68-8766-4085-a09a-3fe6d65028ba" providerId="ADAL" clId="{081D8AC2-FBA5-4483-BBF2-7781D532AFA2}" dt="2025-12-01T06:47:01.386" v="3178" actId="1038"/>
          <ac:spMkLst>
            <pc:docMk/>
            <pc:sldMk cId="2975029932" sldId="5401"/>
            <ac:spMk id="14" creationId="{BBA326F1-A812-268E-45EA-87B8A2847125}"/>
          </ac:spMkLst>
        </pc:spChg>
        <pc:spChg chg="mod topLvl">
          <ac:chgData name="Jude Legg" userId="dc214f68-8766-4085-a09a-3fe6d65028ba" providerId="ADAL" clId="{081D8AC2-FBA5-4483-BBF2-7781D532AFA2}" dt="2025-12-01T12:12:48.068" v="6047" actId="1076"/>
          <ac:spMkLst>
            <pc:docMk/>
            <pc:sldMk cId="2975029932" sldId="5401"/>
            <ac:spMk id="15" creationId="{1AC0E1CE-4218-759D-D6B2-107B97BDC783}"/>
          </ac:spMkLst>
        </pc:spChg>
        <pc:spChg chg="mod topLvl">
          <ac:chgData name="Jude Legg" userId="dc214f68-8766-4085-a09a-3fe6d65028ba" providerId="ADAL" clId="{081D8AC2-FBA5-4483-BBF2-7781D532AFA2}" dt="2025-12-01T12:13:02.897" v="6051" actId="1038"/>
          <ac:spMkLst>
            <pc:docMk/>
            <pc:sldMk cId="2975029932" sldId="5401"/>
            <ac:spMk id="16" creationId="{4B947615-DF0E-17A5-2C9D-70EAB593D90B}"/>
          </ac:spMkLst>
        </pc:spChg>
        <pc:spChg chg="del mod topLvl">
          <ac:chgData name="Jude Legg" userId="dc214f68-8766-4085-a09a-3fe6d65028ba" providerId="ADAL" clId="{081D8AC2-FBA5-4483-BBF2-7781D532AFA2}" dt="2025-12-01T06:49:08.937" v="3239" actId="478"/>
          <ac:spMkLst>
            <pc:docMk/>
            <pc:sldMk cId="2975029932" sldId="5401"/>
            <ac:spMk id="17" creationId="{84CCF373-971D-BDE5-52F2-3AF6C158CCC4}"/>
          </ac:spMkLst>
        </pc:spChg>
        <pc:spChg chg="mod topLvl">
          <ac:chgData name="Jude Legg" userId="dc214f68-8766-4085-a09a-3fe6d65028ba" providerId="ADAL" clId="{081D8AC2-FBA5-4483-BBF2-7781D532AFA2}" dt="2025-12-01T06:48:00.584" v="3189" actId="1076"/>
          <ac:spMkLst>
            <pc:docMk/>
            <pc:sldMk cId="2975029932" sldId="5401"/>
            <ac:spMk id="18" creationId="{6C4B8FFF-AB21-F027-BD7C-181B0615FEFC}"/>
          </ac:spMkLst>
        </pc:spChg>
        <pc:spChg chg="mod topLvl">
          <ac:chgData name="Jude Legg" userId="dc214f68-8766-4085-a09a-3fe6d65028ba" providerId="ADAL" clId="{081D8AC2-FBA5-4483-BBF2-7781D532AFA2}" dt="2025-12-01T06:48:17.705" v="3192" actId="1037"/>
          <ac:spMkLst>
            <pc:docMk/>
            <pc:sldMk cId="2975029932" sldId="5401"/>
            <ac:spMk id="19" creationId="{CDDEEE15-9595-0D6D-90A3-F707C34FDC2A}"/>
          </ac:spMkLst>
        </pc:spChg>
        <pc:spChg chg="mod">
          <ac:chgData name="Jude Legg" userId="dc214f68-8766-4085-a09a-3fe6d65028ba" providerId="ADAL" clId="{081D8AC2-FBA5-4483-BBF2-7781D532AFA2}" dt="2025-12-01T06:47:22.246" v="3184" actId="1076"/>
          <ac:spMkLst>
            <pc:docMk/>
            <pc:sldMk cId="2975029932" sldId="5401"/>
            <ac:spMk id="22" creationId="{49CD4050-73BF-5129-03DB-0BD1307494F4}"/>
          </ac:spMkLst>
        </pc:spChg>
        <pc:spChg chg="mod">
          <ac:chgData name="Jude Legg" userId="dc214f68-8766-4085-a09a-3fe6d65028ba" providerId="ADAL" clId="{081D8AC2-FBA5-4483-BBF2-7781D532AFA2}" dt="2025-12-01T12:11:54.493" v="6029" actId="1036"/>
          <ac:spMkLst>
            <pc:docMk/>
            <pc:sldMk cId="2975029932" sldId="5401"/>
            <ac:spMk id="23" creationId="{168C364F-F7F1-62EA-3795-F11F27818C35}"/>
          </ac:spMkLst>
        </pc:spChg>
        <pc:spChg chg="mod">
          <ac:chgData name="Jude Legg" userId="dc214f68-8766-4085-a09a-3fe6d65028ba" providerId="ADAL" clId="{081D8AC2-FBA5-4483-BBF2-7781D532AFA2}" dt="2025-12-01T06:47:31.777" v="3185" actId="1076"/>
          <ac:spMkLst>
            <pc:docMk/>
            <pc:sldMk cId="2975029932" sldId="5401"/>
            <ac:spMk id="25" creationId="{10C7AB3B-2542-AE5E-633F-EB90D6180697}"/>
          </ac:spMkLst>
        </pc:spChg>
        <pc:spChg chg="del">
          <ac:chgData name="Jude Legg" userId="dc214f68-8766-4085-a09a-3fe6d65028ba" providerId="ADAL" clId="{081D8AC2-FBA5-4483-BBF2-7781D532AFA2}" dt="2025-12-01T06:49:00.259" v="3238" actId="478"/>
          <ac:spMkLst>
            <pc:docMk/>
            <pc:sldMk cId="2975029932" sldId="5401"/>
            <ac:spMk id="27" creationId="{FFCD20D1-D63A-9D9C-86D8-D229A3473115}"/>
          </ac:spMkLst>
        </pc:spChg>
        <pc:spChg chg="mod topLvl">
          <ac:chgData name="Jude Legg" userId="dc214f68-8766-4085-a09a-3fe6d65028ba" providerId="ADAL" clId="{081D8AC2-FBA5-4483-BBF2-7781D532AFA2}" dt="2025-12-01T12:12:45.536" v="6046" actId="1076"/>
          <ac:spMkLst>
            <pc:docMk/>
            <pc:sldMk cId="2975029932" sldId="5401"/>
            <ac:spMk id="28" creationId="{C92C6669-490C-2A5E-125F-E3E5D22F5D48}"/>
          </ac:spMkLst>
        </pc:spChg>
        <pc:spChg chg="del mod">
          <ac:chgData name="Jude Legg" userId="dc214f68-8766-4085-a09a-3fe6d65028ba" providerId="ADAL" clId="{081D8AC2-FBA5-4483-BBF2-7781D532AFA2}" dt="2025-12-01T06:47:13.234" v="3181" actId="478"/>
          <ac:spMkLst>
            <pc:docMk/>
            <pc:sldMk cId="2975029932" sldId="5401"/>
            <ac:spMk id="31" creationId="{43FF5140-B601-F4FF-3F91-A23D0ADEB66F}"/>
          </ac:spMkLst>
        </pc:spChg>
        <pc:spChg chg="mod">
          <ac:chgData name="Jude Legg" userId="dc214f68-8766-4085-a09a-3fe6d65028ba" providerId="ADAL" clId="{081D8AC2-FBA5-4483-BBF2-7781D532AFA2}" dt="2025-12-01T06:48:47.582" v="3217" actId="20577"/>
          <ac:spMkLst>
            <pc:docMk/>
            <pc:sldMk cId="2975029932" sldId="5401"/>
            <ac:spMk id="33" creationId="{7776DA12-079B-5C73-18C9-95DDD3851564}"/>
          </ac:spMkLst>
        </pc:spChg>
        <pc:spChg chg="mod">
          <ac:chgData name="Jude Legg" userId="dc214f68-8766-4085-a09a-3fe6d65028ba" providerId="ADAL" clId="{081D8AC2-FBA5-4483-BBF2-7781D532AFA2}" dt="2025-12-01T06:48:24.921" v="3193"/>
          <ac:spMkLst>
            <pc:docMk/>
            <pc:sldMk cId="2975029932" sldId="5401"/>
            <ac:spMk id="34" creationId="{ECF9616A-DCDF-E783-C987-7F30982851DC}"/>
          </ac:spMkLst>
        </pc:spChg>
        <pc:spChg chg="del mod">
          <ac:chgData name="Jude Legg" userId="dc214f68-8766-4085-a09a-3fe6d65028ba" providerId="ADAL" clId="{081D8AC2-FBA5-4483-BBF2-7781D532AFA2}" dt="2025-12-01T06:48:31.550" v="3195" actId="478"/>
          <ac:spMkLst>
            <pc:docMk/>
            <pc:sldMk cId="2975029932" sldId="5401"/>
            <ac:spMk id="35" creationId="{12CD2414-62CE-276A-EAD9-BCF8D43EB29A}"/>
          </ac:spMkLst>
        </pc:spChg>
        <pc:spChg chg="add mod">
          <ac:chgData name="Jude Legg" userId="dc214f68-8766-4085-a09a-3fe6d65028ba" providerId="ADAL" clId="{081D8AC2-FBA5-4483-BBF2-7781D532AFA2}" dt="2025-12-01T12:12:57.776" v="6049" actId="1076"/>
          <ac:spMkLst>
            <pc:docMk/>
            <pc:sldMk cId="2975029932" sldId="5401"/>
            <ac:spMk id="36" creationId="{337D4395-99AF-96D9-7AF2-A8D9ECBE4501}"/>
          </ac:spMkLst>
        </pc:spChg>
        <pc:spChg chg="add mod">
          <ac:chgData name="Jude Legg" userId="dc214f68-8766-4085-a09a-3fe6d65028ba" providerId="ADAL" clId="{081D8AC2-FBA5-4483-BBF2-7781D532AFA2}" dt="2025-12-01T12:12:14.622" v="6030" actId="164"/>
          <ac:spMkLst>
            <pc:docMk/>
            <pc:sldMk cId="2975029932" sldId="5401"/>
            <ac:spMk id="37" creationId="{91E99DC2-0B91-A309-9B2B-47F7BC9745DF}"/>
          </ac:spMkLst>
        </pc:spChg>
        <pc:spChg chg="add mod">
          <ac:chgData name="Jude Legg" userId="dc214f68-8766-4085-a09a-3fe6d65028ba" providerId="ADAL" clId="{081D8AC2-FBA5-4483-BBF2-7781D532AFA2}" dt="2025-12-01T12:13:59.187" v="6115" actId="20577"/>
          <ac:spMkLst>
            <pc:docMk/>
            <pc:sldMk cId="2975029932" sldId="5401"/>
            <ac:spMk id="39" creationId="{671D37D3-63F1-B791-023A-24D2497F5A27}"/>
          </ac:spMkLst>
        </pc:spChg>
        <pc:grpChg chg="add mod">
          <ac:chgData name="Jude Legg" userId="dc214f68-8766-4085-a09a-3fe6d65028ba" providerId="ADAL" clId="{081D8AC2-FBA5-4483-BBF2-7781D532AFA2}" dt="2025-12-01T06:46:17.914" v="3170" actId="1076"/>
          <ac:grpSpMkLst>
            <pc:docMk/>
            <pc:sldMk cId="2975029932" sldId="5401"/>
            <ac:grpSpMk id="7" creationId="{3906A245-9AB0-34F7-5257-9FC7F70988D2}"/>
          </ac:grpSpMkLst>
        </pc:grpChg>
        <pc:grpChg chg="add del mod">
          <ac:chgData name="Jude Legg" userId="dc214f68-8766-4085-a09a-3fe6d65028ba" providerId="ADAL" clId="{081D8AC2-FBA5-4483-BBF2-7781D532AFA2}" dt="2025-12-01T06:46:01.396" v="3166" actId="478"/>
          <ac:grpSpMkLst>
            <pc:docMk/>
            <pc:sldMk cId="2975029932" sldId="5401"/>
            <ac:grpSpMk id="8" creationId="{6845A13D-10CA-5332-1282-6DE8C28C804E}"/>
          </ac:grpSpMkLst>
        </pc:grpChg>
        <pc:grpChg chg="add del mod">
          <ac:chgData name="Jude Legg" userId="dc214f68-8766-4085-a09a-3fe6d65028ba" providerId="ADAL" clId="{081D8AC2-FBA5-4483-BBF2-7781D532AFA2}" dt="2025-12-01T06:47:54.991" v="3188" actId="165"/>
          <ac:grpSpMkLst>
            <pc:docMk/>
            <pc:sldMk cId="2975029932" sldId="5401"/>
            <ac:grpSpMk id="13" creationId="{FA51D914-FD0B-7D06-E8F4-9E636BEBB535}"/>
          </ac:grpSpMkLst>
        </pc:grpChg>
        <pc:grpChg chg="add del mod">
          <ac:chgData name="Jude Legg" userId="dc214f68-8766-4085-a09a-3fe6d65028ba" providerId="ADAL" clId="{081D8AC2-FBA5-4483-BBF2-7781D532AFA2}" dt="2025-12-01T06:47:37.218" v="3186" actId="478"/>
          <ac:grpSpMkLst>
            <pc:docMk/>
            <pc:sldMk cId="2975029932" sldId="5401"/>
            <ac:grpSpMk id="20" creationId="{B8A78CFA-907A-0BCB-613C-539C4880B507}"/>
          </ac:grpSpMkLst>
        </pc:grpChg>
        <pc:grpChg chg="del mod">
          <ac:chgData name="Jude Legg" userId="dc214f68-8766-4085-a09a-3fe6d65028ba" providerId="ADAL" clId="{081D8AC2-FBA5-4483-BBF2-7781D532AFA2}" dt="2025-12-01T06:47:50.977" v="3187" actId="165"/>
          <ac:grpSpMkLst>
            <pc:docMk/>
            <pc:sldMk cId="2975029932" sldId="5401"/>
            <ac:grpSpMk id="29" creationId="{5ECDC9A2-C937-B5D8-07F1-BAF2AFC4DD75}"/>
          </ac:grpSpMkLst>
        </pc:grpChg>
        <pc:grpChg chg="mod">
          <ac:chgData name="Jude Legg" userId="dc214f68-8766-4085-a09a-3fe6d65028ba" providerId="ADAL" clId="{081D8AC2-FBA5-4483-BBF2-7781D532AFA2}" dt="2025-12-01T12:12:14.622" v="6030" actId="164"/>
          <ac:grpSpMkLst>
            <pc:docMk/>
            <pc:sldMk cId="2975029932" sldId="5401"/>
            <ac:grpSpMk id="30" creationId="{EC10707E-2156-BFC9-E957-7413BBEB2B43}"/>
          </ac:grpSpMkLst>
        </pc:grpChg>
        <pc:grpChg chg="add mod">
          <ac:chgData name="Jude Legg" userId="dc214f68-8766-4085-a09a-3fe6d65028ba" providerId="ADAL" clId="{081D8AC2-FBA5-4483-BBF2-7781D532AFA2}" dt="2025-12-01T12:13:14.748" v="6052" actId="1076"/>
          <ac:grpSpMkLst>
            <pc:docMk/>
            <pc:sldMk cId="2975029932" sldId="5401"/>
            <ac:grpSpMk id="32" creationId="{8BFF08AF-DA73-CC93-8D5F-6BF738EF0FC0}"/>
          </ac:grpSpMkLst>
        </pc:grpChg>
        <pc:grpChg chg="add mod">
          <ac:chgData name="Jude Legg" userId="dc214f68-8766-4085-a09a-3fe6d65028ba" providerId="ADAL" clId="{081D8AC2-FBA5-4483-BBF2-7781D532AFA2}" dt="2025-12-01T12:13:01.924" v="6050" actId="1076"/>
          <ac:grpSpMkLst>
            <pc:docMk/>
            <pc:sldMk cId="2975029932" sldId="5401"/>
            <ac:grpSpMk id="38" creationId="{B452CF0B-3A16-8EE6-C8A4-DF840BC70666}"/>
          </ac:grpSpMkLst>
        </pc:grpChg>
      </pc:sldChg>
      <pc:sldChg chg="delSp modSp add mod delAnim modAnim modNotesTx">
        <pc:chgData name="Jude Legg" userId="dc214f68-8766-4085-a09a-3fe6d65028ba" providerId="ADAL" clId="{081D8AC2-FBA5-4483-BBF2-7781D532AFA2}" dt="2025-12-02T05:36:26.161" v="21159" actId="20577"/>
        <pc:sldMkLst>
          <pc:docMk/>
          <pc:sldMk cId="1348174705" sldId="5402"/>
        </pc:sldMkLst>
        <pc:spChg chg="mod">
          <ac:chgData name="Jude Legg" userId="dc214f68-8766-4085-a09a-3fe6d65028ba" providerId="ADAL" clId="{081D8AC2-FBA5-4483-BBF2-7781D532AFA2}" dt="2025-12-01T16:52:07.825" v="19694" actId="113"/>
          <ac:spMkLst>
            <pc:docMk/>
            <pc:sldMk cId="1348174705" sldId="5402"/>
            <ac:spMk id="2" creationId="{B03D28D2-D431-25E3-CA4F-CA4350E0A01C}"/>
          </ac:spMkLst>
        </pc:spChg>
        <pc:spChg chg="del">
          <ac:chgData name="Jude Legg" userId="dc214f68-8766-4085-a09a-3fe6d65028ba" providerId="ADAL" clId="{081D8AC2-FBA5-4483-BBF2-7781D532AFA2}" dt="2025-12-01T07:15:56.430" v="3703" actId="478"/>
          <ac:spMkLst>
            <pc:docMk/>
            <pc:sldMk cId="1348174705" sldId="5402"/>
            <ac:spMk id="3" creationId="{D1E2B922-67F0-1DBC-E12F-D685881C1476}"/>
          </ac:spMkLst>
        </pc:spChg>
        <pc:spChg chg="del">
          <ac:chgData name="Jude Legg" userId="dc214f68-8766-4085-a09a-3fe6d65028ba" providerId="ADAL" clId="{081D8AC2-FBA5-4483-BBF2-7781D532AFA2}" dt="2025-12-01T07:15:59.960" v="3704" actId="478"/>
          <ac:spMkLst>
            <pc:docMk/>
            <pc:sldMk cId="1348174705" sldId="5402"/>
            <ac:spMk id="5" creationId="{9C5A6AA9-F0B2-6E28-99A1-9C63E5551B9A}"/>
          </ac:spMkLst>
        </pc:spChg>
        <pc:spChg chg="mod">
          <ac:chgData name="Jude Legg" userId="dc214f68-8766-4085-a09a-3fe6d65028ba" providerId="ADAL" clId="{081D8AC2-FBA5-4483-BBF2-7781D532AFA2}" dt="2025-12-01T07:14:03.111" v="3505" actId="14100"/>
          <ac:spMkLst>
            <pc:docMk/>
            <pc:sldMk cId="1348174705" sldId="5402"/>
            <ac:spMk id="9" creationId="{5444C17C-DBE8-9235-7E1C-B3063A42B35B}"/>
          </ac:spMkLst>
        </pc:spChg>
        <pc:spChg chg="mod">
          <ac:chgData name="Jude Legg" userId="dc214f68-8766-4085-a09a-3fe6d65028ba" providerId="ADAL" clId="{081D8AC2-FBA5-4483-BBF2-7781D532AFA2}" dt="2025-12-01T07:15:49.726" v="3702" actId="20577"/>
          <ac:spMkLst>
            <pc:docMk/>
            <pc:sldMk cId="1348174705" sldId="5402"/>
            <ac:spMk id="14" creationId="{9D9DE58B-3FFD-056A-0091-23D479E08AF5}"/>
          </ac:spMkLst>
        </pc:spChg>
        <pc:picChg chg="mod">
          <ac:chgData name="Jude Legg" userId="dc214f68-8766-4085-a09a-3fe6d65028ba" providerId="ADAL" clId="{081D8AC2-FBA5-4483-BBF2-7781D532AFA2}" dt="2025-12-01T07:14:44.730" v="3507" actId="14100"/>
          <ac:picMkLst>
            <pc:docMk/>
            <pc:sldMk cId="1348174705" sldId="5402"/>
            <ac:picMk id="4" creationId="{0AD3407E-8944-57B2-7D25-3CBA2105DABE}"/>
          </ac:picMkLst>
        </pc:picChg>
        <pc:picChg chg="del mod">
          <ac:chgData name="Jude Legg" userId="dc214f68-8766-4085-a09a-3fe6d65028ba" providerId="ADAL" clId="{081D8AC2-FBA5-4483-BBF2-7781D532AFA2}" dt="2025-12-01T07:13:54.380" v="3503" actId="478"/>
          <ac:picMkLst>
            <pc:docMk/>
            <pc:sldMk cId="1348174705" sldId="5402"/>
            <ac:picMk id="6" creationId="{A3030A5B-21C0-6CCB-487D-EFEBD68CD4FD}"/>
          </ac:picMkLst>
        </pc:picChg>
      </pc:sldChg>
      <pc:sldChg chg="addSp delSp modSp add mod ord modNotesTx">
        <pc:chgData name="Jude Legg" userId="dc214f68-8766-4085-a09a-3fe6d65028ba" providerId="ADAL" clId="{081D8AC2-FBA5-4483-BBF2-7781D532AFA2}" dt="2025-12-01T16:53:11.010" v="19701"/>
        <pc:sldMkLst>
          <pc:docMk/>
          <pc:sldMk cId="1594217756" sldId="5403"/>
        </pc:sldMkLst>
        <pc:spChg chg="mod">
          <ac:chgData name="Jude Legg" userId="dc214f68-8766-4085-a09a-3fe6d65028ba" providerId="ADAL" clId="{081D8AC2-FBA5-4483-BBF2-7781D532AFA2}" dt="2025-12-01T07:20:32.908" v="4106" actId="255"/>
          <ac:spMkLst>
            <pc:docMk/>
            <pc:sldMk cId="1594217756" sldId="5403"/>
            <ac:spMk id="3" creationId="{AC96BF7B-6B76-79F8-3E62-6CE03F313739}"/>
          </ac:spMkLst>
        </pc:spChg>
        <pc:spChg chg="mod">
          <ac:chgData name="Jude Legg" userId="dc214f68-8766-4085-a09a-3fe6d65028ba" providerId="ADAL" clId="{081D8AC2-FBA5-4483-BBF2-7781D532AFA2}" dt="2025-12-01T07:20:32.908" v="4106" actId="255"/>
          <ac:spMkLst>
            <pc:docMk/>
            <pc:sldMk cId="1594217756" sldId="5403"/>
            <ac:spMk id="4" creationId="{5D27A445-3031-7764-B0FA-1F4385B31A5B}"/>
          </ac:spMkLst>
        </pc:spChg>
        <pc:spChg chg="mod">
          <ac:chgData name="Jude Legg" userId="dc214f68-8766-4085-a09a-3fe6d65028ba" providerId="ADAL" clId="{081D8AC2-FBA5-4483-BBF2-7781D532AFA2}" dt="2025-12-01T07:22:24.475" v="4326"/>
          <ac:spMkLst>
            <pc:docMk/>
            <pc:sldMk cId="1594217756" sldId="5403"/>
            <ac:spMk id="5" creationId="{A0B6CC1B-CC27-9156-DE85-B80E93F48DEA}"/>
          </ac:spMkLst>
        </pc:spChg>
        <pc:spChg chg="add del mod ord">
          <ac:chgData name="Jude Legg" userId="dc214f68-8766-4085-a09a-3fe6d65028ba" providerId="ADAL" clId="{081D8AC2-FBA5-4483-BBF2-7781D532AFA2}" dt="2025-12-01T15:16:29.426" v="10751" actId="478"/>
          <ac:spMkLst>
            <pc:docMk/>
            <pc:sldMk cId="1594217756" sldId="5403"/>
            <ac:spMk id="6" creationId="{5B8DFB2F-7955-1A35-8982-452CE69CA542}"/>
          </ac:spMkLst>
        </pc:spChg>
        <pc:spChg chg="mod">
          <ac:chgData name="Jude Legg" userId="dc214f68-8766-4085-a09a-3fe6d65028ba" providerId="ADAL" clId="{081D8AC2-FBA5-4483-BBF2-7781D532AFA2}" dt="2025-12-01T15:16:09.303" v="10747" actId="1035"/>
          <ac:spMkLst>
            <pc:docMk/>
            <pc:sldMk cId="1594217756" sldId="5403"/>
            <ac:spMk id="11" creationId="{21505E07-3B92-9627-82AB-F3EF08541E17}"/>
          </ac:spMkLst>
        </pc:spChg>
        <pc:spChg chg="mod">
          <ac:chgData name="Jude Legg" userId="dc214f68-8766-4085-a09a-3fe6d65028ba" providerId="ADAL" clId="{081D8AC2-FBA5-4483-BBF2-7781D532AFA2}" dt="2025-12-01T07:21:30.141" v="4192" actId="20577"/>
          <ac:spMkLst>
            <pc:docMk/>
            <pc:sldMk cId="1594217756" sldId="5403"/>
            <ac:spMk id="15" creationId="{D925388F-2745-3844-71D9-D2C3E62758ED}"/>
          </ac:spMkLst>
        </pc:spChg>
        <pc:spChg chg="mod">
          <ac:chgData name="Jude Legg" userId="dc214f68-8766-4085-a09a-3fe6d65028ba" providerId="ADAL" clId="{081D8AC2-FBA5-4483-BBF2-7781D532AFA2}" dt="2025-12-01T07:24:26.313" v="4483" actId="1035"/>
          <ac:spMkLst>
            <pc:docMk/>
            <pc:sldMk cId="1594217756" sldId="5403"/>
            <ac:spMk id="18" creationId="{20194419-DDBB-4195-9321-AD4DD86F21CB}"/>
          </ac:spMkLst>
        </pc:spChg>
        <pc:spChg chg="mod">
          <ac:chgData name="Jude Legg" userId="dc214f68-8766-4085-a09a-3fe6d65028ba" providerId="ADAL" clId="{081D8AC2-FBA5-4483-BBF2-7781D532AFA2}" dt="2025-12-01T07:24:30.307" v="4491" actId="1035"/>
          <ac:spMkLst>
            <pc:docMk/>
            <pc:sldMk cId="1594217756" sldId="5403"/>
            <ac:spMk id="19" creationId="{11870069-43AD-BB1A-9C73-83997427CD99}"/>
          </ac:spMkLst>
        </pc:spChg>
        <pc:spChg chg="mod">
          <ac:chgData name="Jude Legg" userId="dc214f68-8766-4085-a09a-3fe6d65028ba" providerId="ADAL" clId="{081D8AC2-FBA5-4483-BBF2-7781D532AFA2}" dt="2025-12-01T07:21:44.841" v="4218" actId="20577"/>
          <ac:spMkLst>
            <pc:docMk/>
            <pc:sldMk cId="1594217756" sldId="5403"/>
            <ac:spMk id="23" creationId="{E1EFFD5D-F601-0FEC-0D67-39F40C62EE07}"/>
          </ac:spMkLst>
        </pc:spChg>
        <pc:spChg chg="mod">
          <ac:chgData name="Jude Legg" userId="dc214f68-8766-4085-a09a-3fe6d65028ba" providerId="ADAL" clId="{081D8AC2-FBA5-4483-BBF2-7781D532AFA2}" dt="2025-12-01T15:16:05.934" v="10746" actId="1035"/>
          <ac:spMkLst>
            <pc:docMk/>
            <pc:sldMk cId="1594217756" sldId="5403"/>
            <ac:spMk id="28" creationId="{8B93363A-D419-ABFE-2E83-285E320A7D5B}"/>
          </ac:spMkLst>
        </pc:spChg>
        <pc:spChg chg="mod">
          <ac:chgData name="Jude Legg" userId="dc214f68-8766-4085-a09a-3fe6d65028ba" providerId="ADAL" clId="{081D8AC2-FBA5-4483-BBF2-7781D532AFA2}" dt="2025-12-01T12:05:17.240" v="5876" actId="20577"/>
          <ac:spMkLst>
            <pc:docMk/>
            <pc:sldMk cId="1594217756" sldId="5403"/>
            <ac:spMk id="36" creationId="{7123B5E8-24E1-58CC-2970-A5F785B75EA0}"/>
          </ac:spMkLst>
        </pc:spChg>
        <pc:spChg chg="mod">
          <ac:chgData name="Jude Legg" userId="dc214f68-8766-4085-a09a-3fe6d65028ba" providerId="ADAL" clId="{081D8AC2-FBA5-4483-BBF2-7781D532AFA2}" dt="2025-12-01T15:15:13.865" v="10742" actId="14100"/>
          <ac:spMkLst>
            <pc:docMk/>
            <pc:sldMk cId="1594217756" sldId="5403"/>
            <ac:spMk id="37" creationId="{B22E6D94-683C-E122-B8C3-88F30AA566B1}"/>
          </ac:spMkLst>
        </pc:spChg>
        <pc:grpChg chg="mod">
          <ac:chgData name="Jude Legg" userId="dc214f68-8766-4085-a09a-3fe6d65028ba" providerId="ADAL" clId="{081D8AC2-FBA5-4483-BBF2-7781D532AFA2}" dt="2025-12-01T07:22:38.176" v="4328" actId="1076"/>
          <ac:grpSpMkLst>
            <pc:docMk/>
            <pc:sldMk cId="1594217756" sldId="5403"/>
            <ac:grpSpMk id="7" creationId="{82D276D9-8CEE-9783-E9AB-6F7414FFE28A}"/>
          </ac:grpSpMkLst>
        </pc:grpChg>
        <pc:grpChg chg="mod">
          <ac:chgData name="Jude Legg" userId="dc214f68-8766-4085-a09a-3fe6d65028ba" providerId="ADAL" clId="{081D8AC2-FBA5-4483-BBF2-7781D532AFA2}" dt="2025-12-01T07:25:23.849" v="4559" actId="1036"/>
          <ac:grpSpMkLst>
            <pc:docMk/>
            <pc:sldMk cId="1594217756" sldId="5403"/>
            <ac:grpSpMk id="30" creationId="{0BC5DCC6-6542-C5A2-9390-B1C4B2E7618E}"/>
          </ac:grpSpMkLst>
        </pc:grpChg>
        <pc:grpChg chg="del">
          <ac:chgData name="Jude Legg" userId="dc214f68-8766-4085-a09a-3fe6d65028ba" providerId="ADAL" clId="{081D8AC2-FBA5-4483-BBF2-7781D532AFA2}" dt="2025-12-01T07:21:34.354" v="4193" actId="478"/>
          <ac:grpSpMkLst>
            <pc:docMk/>
            <pc:sldMk cId="1594217756" sldId="5403"/>
            <ac:grpSpMk id="32" creationId="{0E248AE6-58A7-51B0-1DCD-66B7EFF49775}"/>
          </ac:grpSpMkLst>
        </pc:grpChg>
      </pc:sldChg>
      <pc:sldChg chg="addSp delSp modSp add del mod ord delAnim modNotesTx">
        <pc:chgData name="Jude Legg" userId="dc214f68-8766-4085-a09a-3fe6d65028ba" providerId="ADAL" clId="{081D8AC2-FBA5-4483-BBF2-7781D532AFA2}" dt="2025-12-01T17:19:06.857" v="20718" actId="2696"/>
        <pc:sldMkLst>
          <pc:docMk/>
          <pc:sldMk cId="35040467" sldId="5404"/>
        </pc:sldMkLst>
        <pc:spChg chg="add del mod">
          <ac:chgData name="Jude Legg" userId="dc214f68-8766-4085-a09a-3fe6d65028ba" providerId="ADAL" clId="{081D8AC2-FBA5-4483-BBF2-7781D532AFA2}" dt="2025-12-01T09:00:57.897" v="5602" actId="478"/>
          <ac:spMkLst>
            <pc:docMk/>
            <pc:sldMk cId="35040467" sldId="5404"/>
            <ac:spMk id="4" creationId="{85A0E09E-0759-C290-26DD-E9D81AF09A8D}"/>
          </ac:spMkLst>
        </pc:spChg>
        <pc:spChg chg="mod topLvl">
          <ac:chgData name="Jude Legg" userId="dc214f68-8766-4085-a09a-3fe6d65028ba" providerId="ADAL" clId="{081D8AC2-FBA5-4483-BBF2-7781D532AFA2}" dt="2025-12-01T07:41:50.582" v="5596" actId="1076"/>
          <ac:spMkLst>
            <pc:docMk/>
            <pc:sldMk cId="35040467" sldId="5404"/>
            <ac:spMk id="56" creationId="{D41332CC-443B-5961-8B00-3C8D8C12080C}"/>
          </ac:spMkLst>
        </pc:spChg>
        <pc:spChg chg="del topLvl">
          <ac:chgData name="Jude Legg" userId="dc214f68-8766-4085-a09a-3fe6d65028ba" providerId="ADAL" clId="{081D8AC2-FBA5-4483-BBF2-7781D532AFA2}" dt="2025-12-01T07:41:42.598" v="5593" actId="478"/>
          <ac:spMkLst>
            <pc:docMk/>
            <pc:sldMk cId="35040467" sldId="5404"/>
            <ac:spMk id="57" creationId="{7B9335F0-BDEF-517A-12F9-91C658FB5320}"/>
          </ac:spMkLst>
        </pc:spChg>
        <pc:spChg chg="mod">
          <ac:chgData name="Jude Legg" userId="dc214f68-8766-4085-a09a-3fe6d65028ba" providerId="ADAL" clId="{081D8AC2-FBA5-4483-BBF2-7781D532AFA2}" dt="2025-12-01T09:01:12.757" v="5605" actId="1076"/>
          <ac:spMkLst>
            <pc:docMk/>
            <pc:sldMk cId="35040467" sldId="5404"/>
            <ac:spMk id="58" creationId="{46CF7D95-CE97-B9F5-F8FA-8A8B84FB307C}"/>
          </ac:spMkLst>
        </pc:spChg>
        <pc:spChg chg="mod">
          <ac:chgData name="Jude Legg" userId="dc214f68-8766-4085-a09a-3fe6d65028ba" providerId="ADAL" clId="{081D8AC2-FBA5-4483-BBF2-7781D532AFA2}" dt="2025-12-01T07:42:02.620" v="5600" actId="1076"/>
          <ac:spMkLst>
            <pc:docMk/>
            <pc:sldMk cId="35040467" sldId="5404"/>
            <ac:spMk id="83" creationId="{D208F7C4-BE89-848B-7666-2BCB4040D1F0}"/>
          </ac:spMkLst>
        </pc:spChg>
        <pc:spChg chg="mod">
          <ac:chgData name="Jude Legg" userId="dc214f68-8766-4085-a09a-3fe6d65028ba" providerId="ADAL" clId="{081D8AC2-FBA5-4483-BBF2-7781D532AFA2}" dt="2025-12-01T07:42:02.292" v="5599" actId="1076"/>
          <ac:spMkLst>
            <pc:docMk/>
            <pc:sldMk cId="35040467" sldId="5404"/>
            <ac:spMk id="84" creationId="{7F886300-4595-45AF-42E2-E988775CE67C}"/>
          </ac:spMkLst>
        </pc:spChg>
        <pc:grpChg chg="del">
          <ac:chgData name="Jude Legg" userId="dc214f68-8766-4085-a09a-3fe6d65028ba" providerId="ADAL" clId="{081D8AC2-FBA5-4483-BBF2-7781D532AFA2}" dt="2025-12-01T07:41:42.598" v="5593" actId="478"/>
          <ac:grpSpMkLst>
            <pc:docMk/>
            <pc:sldMk cId="35040467" sldId="5404"/>
            <ac:grpSpMk id="2" creationId="{16199200-5560-94AC-E321-C312171C0F52}"/>
          </ac:grpSpMkLst>
        </pc:grpChg>
        <pc:picChg chg="add del">
          <ac:chgData name="Jude Legg" userId="dc214f68-8766-4085-a09a-3fe6d65028ba" providerId="ADAL" clId="{081D8AC2-FBA5-4483-BBF2-7781D532AFA2}" dt="2025-12-01T09:00:57.897" v="5602" actId="478"/>
          <ac:picMkLst>
            <pc:docMk/>
            <pc:sldMk cId="35040467" sldId="5404"/>
            <ac:picMk id="5" creationId="{956535FD-4A4C-DC85-8B99-1EECDF13F346}"/>
          </ac:picMkLst>
        </pc:picChg>
      </pc:sldChg>
      <pc:sldChg chg="addSp delSp modSp add del mod addAnim delAnim modNotesTx">
        <pc:chgData name="Jude Legg" userId="dc214f68-8766-4085-a09a-3fe6d65028ba" providerId="ADAL" clId="{081D8AC2-FBA5-4483-BBF2-7781D532AFA2}" dt="2025-12-01T16:42:19.944" v="18221" actId="2696"/>
        <pc:sldMkLst>
          <pc:docMk/>
          <pc:sldMk cId="4092968924" sldId="5405"/>
        </pc:sldMkLst>
        <pc:spChg chg="del topLvl">
          <ac:chgData name="Jude Legg" userId="dc214f68-8766-4085-a09a-3fe6d65028ba" providerId="ADAL" clId="{081D8AC2-FBA5-4483-BBF2-7781D532AFA2}" dt="2025-12-01T16:31:37.047" v="17383" actId="478"/>
          <ac:spMkLst>
            <pc:docMk/>
            <pc:sldMk cId="4092968924" sldId="5405"/>
            <ac:spMk id="3" creationId="{989A3CD3-BFF4-05D5-BB40-3084FE9C6BEC}"/>
          </ac:spMkLst>
        </pc:spChg>
        <pc:spChg chg="topLvl">
          <ac:chgData name="Jude Legg" userId="dc214f68-8766-4085-a09a-3fe6d65028ba" providerId="ADAL" clId="{081D8AC2-FBA5-4483-BBF2-7781D532AFA2}" dt="2025-12-01T16:31:37.047" v="17383" actId="478"/>
          <ac:spMkLst>
            <pc:docMk/>
            <pc:sldMk cId="4092968924" sldId="5405"/>
            <ac:spMk id="4" creationId="{5DA9E81F-8FBC-F584-3884-CB39A678FF67}"/>
          </ac:spMkLst>
        </pc:spChg>
        <pc:spChg chg="del">
          <ac:chgData name="Jude Legg" userId="dc214f68-8766-4085-a09a-3fe6d65028ba" providerId="ADAL" clId="{081D8AC2-FBA5-4483-BBF2-7781D532AFA2}" dt="2025-12-01T16:31:39.513" v="17384" actId="478"/>
          <ac:spMkLst>
            <pc:docMk/>
            <pc:sldMk cId="4092968924" sldId="5405"/>
            <ac:spMk id="5" creationId="{AC8E4FD4-BF54-95A5-9B76-593E0F661203}"/>
          </ac:spMkLst>
        </pc:spChg>
        <pc:spChg chg="mod">
          <ac:chgData name="Jude Legg" userId="dc214f68-8766-4085-a09a-3fe6d65028ba" providerId="ADAL" clId="{081D8AC2-FBA5-4483-BBF2-7781D532AFA2}" dt="2025-12-01T16:31:43.622" v="17386" actId="20577"/>
          <ac:spMkLst>
            <pc:docMk/>
            <pc:sldMk cId="4092968924" sldId="5405"/>
            <ac:spMk id="11" creationId="{22145163-11E1-8BD5-E4CC-08EEC2DF4738}"/>
          </ac:spMkLst>
        </pc:spChg>
        <pc:spChg chg="add mod">
          <ac:chgData name="Jude Legg" userId="dc214f68-8766-4085-a09a-3fe6d65028ba" providerId="ADAL" clId="{081D8AC2-FBA5-4483-BBF2-7781D532AFA2}" dt="2025-12-01T16:42:06.316" v="18219" actId="20577"/>
          <ac:spMkLst>
            <pc:docMk/>
            <pc:sldMk cId="4092968924" sldId="5405"/>
            <ac:spMk id="13" creationId="{6450E152-F617-A8CC-A06E-84B48467F5B4}"/>
          </ac:spMkLst>
        </pc:spChg>
        <pc:spChg chg="add del mod">
          <ac:chgData name="Jude Legg" userId="dc214f68-8766-4085-a09a-3fe6d65028ba" providerId="ADAL" clId="{081D8AC2-FBA5-4483-BBF2-7781D532AFA2}" dt="2025-12-01T16:41:12.914" v="18208" actId="478"/>
          <ac:spMkLst>
            <pc:docMk/>
            <pc:sldMk cId="4092968924" sldId="5405"/>
            <ac:spMk id="18" creationId="{37AB1434-0241-BEF1-AA10-AEAC18AC07D1}"/>
          </ac:spMkLst>
        </pc:spChg>
        <pc:spChg chg="del mod">
          <ac:chgData name="Jude Legg" userId="dc214f68-8766-4085-a09a-3fe6d65028ba" providerId="ADAL" clId="{081D8AC2-FBA5-4483-BBF2-7781D532AFA2}" dt="2025-12-01T16:41:11.869" v="18207" actId="478"/>
          <ac:spMkLst>
            <pc:docMk/>
            <pc:sldMk cId="4092968924" sldId="5405"/>
            <ac:spMk id="22" creationId="{B156850C-2762-4816-E46E-38E3CE700298}"/>
          </ac:spMkLst>
        </pc:spChg>
        <pc:spChg chg="add del mod">
          <ac:chgData name="Jude Legg" userId="dc214f68-8766-4085-a09a-3fe6d65028ba" providerId="ADAL" clId="{081D8AC2-FBA5-4483-BBF2-7781D532AFA2}" dt="2025-12-01T16:41:08.565" v="18205" actId="478"/>
          <ac:spMkLst>
            <pc:docMk/>
            <pc:sldMk cId="4092968924" sldId="5405"/>
            <ac:spMk id="26" creationId="{F7FB3241-264D-96B6-11DB-EBBBB02150C5}"/>
          </ac:spMkLst>
        </pc:spChg>
        <pc:grpChg chg="del">
          <ac:chgData name="Jude Legg" userId="dc214f68-8766-4085-a09a-3fe6d65028ba" providerId="ADAL" clId="{081D8AC2-FBA5-4483-BBF2-7781D532AFA2}" dt="2025-12-01T16:31:37.047" v="17383" actId="478"/>
          <ac:grpSpMkLst>
            <pc:docMk/>
            <pc:sldMk cId="4092968924" sldId="5405"/>
            <ac:grpSpMk id="2" creationId="{1B9E3779-7225-F59E-9AFF-3B778483DAA6}"/>
          </ac:grpSpMkLst>
        </pc:grpChg>
        <pc:grpChg chg="del">
          <ac:chgData name="Jude Legg" userId="dc214f68-8766-4085-a09a-3fe6d65028ba" providerId="ADAL" clId="{081D8AC2-FBA5-4483-BBF2-7781D532AFA2}" dt="2025-12-01T16:31:42.075" v="17385" actId="478"/>
          <ac:grpSpMkLst>
            <pc:docMk/>
            <pc:sldMk cId="4092968924" sldId="5405"/>
            <ac:grpSpMk id="16" creationId="{E86A871C-58AD-041F-8E45-45DCF76E555E}"/>
          </ac:grpSpMkLst>
        </pc:grpChg>
        <pc:grpChg chg="del">
          <ac:chgData name="Jude Legg" userId="dc214f68-8766-4085-a09a-3fe6d65028ba" providerId="ADAL" clId="{081D8AC2-FBA5-4483-BBF2-7781D532AFA2}" dt="2025-12-01T16:31:45.378" v="17387" actId="478"/>
          <ac:grpSpMkLst>
            <pc:docMk/>
            <pc:sldMk cId="4092968924" sldId="5405"/>
            <ac:grpSpMk id="17" creationId="{9E214CF9-E2DB-F51A-61BB-5D725AEC0FD3}"/>
          </ac:grpSpMkLst>
        </pc:grpChg>
        <pc:picChg chg="del">
          <ac:chgData name="Jude Legg" userId="dc214f68-8766-4085-a09a-3fe6d65028ba" providerId="ADAL" clId="{081D8AC2-FBA5-4483-BBF2-7781D532AFA2}" dt="2025-12-01T16:41:10.385" v="18206" actId="478"/>
          <ac:picMkLst>
            <pc:docMk/>
            <pc:sldMk cId="4092968924" sldId="5405"/>
            <ac:picMk id="20" creationId="{5392231E-4A01-508C-57E2-0281B7931F74}"/>
          </ac:picMkLst>
        </pc:picChg>
      </pc:sldChg>
      <pc:sldChg chg="addSp delSp modSp add del mod delAnim modAnim">
        <pc:chgData name="Jude Legg" userId="dc214f68-8766-4085-a09a-3fe6d65028ba" providerId="ADAL" clId="{081D8AC2-FBA5-4483-BBF2-7781D532AFA2}" dt="2025-12-01T12:28:42.616" v="6391" actId="2696"/>
        <pc:sldMkLst>
          <pc:docMk/>
          <pc:sldMk cId="3791091753" sldId="5406"/>
        </pc:sldMkLst>
        <pc:spChg chg="mod">
          <ac:chgData name="Jude Legg" userId="dc214f68-8766-4085-a09a-3fe6d65028ba" providerId="ADAL" clId="{081D8AC2-FBA5-4483-BBF2-7781D532AFA2}" dt="2025-12-01T12:18:17.329" v="6219" actId="14100"/>
          <ac:spMkLst>
            <pc:docMk/>
            <pc:sldMk cId="3791091753" sldId="5406"/>
            <ac:spMk id="3" creationId="{538CA81C-ADDC-EC46-B487-FF3A898A1760}"/>
          </ac:spMkLst>
        </pc:spChg>
        <pc:spChg chg="mod">
          <ac:chgData name="Jude Legg" userId="dc214f68-8766-4085-a09a-3fe6d65028ba" providerId="ADAL" clId="{081D8AC2-FBA5-4483-BBF2-7781D532AFA2}" dt="2025-12-01T12:18:14.284" v="6218"/>
          <ac:spMkLst>
            <pc:docMk/>
            <pc:sldMk cId="3791091753" sldId="5406"/>
            <ac:spMk id="4" creationId="{3505F2B2-61BF-31F8-0C13-4C60E13ECA5D}"/>
          </ac:spMkLst>
        </pc:spChg>
        <pc:spChg chg="add del mod ord">
          <ac:chgData name="Jude Legg" userId="dc214f68-8766-4085-a09a-3fe6d65028ba" providerId="ADAL" clId="{081D8AC2-FBA5-4483-BBF2-7781D532AFA2}" dt="2025-12-01T12:19:11.647" v="6234" actId="478"/>
          <ac:spMkLst>
            <pc:docMk/>
            <pc:sldMk cId="3791091753" sldId="5406"/>
            <ac:spMk id="6" creationId="{976DD31C-C6AB-6C5C-09C4-41986261513B}"/>
          </ac:spMkLst>
        </pc:spChg>
        <pc:spChg chg="mod">
          <ac:chgData name="Jude Legg" userId="dc214f68-8766-4085-a09a-3fe6d65028ba" providerId="ADAL" clId="{081D8AC2-FBA5-4483-BBF2-7781D532AFA2}" dt="2025-12-01T12:19:40.259" v="6236"/>
          <ac:spMkLst>
            <pc:docMk/>
            <pc:sldMk cId="3791091753" sldId="5406"/>
            <ac:spMk id="10" creationId="{B6305047-DC26-0EA2-0047-33C3A9E42A52}"/>
          </ac:spMkLst>
        </pc:spChg>
        <pc:spChg chg="mod">
          <ac:chgData name="Jude Legg" userId="dc214f68-8766-4085-a09a-3fe6d65028ba" providerId="ADAL" clId="{081D8AC2-FBA5-4483-BBF2-7781D532AFA2}" dt="2025-12-01T12:19:40.259" v="6236"/>
          <ac:spMkLst>
            <pc:docMk/>
            <pc:sldMk cId="3791091753" sldId="5406"/>
            <ac:spMk id="13" creationId="{E853391B-1BFC-D6A0-2B12-17B309B32683}"/>
          </ac:spMkLst>
        </pc:spChg>
        <pc:spChg chg="del">
          <ac:chgData name="Jude Legg" userId="dc214f68-8766-4085-a09a-3fe6d65028ba" providerId="ADAL" clId="{081D8AC2-FBA5-4483-BBF2-7781D532AFA2}" dt="2025-12-01T12:18:28.874" v="6223" actId="478"/>
          <ac:spMkLst>
            <pc:docMk/>
            <pc:sldMk cId="3791091753" sldId="5406"/>
            <ac:spMk id="15" creationId="{6929930A-7FA1-F25F-B8D7-A73B959043B2}"/>
          </ac:spMkLst>
        </pc:spChg>
        <pc:spChg chg="del">
          <ac:chgData name="Jude Legg" userId="dc214f68-8766-4085-a09a-3fe6d65028ba" providerId="ADAL" clId="{081D8AC2-FBA5-4483-BBF2-7781D532AFA2}" dt="2025-12-01T12:18:39.747" v="6229" actId="478"/>
          <ac:spMkLst>
            <pc:docMk/>
            <pc:sldMk cId="3791091753" sldId="5406"/>
            <ac:spMk id="16" creationId="{FB3C4503-8AD1-F694-8DA7-4F8DBB4111C7}"/>
          </ac:spMkLst>
        </pc:spChg>
        <pc:spChg chg="mod">
          <ac:chgData name="Jude Legg" userId="dc214f68-8766-4085-a09a-3fe6d65028ba" providerId="ADAL" clId="{081D8AC2-FBA5-4483-BBF2-7781D532AFA2}" dt="2025-12-01T12:19:40.259" v="6236"/>
          <ac:spMkLst>
            <pc:docMk/>
            <pc:sldMk cId="3791091753" sldId="5406"/>
            <ac:spMk id="17" creationId="{5444FB44-C015-951D-2975-E65589D0DC97}"/>
          </ac:spMkLst>
        </pc:spChg>
        <pc:spChg chg="del mod">
          <ac:chgData name="Jude Legg" userId="dc214f68-8766-4085-a09a-3fe6d65028ba" providerId="ADAL" clId="{081D8AC2-FBA5-4483-BBF2-7781D532AFA2}" dt="2025-12-01T12:18:25.468" v="6222" actId="478"/>
          <ac:spMkLst>
            <pc:docMk/>
            <pc:sldMk cId="3791091753" sldId="5406"/>
            <ac:spMk id="18" creationId="{9FB23F6C-E6A6-D740-7F91-669B0CD7CADE}"/>
          </ac:spMkLst>
        </pc:spChg>
        <pc:spChg chg="mod">
          <ac:chgData name="Jude Legg" userId="dc214f68-8766-4085-a09a-3fe6d65028ba" providerId="ADAL" clId="{081D8AC2-FBA5-4483-BBF2-7781D532AFA2}" dt="2025-12-01T12:19:40.259" v="6236"/>
          <ac:spMkLst>
            <pc:docMk/>
            <pc:sldMk cId="3791091753" sldId="5406"/>
            <ac:spMk id="22" creationId="{0D20A2B5-3CA7-2A54-8043-4493DB767CC9}"/>
          </ac:spMkLst>
        </pc:spChg>
        <pc:spChg chg="mod">
          <ac:chgData name="Jude Legg" userId="dc214f68-8766-4085-a09a-3fe6d65028ba" providerId="ADAL" clId="{081D8AC2-FBA5-4483-BBF2-7781D532AFA2}" dt="2025-12-01T12:18:33.692" v="6226" actId="20577"/>
          <ac:spMkLst>
            <pc:docMk/>
            <pc:sldMk cId="3791091753" sldId="5406"/>
            <ac:spMk id="23" creationId="{871C9F5D-9726-5302-F2B7-07C5B502B1E3}"/>
          </ac:spMkLst>
        </pc:spChg>
        <pc:spChg chg="mod">
          <ac:chgData name="Jude Legg" userId="dc214f68-8766-4085-a09a-3fe6d65028ba" providerId="ADAL" clId="{081D8AC2-FBA5-4483-BBF2-7781D532AFA2}" dt="2025-12-01T12:19:40.259" v="6236"/>
          <ac:spMkLst>
            <pc:docMk/>
            <pc:sldMk cId="3791091753" sldId="5406"/>
            <ac:spMk id="25" creationId="{D09C7552-A25F-9B2A-9688-F690A7AF00A7}"/>
          </ac:spMkLst>
        </pc:spChg>
        <pc:spChg chg="mod">
          <ac:chgData name="Jude Legg" userId="dc214f68-8766-4085-a09a-3fe6d65028ba" providerId="ADAL" clId="{081D8AC2-FBA5-4483-BBF2-7781D532AFA2}" dt="2025-12-01T12:17:55.032" v="6215"/>
          <ac:spMkLst>
            <pc:docMk/>
            <pc:sldMk cId="3791091753" sldId="5406"/>
            <ac:spMk id="26" creationId="{A728AC1D-0576-FAB8-D77E-DA64B164B19B}"/>
          </ac:spMkLst>
        </pc:spChg>
        <pc:spChg chg="del">
          <ac:chgData name="Jude Legg" userId="dc214f68-8766-4085-a09a-3fe6d65028ba" providerId="ADAL" clId="{081D8AC2-FBA5-4483-BBF2-7781D532AFA2}" dt="2025-12-01T12:18:30.605" v="6224" actId="478"/>
          <ac:spMkLst>
            <pc:docMk/>
            <pc:sldMk cId="3791091753" sldId="5406"/>
            <ac:spMk id="28" creationId="{07F79899-C814-FC7C-0D68-4896748C1C80}"/>
          </ac:spMkLst>
        </pc:spChg>
        <pc:spChg chg="mod">
          <ac:chgData name="Jude Legg" userId="dc214f68-8766-4085-a09a-3fe6d65028ba" providerId="ADAL" clId="{081D8AC2-FBA5-4483-BBF2-7781D532AFA2}" dt="2025-12-01T12:19:40.259" v="6236"/>
          <ac:spMkLst>
            <pc:docMk/>
            <pc:sldMk cId="3791091753" sldId="5406"/>
            <ac:spMk id="29" creationId="{08DCDC11-400F-6194-DE6B-177AAF886153}"/>
          </ac:spMkLst>
        </pc:spChg>
        <pc:spChg chg="mod">
          <ac:chgData name="Jude Legg" userId="dc214f68-8766-4085-a09a-3fe6d65028ba" providerId="ADAL" clId="{081D8AC2-FBA5-4483-BBF2-7781D532AFA2}" dt="2025-12-01T12:19:40.259" v="6236"/>
          <ac:spMkLst>
            <pc:docMk/>
            <pc:sldMk cId="3791091753" sldId="5406"/>
            <ac:spMk id="31" creationId="{7869EF2D-C7EC-FBCE-58B3-70A60E2EBAF7}"/>
          </ac:spMkLst>
        </pc:spChg>
        <pc:spChg chg="del topLvl">
          <ac:chgData name="Jude Legg" userId="dc214f68-8766-4085-a09a-3fe6d65028ba" providerId="ADAL" clId="{081D8AC2-FBA5-4483-BBF2-7781D532AFA2}" dt="2025-12-01T12:18:38.348" v="6228" actId="478"/>
          <ac:spMkLst>
            <pc:docMk/>
            <pc:sldMk cId="3791091753" sldId="5406"/>
            <ac:spMk id="33" creationId="{9ECF10FC-C327-7429-8B09-08CE5CB47D77}"/>
          </ac:spMkLst>
        </pc:spChg>
        <pc:spChg chg="del topLvl">
          <ac:chgData name="Jude Legg" userId="dc214f68-8766-4085-a09a-3fe6d65028ba" providerId="ADAL" clId="{081D8AC2-FBA5-4483-BBF2-7781D532AFA2}" dt="2025-12-01T12:18:41.245" v="6230" actId="478"/>
          <ac:spMkLst>
            <pc:docMk/>
            <pc:sldMk cId="3791091753" sldId="5406"/>
            <ac:spMk id="34" creationId="{60083B2A-EBC4-FBE4-376D-C0A540B8E45E}"/>
          </ac:spMkLst>
        </pc:spChg>
        <pc:spChg chg="del">
          <ac:chgData name="Jude Legg" userId="dc214f68-8766-4085-a09a-3fe6d65028ba" providerId="ADAL" clId="{081D8AC2-FBA5-4483-BBF2-7781D532AFA2}" dt="2025-12-01T12:18:32.394" v="6225" actId="478"/>
          <ac:spMkLst>
            <pc:docMk/>
            <pc:sldMk cId="3791091753" sldId="5406"/>
            <ac:spMk id="36" creationId="{C61B5096-CB15-ADAB-BE69-01A3DAA5939A}"/>
          </ac:spMkLst>
        </pc:spChg>
        <pc:spChg chg="del">
          <ac:chgData name="Jude Legg" userId="dc214f68-8766-4085-a09a-3fe6d65028ba" providerId="ADAL" clId="{081D8AC2-FBA5-4483-BBF2-7781D532AFA2}" dt="2025-12-01T12:18:42.761" v="6231" actId="478"/>
          <ac:spMkLst>
            <pc:docMk/>
            <pc:sldMk cId="3791091753" sldId="5406"/>
            <ac:spMk id="39" creationId="{1F8D381E-8F0E-4D5B-6C0D-E058CC6BCA79}"/>
          </ac:spMkLst>
        </pc:spChg>
        <pc:spChg chg="mod">
          <ac:chgData name="Jude Legg" userId="dc214f68-8766-4085-a09a-3fe6d65028ba" providerId="ADAL" clId="{081D8AC2-FBA5-4483-BBF2-7781D532AFA2}" dt="2025-12-01T12:19:40.259" v="6236"/>
          <ac:spMkLst>
            <pc:docMk/>
            <pc:sldMk cId="3791091753" sldId="5406"/>
            <ac:spMk id="41" creationId="{D04ADEB1-22FB-D42F-7154-BDDED2B930AC}"/>
          </ac:spMkLst>
        </pc:spChg>
        <pc:spChg chg="mod">
          <ac:chgData name="Jude Legg" userId="dc214f68-8766-4085-a09a-3fe6d65028ba" providerId="ADAL" clId="{081D8AC2-FBA5-4483-BBF2-7781D532AFA2}" dt="2025-12-01T12:19:40.259" v="6236"/>
          <ac:spMkLst>
            <pc:docMk/>
            <pc:sldMk cId="3791091753" sldId="5406"/>
            <ac:spMk id="43" creationId="{E3B9A136-E799-E9F7-174D-8FAE27D1DF81}"/>
          </ac:spMkLst>
        </pc:spChg>
        <pc:spChg chg="mod">
          <ac:chgData name="Jude Legg" userId="dc214f68-8766-4085-a09a-3fe6d65028ba" providerId="ADAL" clId="{081D8AC2-FBA5-4483-BBF2-7781D532AFA2}" dt="2025-12-01T12:19:40.259" v="6236"/>
          <ac:spMkLst>
            <pc:docMk/>
            <pc:sldMk cId="3791091753" sldId="5406"/>
            <ac:spMk id="44" creationId="{0D306573-6B77-B02F-BC2F-15F06B4DD2E6}"/>
          </ac:spMkLst>
        </pc:spChg>
        <pc:grpChg chg="mod">
          <ac:chgData name="Jude Legg" userId="dc214f68-8766-4085-a09a-3fe6d65028ba" providerId="ADAL" clId="{081D8AC2-FBA5-4483-BBF2-7781D532AFA2}" dt="2025-12-01T12:19:19.392" v="6235" actId="1076"/>
          <ac:grpSpMkLst>
            <pc:docMk/>
            <pc:sldMk cId="3791091753" sldId="5406"/>
            <ac:grpSpMk id="2" creationId="{A52354B3-C5FC-6A09-123E-A83744A3F772}"/>
          </ac:grpSpMkLst>
        </pc:grpChg>
        <pc:grpChg chg="del">
          <ac:chgData name="Jude Legg" userId="dc214f68-8766-4085-a09a-3fe6d65028ba" providerId="ADAL" clId="{081D8AC2-FBA5-4483-BBF2-7781D532AFA2}" dt="2025-12-01T12:18:20.182" v="6220" actId="478"/>
          <ac:grpSpMkLst>
            <pc:docMk/>
            <pc:sldMk cId="3791091753" sldId="5406"/>
            <ac:grpSpMk id="7" creationId="{EF33D385-2A7F-197B-C7EA-0ACFBA311520}"/>
          </ac:grpSpMkLst>
        </pc:grpChg>
        <pc:grpChg chg="del">
          <ac:chgData name="Jude Legg" userId="dc214f68-8766-4085-a09a-3fe6d65028ba" providerId="ADAL" clId="{081D8AC2-FBA5-4483-BBF2-7781D532AFA2}" dt="2025-12-01T12:18:38.348" v="6228" actId="478"/>
          <ac:grpSpMkLst>
            <pc:docMk/>
            <pc:sldMk cId="3791091753" sldId="5406"/>
            <ac:grpSpMk id="32" creationId="{0E7AF900-DF95-1373-012A-290C6ADB44E2}"/>
          </ac:grpSpMkLst>
        </pc:grpChg>
        <pc:grpChg chg="del">
          <ac:chgData name="Jude Legg" userId="dc214f68-8766-4085-a09a-3fe6d65028ba" providerId="ADAL" clId="{081D8AC2-FBA5-4483-BBF2-7781D532AFA2}" dt="2025-12-01T12:18:35.595" v="6227" actId="478"/>
          <ac:grpSpMkLst>
            <pc:docMk/>
            <pc:sldMk cId="3791091753" sldId="5406"/>
            <ac:grpSpMk id="38" creationId="{7B6D5143-8AF4-4A30-B989-6BC12C1C19EE}"/>
          </ac:grpSpMkLst>
        </pc:grpChg>
      </pc:sldChg>
      <pc:sldChg chg="addSp delSp modSp add mod modNotesTx">
        <pc:chgData name="Jude Legg" userId="dc214f68-8766-4085-a09a-3fe6d65028ba" providerId="ADAL" clId="{081D8AC2-FBA5-4483-BBF2-7781D532AFA2}" dt="2025-12-01T18:10:03" v="21150" actId="1036"/>
        <pc:sldMkLst>
          <pc:docMk/>
          <pc:sldMk cId="3573395028" sldId="5407"/>
        </pc:sldMkLst>
        <pc:spChg chg="mod">
          <ac:chgData name="Jude Legg" userId="dc214f68-8766-4085-a09a-3fe6d65028ba" providerId="ADAL" clId="{081D8AC2-FBA5-4483-BBF2-7781D532AFA2}" dt="2025-12-01T12:36:37.739" v="6397" actId="20577"/>
          <ac:spMkLst>
            <pc:docMk/>
            <pc:sldMk cId="3573395028" sldId="5407"/>
            <ac:spMk id="3" creationId="{D4477FB3-363B-5966-71FA-E69450DAA19F}"/>
          </ac:spMkLst>
        </pc:spChg>
        <pc:spChg chg="mod">
          <ac:chgData name="Jude Legg" userId="dc214f68-8766-4085-a09a-3fe6d65028ba" providerId="ADAL" clId="{081D8AC2-FBA5-4483-BBF2-7781D532AFA2}" dt="2025-12-01T12:45:02.369" v="7371" actId="1037"/>
          <ac:spMkLst>
            <pc:docMk/>
            <pc:sldMk cId="3573395028" sldId="5407"/>
            <ac:spMk id="5" creationId="{A12002F3-4CBA-564C-DB26-07436204E9F6}"/>
          </ac:spMkLst>
        </pc:spChg>
        <pc:spChg chg="mod">
          <ac:chgData name="Jude Legg" userId="dc214f68-8766-4085-a09a-3fe6d65028ba" providerId="ADAL" clId="{081D8AC2-FBA5-4483-BBF2-7781D532AFA2}" dt="2025-12-01T12:42:32.993" v="7179"/>
          <ac:spMkLst>
            <pc:docMk/>
            <pc:sldMk cId="3573395028" sldId="5407"/>
            <ac:spMk id="10" creationId="{86C52905-0E8B-1C93-27A3-7690FCA6A9D7}"/>
          </ac:spMkLst>
        </pc:spChg>
        <pc:spChg chg="mod">
          <ac:chgData name="Jude Legg" userId="dc214f68-8766-4085-a09a-3fe6d65028ba" providerId="ADAL" clId="{081D8AC2-FBA5-4483-BBF2-7781D532AFA2}" dt="2025-12-01T18:09:53.806" v="21136" actId="20577"/>
          <ac:spMkLst>
            <pc:docMk/>
            <pc:sldMk cId="3573395028" sldId="5407"/>
            <ac:spMk id="11" creationId="{D5FBA18A-AF05-9280-BD29-899DFAF6FFB2}"/>
          </ac:spMkLst>
        </pc:spChg>
        <pc:spChg chg="mod">
          <ac:chgData name="Jude Legg" userId="dc214f68-8766-4085-a09a-3fe6d65028ba" providerId="ADAL" clId="{081D8AC2-FBA5-4483-BBF2-7781D532AFA2}" dt="2025-12-01T12:42:32.993" v="7179"/>
          <ac:spMkLst>
            <pc:docMk/>
            <pc:sldMk cId="3573395028" sldId="5407"/>
            <ac:spMk id="13" creationId="{B8E37C00-F10E-54E7-BD9F-C79B599584AF}"/>
          </ac:spMkLst>
        </pc:spChg>
        <pc:spChg chg="mod">
          <ac:chgData name="Jude Legg" userId="dc214f68-8766-4085-a09a-3fe6d65028ba" providerId="ADAL" clId="{081D8AC2-FBA5-4483-BBF2-7781D532AFA2}" dt="2025-12-01T12:44:59.484" v="7370" actId="1037"/>
          <ac:spMkLst>
            <pc:docMk/>
            <pc:sldMk cId="3573395028" sldId="5407"/>
            <ac:spMk id="14" creationId="{006189A6-04C1-1EA7-71F6-1EBD65F5ECCF}"/>
          </ac:spMkLst>
        </pc:spChg>
        <pc:spChg chg="del mod">
          <ac:chgData name="Jude Legg" userId="dc214f68-8766-4085-a09a-3fe6d65028ba" providerId="ADAL" clId="{081D8AC2-FBA5-4483-BBF2-7781D532AFA2}" dt="2025-12-01T12:40:23.284" v="6891" actId="478"/>
          <ac:spMkLst>
            <pc:docMk/>
            <pc:sldMk cId="3573395028" sldId="5407"/>
            <ac:spMk id="15" creationId="{0A2AC8A5-2F3F-B715-A545-F58278C91EC2}"/>
          </ac:spMkLst>
        </pc:spChg>
        <pc:spChg chg="del">
          <ac:chgData name="Jude Legg" userId="dc214f68-8766-4085-a09a-3fe6d65028ba" providerId="ADAL" clId="{081D8AC2-FBA5-4483-BBF2-7781D532AFA2}" dt="2025-12-01T12:40:10.588" v="6888" actId="478"/>
          <ac:spMkLst>
            <pc:docMk/>
            <pc:sldMk cId="3573395028" sldId="5407"/>
            <ac:spMk id="16" creationId="{F24A9B85-C57E-9BBE-6A66-2BA0AF1AF5AE}"/>
          </ac:spMkLst>
        </pc:spChg>
        <pc:spChg chg="mod">
          <ac:chgData name="Jude Legg" userId="dc214f68-8766-4085-a09a-3fe6d65028ba" providerId="ADAL" clId="{081D8AC2-FBA5-4483-BBF2-7781D532AFA2}" dt="2025-12-01T12:42:32.993" v="7179"/>
          <ac:spMkLst>
            <pc:docMk/>
            <pc:sldMk cId="3573395028" sldId="5407"/>
            <ac:spMk id="17" creationId="{8BA75EE5-D119-8AC5-E4A3-E81B23232DBF}"/>
          </ac:spMkLst>
        </pc:spChg>
        <pc:spChg chg="mod topLvl">
          <ac:chgData name="Jude Legg" userId="dc214f68-8766-4085-a09a-3fe6d65028ba" providerId="ADAL" clId="{081D8AC2-FBA5-4483-BBF2-7781D532AFA2}" dt="2025-12-01T15:24:43.864" v="11674" actId="20577"/>
          <ac:spMkLst>
            <pc:docMk/>
            <pc:sldMk cId="3573395028" sldId="5407"/>
            <ac:spMk id="18" creationId="{9BBDA483-4F6D-EF59-C2A6-C00E2FEF9CA3}"/>
          </ac:spMkLst>
        </pc:spChg>
        <pc:spChg chg="del mod topLvl">
          <ac:chgData name="Jude Legg" userId="dc214f68-8766-4085-a09a-3fe6d65028ba" providerId="ADAL" clId="{081D8AC2-FBA5-4483-BBF2-7781D532AFA2}" dt="2025-12-01T12:43:16.744" v="7211" actId="478"/>
          <ac:spMkLst>
            <pc:docMk/>
            <pc:sldMk cId="3573395028" sldId="5407"/>
            <ac:spMk id="19" creationId="{D01141C4-1EA8-0169-F1CD-02D29088AC53}"/>
          </ac:spMkLst>
        </pc:spChg>
        <pc:spChg chg="add mod">
          <ac:chgData name="Jude Legg" userId="dc214f68-8766-4085-a09a-3fe6d65028ba" providerId="ADAL" clId="{081D8AC2-FBA5-4483-BBF2-7781D532AFA2}" dt="2025-12-01T12:44:53.939" v="7367" actId="1036"/>
          <ac:spMkLst>
            <pc:docMk/>
            <pc:sldMk cId="3573395028" sldId="5407"/>
            <ac:spMk id="20" creationId="{3E90FA98-CEA2-5E0A-EA13-D8B41DE032C5}"/>
          </ac:spMkLst>
        </pc:spChg>
        <pc:spChg chg="mod topLvl">
          <ac:chgData name="Jude Legg" userId="dc214f68-8766-4085-a09a-3fe6d65028ba" providerId="ADAL" clId="{081D8AC2-FBA5-4483-BBF2-7781D532AFA2}" dt="2025-12-01T18:10:03" v="21150" actId="1036"/>
          <ac:spMkLst>
            <pc:docMk/>
            <pc:sldMk cId="3573395028" sldId="5407"/>
            <ac:spMk id="28" creationId="{D7BFDA18-FFA3-BD1F-D08F-E7360190D03F}"/>
          </ac:spMkLst>
        </pc:spChg>
        <pc:spChg chg="del">
          <ac:chgData name="Jude Legg" userId="dc214f68-8766-4085-a09a-3fe6d65028ba" providerId="ADAL" clId="{081D8AC2-FBA5-4483-BBF2-7781D532AFA2}" dt="2025-12-01T12:40:17.703" v="6890" actId="478"/>
          <ac:spMkLst>
            <pc:docMk/>
            <pc:sldMk cId="3573395028" sldId="5407"/>
            <ac:spMk id="36" creationId="{97800030-6207-F486-7A11-C39CD58165C3}"/>
          </ac:spMkLst>
        </pc:spChg>
        <pc:spChg chg="add del">
          <ac:chgData name="Jude Legg" userId="dc214f68-8766-4085-a09a-3fe6d65028ba" providerId="ADAL" clId="{081D8AC2-FBA5-4483-BBF2-7781D532AFA2}" dt="2025-12-01T12:43:08.810" v="7209" actId="478"/>
          <ac:spMkLst>
            <pc:docMk/>
            <pc:sldMk cId="3573395028" sldId="5407"/>
            <ac:spMk id="39" creationId="{8FD9A0AF-FE32-950B-6BDD-E9330C180AA6}"/>
          </ac:spMkLst>
        </pc:spChg>
        <pc:grpChg chg="add del mod">
          <ac:chgData name="Jude Legg" userId="dc214f68-8766-4085-a09a-3fe6d65028ba" providerId="ADAL" clId="{081D8AC2-FBA5-4483-BBF2-7781D532AFA2}" dt="2025-12-01T12:43:14.441" v="7210" actId="165"/>
          <ac:grpSpMkLst>
            <pc:docMk/>
            <pc:sldMk cId="3573395028" sldId="5407"/>
            <ac:grpSpMk id="6" creationId="{811F0F61-FE35-0A21-0DD3-4FC751EB85DE}"/>
          </ac:grpSpMkLst>
        </pc:grpChg>
        <pc:grpChg chg="mod">
          <ac:chgData name="Jude Legg" userId="dc214f68-8766-4085-a09a-3fe6d65028ba" providerId="ADAL" clId="{081D8AC2-FBA5-4483-BBF2-7781D532AFA2}" dt="2025-12-01T12:43:00.449" v="7198" actId="1076"/>
          <ac:grpSpMkLst>
            <pc:docMk/>
            <pc:sldMk cId="3573395028" sldId="5407"/>
            <ac:grpSpMk id="7" creationId="{AFC4E471-49DA-A3C6-3172-C9F44E6264DE}"/>
          </ac:grpSpMkLst>
        </pc:grpChg>
        <pc:grpChg chg="add mod">
          <ac:chgData name="Jude Legg" userId="dc214f68-8766-4085-a09a-3fe6d65028ba" providerId="ADAL" clId="{081D8AC2-FBA5-4483-BBF2-7781D532AFA2}" dt="2025-12-01T12:42:59.948" v="7197" actId="164"/>
          <ac:grpSpMkLst>
            <pc:docMk/>
            <pc:sldMk cId="3573395028" sldId="5407"/>
            <ac:grpSpMk id="8" creationId="{9CEB49F6-0FAB-E4F9-BD25-7A59B2B5C86C}"/>
          </ac:grpSpMkLst>
        </pc:grpChg>
        <pc:grpChg chg="add mod">
          <ac:chgData name="Jude Legg" userId="dc214f68-8766-4085-a09a-3fe6d65028ba" providerId="ADAL" clId="{081D8AC2-FBA5-4483-BBF2-7781D532AFA2}" dt="2025-12-01T12:42:36.882" v="7181" actId="1076"/>
          <ac:grpSpMkLst>
            <pc:docMk/>
            <pc:sldMk cId="3573395028" sldId="5407"/>
            <ac:grpSpMk id="9" creationId="{3B5D3606-1E4B-4FD3-3A3F-400F5C4B694C}"/>
          </ac:grpSpMkLst>
        </pc:grpChg>
        <pc:grpChg chg="mod">
          <ac:chgData name="Jude Legg" userId="dc214f68-8766-4085-a09a-3fe6d65028ba" providerId="ADAL" clId="{081D8AC2-FBA5-4483-BBF2-7781D532AFA2}" dt="2025-12-01T12:42:32.993" v="7179"/>
          <ac:grpSpMkLst>
            <pc:docMk/>
            <pc:sldMk cId="3573395028" sldId="5407"/>
            <ac:grpSpMk id="12" creationId="{05929FFC-4377-B413-40ED-4EB1B5594984}"/>
          </ac:grpSpMkLst>
        </pc:grpChg>
        <pc:grpChg chg="add del">
          <ac:chgData name="Jude Legg" userId="dc214f68-8766-4085-a09a-3fe6d65028ba" providerId="ADAL" clId="{081D8AC2-FBA5-4483-BBF2-7781D532AFA2}" dt="2025-12-01T12:43:06.590" v="7207" actId="478"/>
          <ac:grpSpMkLst>
            <pc:docMk/>
            <pc:sldMk cId="3573395028" sldId="5407"/>
            <ac:grpSpMk id="32" creationId="{0E74341F-021A-09C0-5ED7-CB42590253B2}"/>
          </ac:grpSpMkLst>
        </pc:grpChg>
        <pc:grpChg chg="add del">
          <ac:chgData name="Jude Legg" userId="dc214f68-8766-4085-a09a-3fe6d65028ba" providerId="ADAL" clId="{081D8AC2-FBA5-4483-BBF2-7781D532AFA2}" dt="2025-12-01T12:43:07.198" v="7208" actId="478"/>
          <ac:grpSpMkLst>
            <pc:docMk/>
            <pc:sldMk cId="3573395028" sldId="5407"/>
            <ac:grpSpMk id="38" creationId="{EAFB3101-A055-B711-BBED-1C10E749B711}"/>
          </ac:grpSpMkLst>
        </pc:grpChg>
      </pc:sldChg>
      <pc:sldChg chg="modSp add mod modNotesTx">
        <pc:chgData name="Jude Legg" userId="dc214f68-8766-4085-a09a-3fe6d65028ba" providerId="ADAL" clId="{081D8AC2-FBA5-4483-BBF2-7781D532AFA2}" dt="2025-12-02T14:56:24.377" v="21587" actId="20577"/>
        <pc:sldMkLst>
          <pc:docMk/>
          <pc:sldMk cId="2478303215" sldId="5408"/>
        </pc:sldMkLst>
        <pc:spChg chg="mod">
          <ac:chgData name="Jude Legg" userId="dc214f68-8766-4085-a09a-3fe6d65028ba" providerId="ADAL" clId="{081D8AC2-FBA5-4483-BBF2-7781D532AFA2}" dt="2025-12-01T15:22:44.444" v="11526" actId="255"/>
          <ac:spMkLst>
            <pc:docMk/>
            <pc:sldMk cId="2478303215" sldId="5408"/>
            <ac:spMk id="10" creationId="{8A79E3E8-52BE-6472-221A-2A2503C76971}"/>
          </ac:spMkLst>
        </pc:spChg>
        <pc:spChg chg="mod">
          <ac:chgData name="Jude Legg" userId="dc214f68-8766-4085-a09a-3fe6d65028ba" providerId="ADAL" clId="{081D8AC2-FBA5-4483-BBF2-7781D532AFA2}" dt="2025-12-01T15:23:57.676" v="11672" actId="20577"/>
          <ac:spMkLst>
            <pc:docMk/>
            <pc:sldMk cId="2478303215" sldId="5408"/>
            <ac:spMk id="19" creationId="{F30062B2-4C5E-0319-DFE7-DBED17971579}"/>
          </ac:spMkLst>
        </pc:spChg>
      </pc:sldChg>
      <pc:sldChg chg="addSp delSp modSp add mod modNotesTx">
        <pc:chgData name="Jude Legg" userId="dc214f68-8766-4085-a09a-3fe6d65028ba" providerId="ADAL" clId="{081D8AC2-FBA5-4483-BBF2-7781D532AFA2}" dt="2025-12-01T17:22:04.163" v="20720" actId="20577"/>
        <pc:sldMkLst>
          <pc:docMk/>
          <pc:sldMk cId="2425381903" sldId="5409"/>
        </pc:sldMkLst>
        <pc:spChg chg="mod">
          <ac:chgData name="Jude Legg" userId="dc214f68-8766-4085-a09a-3fe6d65028ba" providerId="ADAL" clId="{081D8AC2-FBA5-4483-BBF2-7781D532AFA2}" dt="2025-12-01T12:46:19.707" v="7416" actId="20577"/>
          <ac:spMkLst>
            <pc:docMk/>
            <pc:sldMk cId="2425381903" sldId="5409"/>
            <ac:spMk id="3" creationId="{A11CA09D-A158-2D88-483E-F5E93C98D92D}"/>
          </ac:spMkLst>
        </pc:spChg>
        <pc:spChg chg="mod">
          <ac:chgData name="Jude Legg" userId="dc214f68-8766-4085-a09a-3fe6d65028ba" providerId="ADAL" clId="{081D8AC2-FBA5-4483-BBF2-7781D532AFA2}" dt="2025-12-01T12:50:26.700" v="7468"/>
          <ac:spMkLst>
            <pc:docMk/>
            <pc:sldMk cId="2425381903" sldId="5409"/>
            <ac:spMk id="5" creationId="{156CEDEC-BFE3-BEC3-81DC-097BA92B62CE}"/>
          </ac:spMkLst>
        </pc:spChg>
        <pc:spChg chg="mod">
          <ac:chgData name="Jude Legg" userId="dc214f68-8766-4085-a09a-3fe6d65028ba" providerId="ADAL" clId="{081D8AC2-FBA5-4483-BBF2-7781D532AFA2}" dt="2025-12-01T17:21:55.669" v="20719" actId="14100"/>
          <ac:spMkLst>
            <pc:docMk/>
            <pc:sldMk cId="2425381903" sldId="5409"/>
            <ac:spMk id="11" creationId="{9C556249-A890-9C49-B318-D2A5D1172E54}"/>
          </ac:spMkLst>
        </pc:spChg>
        <pc:spChg chg="mod">
          <ac:chgData name="Jude Legg" userId="dc214f68-8766-4085-a09a-3fe6d65028ba" providerId="ADAL" clId="{081D8AC2-FBA5-4483-BBF2-7781D532AFA2}" dt="2025-12-01T13:01:37.420" v="8472" actId="1076"/>
          <ac:spMkLst>
            <pc:docMk/>
            <pc:sldMk cId="2425381903" sldId="5409"/>
            <ac:spMk id="14" creationId="{128D56B6-D10D-2A06-5660-4901EEA24E0C}"/>
          </ac:spMkLst>
        </pc:spChg>
        <pc:spChg chg="mod">
          <ac:chgData name="Jude Legg" userId="dc214f68-8766-4085-a09a-3fe6d65028ba" providerId="ADAL" clId="{081D8AC2-FBA5-4483-BBF2-7781D532AFA2}" dt="2025-12-01T13:01:46.892" v="8476" actId="1036"/>
          <ac:spMkLst>
            <pc:docMk/>
            <pc:sldMk cId="2425381903" sldId="5409"/>
            <ac:spMk id="18" creationId="{8198882A-C2D8-A43C-2902-E25D8226C4CC}"/>
          </ac:spMkLst>
        </pc:spChg>
        <pc:spChg chg="mod">
          <ac:chgData name="Jude Legg" userId="dc214f68-8766-4085-a09a-3fe6d65028ba" providerId="ADAL" clId="{081D8AC2-FBA5-4483-BBF2-7781D532AFA2}" dt="2025-12-01T13:01:39.927" v="8473" actId="1076"/>
          <ac:spMkLst>
            <pc:docMk/>
            <pc:sldMk cId="2425381903" sldId="5409"/>
            <ac:spMk id="20" creationId="{59B3591B-960A-8919-5F23-95190A9DBB90}"/>
          </ac:spMkLst>
        </pc:spChg>
        <pc:spChg chg="add del mod">
          <ac:chgData name="Jude Legg" userId="dc214f68-8766-4085-a09a-3fe6d65028ba" providerId="ADAL" clId="{081D8AC2-FBA5-4483-BBF2-7781D532AFA2}" dt="2025-12-01T15:25:10.364" v="11678" actId="20577"/>
          <ac:spMkLst>
            <pc:docMk/>
            <pc:sldMk cId="2425381903" sldId="5409"/>
            <ac:spMk id="28" creationId="{7E94100B-14DA-8D34-5AEA-CCEE70588A66}"/>
          </ac:spMkLst>
        </pc:spChg>
        <pc:grpChg chg="mod">
          <ac:chgData name="Jude Legg" userId="dc214f68-8766-4085-a09a-3fe6d65028ba" providerId="ADAL" clId="{081D8AC2-FBA5-4483-BBF2-7781D532AFA2}" dt="2025-12-01T13:01:30.234" v="8470" actId="1076"/>
          <ac:grpSpMkLst>
            <pc:docMk/>
            <pc:sldMk cId="2425381903" sldId="5409"/>
            <ac:grpSpMk id="2" creationId="{865D5BA3-951E-506E-C8E4-EC478F995327}"/>
          </ac:grpSpMkLst>
        </pc:grpChg>
        <pc:grpChg chg="mod">
          <ac:chgData name="Jude Legg" userId="dc214f68-8766-4085-a09a-3fe6d65028ba" providerId="ADAL" clId="{081D8AC2-FBA5-4483-BBF2-7781D532AFA2}" dt="2025-12-01T13:01:34.772" v="8471" actId="1076"/>
          <ac:grpSpMkLst>
            <pc:docMk/>
            <pc:sldMk cId="2425381903" sldId="5409"/>
            <ac:grpSpMk id="7" creationId="{07BBE714-070D-A6FC-9157-94ACBBD478FD}"/>
          </ac:grpSpMkLst>
        </pc:grpChg>
      </pc:sldChg>
      <pc:sldChg chg="add del modNotesTx">
        <pc:chgData name="Jude Legg" userId="dc214f68-8766-4085-a09a-3fe6d65028ba" providerId="ADAL" clId="{081D8AC2-FBA5-4483-BBF2-7781D532AFA2}" dt="2025-12-01T15:26:04.292" v="11680" actId="2696"/>
        <pc:sldMkLst>
          <pc:docMk/>
          <pc:sldMk cId="4014523133" sldId="5410"/>
        </pc:sldMkLst>
      </pc:sldChg>
      <pc:sldChg chg="modSp add mod modNotesTx">
        <pc:chgData name="Jude Legg" userId="dc214f68-8766-4085-a09a-3fe6d65028ba" providerId="ADAL" clId="{081D8AC2-FBA5-4483-BBF2-7781D532AFA2}" dt="2025-12-01T16:33:51.520" v="17485" actId="20577"/>
        <pc:sldMkLst>
          <pc:docMk/>
          <pc:sldMk cId="1640650542" sldId="5411"/>
        </pc:sldMkLst>
        <pc:spChg chg="mod">
          <ac:chgData name="Jude Legg" userId="dc214f68-8766-4085-a09a-3fe6d65028ba" providerId="ADAL" clId="{081D8AC2-FBA5-4483-BBF2-7781D532AFA2}" dt="2025-12-01T13:07:20.522" v="9071" actId="255"/>
          <ac:spMkLst>
            <pc:docMk/>
            <pc:sldMk cId="1640650542" sldId="5411"/>
            <ac:spMk id="3" creationId="{4479CA21-4FDE-F22F-0754-9E119563B8D3}"/>
          </ac:spMkLst>
        </pc:spChg>
        <pc:spChg chg="mod">
          <ac:chgData name="Jude Legg" userId="dc214f68-8766-4085-a09a-3fe6d65028ba" providerId="ADAL" clId="{081D8AC2-FBA5-4483-BBF2-7781D532AFA2}" dt="2025-12-01T13:09:11.320" v="9170" actId="20577"/>
          <ac:spMkLst>
            <pc:docMk/>
            <pc:sldMk cId="1640650542" sldId="5411"/>
            <ac:spMk id="5" creationId="{AB4B200B-DA2C-BA64-C689-8B92F5AE93BF}"/>
          </ac:spMkLst>
        </pc:spChg>
        <pc:spChg chg="mod">
          <ac:chgData name="Jude Legg" userId="dc214f68-8766-4085-a09a-3fe6d65028ba" providerId="ADAL" clId="{081D8AC2-FBA5-4483-BBF2-7781D532AFA2}" dt="2025-12-01T16:33:51.520" v="17485" actId="20577"/>
          <ac:spMkLst>
            <pc:docMk/>
            <pc:sldMk cId="1640650542" sldId="5411"/>
            <ac:spMk id="11" creationId="{44C24DA7-DEBD-FF2B-7715-882A56BFB110}"/>
          </ac:spMkLst>
        </pc:spChg>
        <pc:spChg chg="mod">
          <ac:chgData name="Jude Legg" userId="dc214f68-8766-4085-a09a-3fe6d65028ba" providerId="ADAL" clId="{081D8AC2-FBA5-4483-BBF2-7781D532AFA2}" dt="2025-12-01T13:21:38.059" v="10262" actId="1036"/>
          <ac:spMkLst>
            <pc:docMk/>
            <pc:sldMk cId="1640650542" sldId="5411"/>
            <ac:spMk id="18" creationId="{497BDC09-A3BD-F1AE-502A-34E7B12F7527}"/>
          </ac:spMkLst>
        </pc:spChg>
        <pc:spChg chg="mod">
          <ac:chgData name="Jude Legg" userId="dc214f68-8766-4085-a09a-3fe6d65028ba" providerId="ADAL" clId="{081D8AC2-FBA5-4483-BBF2-7781D532AFA2}" dt="2025-12-01T13:21:34.744" v="10250" actId="1036"/>
          <ac:spMkLst>
            <pc:docMk/>
            <pc:sldMk cId="1640650542" sldId="5411"/>
            <ac:spMk id="20" creationId="{0A70793B-10A1-B631-44F1-E2B27050CA52}"/>
          </ac:spMkLst>
        </pc:spChg>
        <pc:spChg chg="mod">
          <ac:chgData name="Jude Legg" userId="dc214f68-8766-4085-a09a-3fe6d65028ba" providerId="ADAL" clId="{081D8AC2-FBA5-4483-BBF2-7781D532AFA2}" dt="2025-12-01T15:26:42.776" v="11685" actId="1076"/>
          <ac:spMkLst>
            <pc:docMk/>
            <pc:sldMk cId="1640650542" sldId="5411"/>
            <ac:spMk id="28" creationId="{3F1D28B6-1E00-868A-6484-8B477C174103}"/>
          </ac:spMkLst>
        </pc:spChg>
        <pc:grpChg chg="mod">
          <ac:chgData name="Jude Legg" userId="dc214f68-8766-4085-a09a-3fe6d65028ba" providerId="ADAL" clId="{081D8AC2-FBA5-4483-BBF2-7781D532AFA2}" dt="2025-12-01T13:07:07.960" v="9069" actId="14100"/>
          <ac:grpSpMkLst>
            <pc:docMk/>
            <pc:sldMk cId="1640650542" sldId="5411"/>
            <ac:grpSpMk id="2" creationId="{6C2988EB-5A99-20D1-9A06-B91740682D39}"/>
          </ac:grpSpMkLst>
        </pc:grpChg>
        <pc:grpChg chg="mod">
          <ac:chgData name="Jude Legg" userId="dc214f68-8766-4085-a09a-3fe6d65028ba" providerId="ADAL" clId="{081D8AC2-FBA5-4483-BBF2-7781D532AFA2}" dt="2025-12-01T13:08:35.297" v="9129"/>
          <ac:grpSpMkLst>
            <pc:docMk/>
            <pc:sldMk cId="1640650542" sldId="5411"/>
            <ac:grpSpMk id="7" creationId="{B761AAE8-FBF3-08C8-A404-BBC7D659A40B}"/>
          </ac:grpSpMkLst>
        </pc:grpChg>
      </pc:sldChg>
      <pc:sldChg chg="delSp modSp add mod ord modNotesTx">
        <pc:chgData name="Jude Legg" userId="dc214f68-8766-4085-a09a-3fe6d65028ba" providerId="ADAL" clId="{081D8AC2-FBA5-4483-BBF2-7781D532AFA2}" dt="2025-12-01T16:17:39.208" v="16945" actId="1076"/>
        <pc:sldMkLst>
          <pc:docMk/>
          <pc:sldMk cId="4025208969" sldId="5412"/>
        </pc:sldMkLst>
        <pc:spChg chg="mod">
          <ac:chgData name="Jude Legg" userId="dc214f68-8766-4085-a09a-3fe6d65028ba" providerId="ADAL" clId="{081D8AC2-FBA5-4483-BBF2-7781D532AFA2}" dt="2025-12-01T16:17:39.208" v="16945" actId="1076"/>
          <ac:spMkLst>
            <pc:docMk/>
            <pc:sldMk cId="4025208969" sldId="5412"/>
            <ac:spMk id="3" creationId="{2D78F5BA-8ECA-C210-D8B8-582CB45C7D0B}"/>
          </ac:spMkLst>
        </pc:spChg>
        <pc:spChg chg="mod">
          <ac:chgData name="Jude Legg" userId="dc214f68-8766-4085-a09a-3fe6d65028ba" providerId="ADAL" clId="{081D8AC2-FBA5-4483-BBF2-7781D532AFA2}" dt="2025-12-01T15:27:58.212" v="11717" actId="20577"/>
          <ac:spMkLst>
            <pc:docMk/>
            <pc:sldMk cId="4025208969" sldId="5412"/>
            <ac:spMk id="5" creationId="{3D91497F-4C0A-0150-D4E3-4222F102AA9C}"/>
          </ac:spMkLst>
        </pc:spChg>
        <pc:spChg chg="mod">
          <ac:chgData name="Jude Legg" userId="dc214f68-8766-4085-a09a-3fe6d65028ba" providerId="ADAL" clId="{081D8AC2-FBA5-4483-BBF2-7781D532AFA2}" dt="2025-12-01T15:29:13.779" v="11945" actId="20577"/>
          <ac:spMkLst>
            <pc:docMk/>
            <pc:sldMk cId="4025208969" sldId="5412"/>
            <ac:spMk id="11" creationId="{E508AB76-4058-002D-87CF-57DAC30CFC46}"/>
          </ac:spMkLst>
        </pc:spChg>
        <pc:spChg chg="mod">
          <ac:chgData name="Jude Legg" userId="dc214f68-8766-4085-a09a-3fe6d65028ba" providerId="ADAL" clId="{081D8AC2-FBA5-4483-BBF2-7781D532AFA2}" dt="2025-12-01T15:28:14.335" v="11762" actId="20577"/>
          <ac:spMkLst>
            <pc:docMk/>
            <pc:sldMk cId="4025208969" sldId="5412"/>
            <ac:spMk id="15" creationId="{0DEFCBF0-22F2-9445-8641-45DCC8428626}"/>
          </ac:spMkLst>
        </pc:spChg>
        <pc:spChg chg="mod">
          <ac:chgData name="Jude Legg" userId="dc214f68-8766-4085-a09a-3fe6d65028ba" providerId="ADAL" clId="{081D8AC2-FBA5-4483-BBF2-7781D532AFA2}" dt="2025-12-01T15:28:04.622" v="11735" actId="20577"/>
          <ac:spMkLst>
            <pc:docMk/>
            <pc:sldMk cId="4025208969" sldId="5412"/>
            <ac:spMk id="18" creationId="{552881CC-1456-0D7B-4D67-EC3E87FEBFBF}"/>
          </ac:spMkLst>
        </pc:spChg>
        <pc:spChg chg="mod">
          <ac:chgData name="Jude Legg" userId="dc214f68-8766-4085-a09a-3fe6d65028ba" providerId="ADAL" clId="{081D8AC2-FBA5-4483-BBF2-7781D532AFA2}" dt="2025-12-01T15:31:51.543" v="12405" actId="1076"/>
          <ac:spMkLst>
            <pc:docMk/>
            <pc:sldMk cId="4025208969" sldId="5412"/>
            <ac:spMk id="23" creationId="{64806A4D-64CC-B7AD-E0E7-81479C40054F}"/>
          </ac:spMkLst>
        </pc:spChg>
        <pc:spChg chg="mod">
          <ac:chgData name="Jude Legg" userId="dc214f68-8766-4085-a09a-3fe6d65028ba" providerId="ADAL" clId="{081D8AC2-FBA5-4483-BBF2-7781D532AFA2}" dt="2025-12-01T15:31:58.559" v="12407" actId="1076"/>
          <ac:spMkLst>
            <pc:docMk/>
            <pc:sldMk cId="4025208969" sldId="5412"/>
            <ac:spMk id="24" creationId="{9C102C06-1632-4F5B-C667-ACE551B80682}"/>
          </ac:spMkLst>
        </pc:spChg>
        <pc:spChg chg="mod">
          <ac:chgData name="Jude Legg" userId="dc214f68-8766-4085-a09a-3fe6d65028ba" providerId="ADAL" clId="{081D8AC2-FBA5-4483-BBF2-7781D532AFA2}" dt="2025-12-01T15:29:28.647" v="11995" actId="20577"/>
          <ac:spMkLst>
            <pc:docMk/>
            <pc:sldMk cId="4025208969" sldId="5412"/>
            <ac:spMk id="28" creationId="{8E12DE13-F7B8-575B-8C18-8E82F89A4F7B}"/>
          </ac:spMkLst>
        </pc:spChg>
        <pc:spChg chg="mod">
          <ac:chgData name="Jude Legg" userId="dc214f68-8766-4085-a09a-3fe6d65028ba" providerId="ADAL" clId="{081D8AC2-FBA5-4483-BBF2-7781D532AFA2}" dt="2025-12-01T15:31:44.693" v="12403" actId="14100"/>
          <ac:spMkLst>
            <pc:docMk/>
            <pc:sldMk cId="4025208969" sldId="5412"/>
            <ac:spMk id="36" creationId="{535C2666-1709-9F05-82F7-F55114AC4DD3}"/>
          </ac:spMkLst>
        </pc:spChg>
        <pc:spChg chg="mod">
          <ac:chgData name="Jude Legg" userId="dc214f68-8766-4085-a09a-3fe6d65028ba" providerId="ADAL" clId="{081D8AC2-FBA5-4483-BBF2-7781D532AFA2}" dt="2025-12-01T15:32:01.753" v="12408" actId="1076"/>
          <ac:spMkLst>
            <pc:docMk/>
            <pc:sldMk cId="4025208969" sldId="5412"/>
            <ac:spMk id="37" creationId="{0BEE33A9-8F3D-0637-63C6-7C4A43EBB55F}"/>
          </ac:spMkLst>
        </pc:spChg>
        <pc:spChg chg="del">
          <ac:chgData name="Jude Legg" userId="dc214f68-8766-4085-a09a-3fe6d65028ba" providerId="ADAL" clId="{081D8AC2-FBA5-4483-BBF2-7781D532AFA2}" dt="2025-12-01T15:28:40.710" v="11800" actId="478"/>
          <ac:spMkLst>
            <pc:docMk/>
            <pc:sldMk cId="4025208969" sldId="5412"/>
            <ac:spMk id="39" creationId="{BE48EAFD-1733-B3B6-965E-BCC7E6FD04DE}"/>
          </ac:spMkLst>
        </pc:spChg>
        <pc:grpChg chg="mod">
          <ac:chgData name="Jude Legg" userId="dc214f68-8766-4085-a09a-3fe6d65028ba" providerId="ADAL" clId="{081D8AC2-FBA5-4483-BBF2-7781D532AFA2}" dt="2025-12-01T13:22:56.326" v="10265" actId="1076"/>
          <ac:grpSpMkLst>
            <pc:docMk/>
            <pc:sldMk cId="4025208969" sldId="5412"/>
            <ac:grpSpMk id="2" creationId="{33E33E7D-D9C9-8DC2-7565-BAB263E74191}"/>
          </ac:grpSpMkLst>
        </pc:grpChg>
        <pc:grpChg chg="mod">
          <ac:chgData name="Jude Legg" userId="dc214f68-8766-4085-a09a-3fe6d65028ba" providerId="ADAL" clId="{081D8AC2-FBA5-4483-BBF2-7781D532AFA2}" dt="2025-12-01T15:29:17.166" v="11946" actId="14100"/>
          <ac:grpSpMkLst>
            <pc:docMk/>
            <pc:sldMk cId="4025208969" sldId="5412"/>
            <ac:grpSpMk id="7" creationId="{1A42A28C-1D39-7267-E22E-F7D2A5C920EF}"/>
          </ac:grpSpMkLst>
        </pc:grpChg>
        <pc:grpChg chg="del">
          <ac:chgData name="Jude Legg" userId="dc214f68-8766-4085-a09a-3fe6d65028ba" providerId="ADAL" clId="{081D8AC2-FBA5-4483-BBF2-7781D532AFA2}" dt="2025-12-01T15:28:38.273" v="11799" actId="478"/>
          <ac:grpSpMkLst>
            <pc:docMk/>
            <pc:sldMk cId="4025208969" sldId="5412"/>
            <ac:grpSpMk id="32" creationId="{182E5D67-927B-BD9D-F6DC-56F4DC63BC81}"/>
          </ac:grpSpMkLst>
        </pc:grpChg>
        <pc:grpChg chg="mod">
          <ac:chgData name="Jude Legg" userId="dc214f68-8766-4085-a09a-3fe6d65028ba" providerId="ADAL" clId="{081D8AC2-FBA5-4483-BBF2-7781D532AFA2}" dt="2025-12-01T15:31:54.306" v="12406" actId="1076"/>
          <ac:grpSpMkLst>
            <pc:docMk/>
            <pc:sldMk cId="4025208969" sldId="5412"/>
            <ac:grpSpMk id="38" creationId="{3777BFBC-DCE2-74EF-D69B-5C80366AE0FA}"/>
          </ac:grpSpMkLst>
        </pc:grpChg>
      </pc:sldChg>
      <pc:sldChg chg="addSp delSp modSp add mod modNotesTx">
        <pc:chgData name="Jude Legg" userId="dc214f68-8766-4085-a09a-3fe6d65028ba" providerId="ADAL" clId="{081D8AC2-FBA5-4483-BBF2-7781D532AFA2}" dt="2025-12-02T14:59:30.531" v="21757" actId="1036"/>
        <pc:sldMkLst>
          <pc:docMk/>
          <pc:sldMk cId="1084915679" sldId="5413"/>
        </pc:sldMkLst>
        <pc:spChg chg="mod">
          <ac:chgData name="Jude Legg" userId="dc214f68-8766-4085-a09a-3fe6d65028ba" providerId="ADAL" clId="{081D8AC2-FBA5-4483-BBF2-7781D532AFA2}" dt="2025-12-01T15:43:00.192" v="12946" actId="20577"/>
          <ac:spMkLst>
            <pc:docMk/>
            <pc:sldMk cId="1084915679" sldId="5413"/>
            <ac:spMk id="3" creationId="{A7610436-158C-1934-5C15-8DD95EF4D1BC}"/>
          </ac:spMkLst>
        </pc:spChg>
        <pc:spChg chg="mod">
          <ac:chgData name="Jude Legg" userId="dc214f68-8766-4085-a09a-3fe6d65028ba" providerId="ADAL" clId="{081D8AC2-FBA5-4483-BBF2-7781D532AFA2}" dt="2025-12-01T15:43:12.717" v="12979" actId="20577"/>
          <ac:spMkLst>
            <pc:docMk/>
            <pc:sldMk cId="1084915679" sldId="5413"/>
            <ac:spMk id="5" creationId="{8C47B7A9-1FAF-5577-AA0C-383C15791B0F}"/>
          </ac:spMkLst>
        </pc:spChg>
        <pc:spChg chg="mod">
          <ac:chgData name="Jude Legg" userId="dc214f68-8766-4085-a09a-3fe6d65028ba" providerId="ADAL" clId="{081D8AC2-FBA5-4483-BBF2-7781D532AFA2}" dt="2025-12-01T17:23:21.015" v="20850" actId="1076"/>
          <ac:spMkLst>
            <pc:docMk/>
            <pc:sldMk cId="1084915679" sldId="5413"/>
            <ac:spMk id="11" creationId="{7502EA2D-9878-5649-AAAF-C47B9D6ABC4D}"/>
          </ac:spMkLst>
        </pc:spChg>
        <pc:spChg chg="mod">
          <ac:chgData name="Jude Legg" userId="dc214f68-8766-4085-a09a-3fe6d65028ba" providerId="ADAL" clId="{081D8AC2-FBA5-4483-BBF2-7781D532AFA2}" dt="2025-12-02T14:58:29.912" v="21648" actId="164"/>
          <ac:spMkLst>
            <pc:docMk/>
            <pc:sldMk cId="1084915679" sldId="5413"/>
            <ac:spMk id="15" creationId="{0C9C5C3D-12CE-B20C-F4BE-CE17F10C791A}"/>
          </ac:spMkLst>
        </pc:spChg>
        <pc:spChg chg="mod">
          <ac:chgData name="Jude Legg" userId="dc214f68-8766-4085-a09a-3fe6d65028ba" providerId="ADAL" clId="{081D8AC2-FBA5-4483-BBF2-7781D532AFA2}" dt="2025-12-02T14:58:29.912" v="21648" actId="164"/>
          <ac:spMkLst>
            <pc:docMk/>
            <pc:sldMk cId="1084915679" sldId="5413"/>
            <ac:spMk id="16" creationId="{3D102502-70CA-21DD-24AF-19690C640A68}"/>
          </ac:spMkLst>
        </pc:spChg>
        <pc:spChg chg="mod">
          <ac:chgData name="Jude Legg" userId="dc214f68-8766-4085-a09a-3fe6d65028ba" providerId="ADAL" clId="{081D8AC2-FBA5-4483-BBF2-7781D532AFA2}" dt="2025-12-01T17:23:23.047" v="20851" actId="1076"/>
          <ac:spMkLst>
            <pc:docMk/>
            <pc:sldMk cId="1084915679" sldId="5413"/>
            <ac:spMk id="18" creationId="{5EBB1839-3400-6428-1485-CD4D2753039B}"/>
          </ac:spMkLst>
        </pc:spChg>
        <pc:spChg chg="mod">
          <ac:chgData name="Jude Legg" userId="dc214f68-8766-4085-a09a-3fe6d65028ba" providerId="ADAL" clId="{081D8AC2-FBA5-4483-BBF2-7781D532AFA2}" dt="2025-12-01T17:23:25.368" v="20852" actId="1076"/>
          <ac:spMkLst>
            <pc:docMk/>
            <pc:sldMk cId="1084915679" sldId="5413"/>
            <ac:spMk id="19" creationId="{58FE225B-26E8-1E8E-6512-3F2092AD5099}"/>
          </ac:spMkLst>
        </pc:spChg>
        <pc:spChg chg="mod">
          <ac:chgData name="Jude Legg" userId="dc214f68-8766-4085-a09a-3fe6d65028ba" providerId="ADAL" clId="{081D8AC2-FBA5-4483-BBF2-7781D532AFA2}" dt="2025-12-02T14:59:30.531" v="21757" actId="1036"/>
          <ac:spMkLst>
            <pc:docMk/>
            <pc:sldMk cId="1084915679" sldId="5413"/>
            <ac:spMk id="23" creationId="{1C273571-4ABD-A676-D71D-633996491339}"/>
          </ac:spMkLst>
        </pc:spChg>
        <pc:spChg chg="mod">
          <ac:chgData name="Jude Legg" userId="dc214f68-8766-4085-a09a-3fe6d65028ba" providerId="ADAL" clId="{081D8AC2-FBA5-4483-BBF2-7781D532AFA2}" dt="2025-12-02T14:59:19.034" v="21745" actId="20577"/>
          <ac:spMkLst>
            <pc:docMk/>
            <pc:sldMk cId="1084915679" sldId="5413"/>
            <ac:spMk id="28" creationId="{F546EE59-5F57-96B1-63B0-8E75AC571E54}"/>
          </ac:spMkLst>
        </pc:spChg>
        <pc:spChg chg="mod">
          <ac:chgData name="Jude Legg" userId="dc214f68-8766-4085-a09a-3fe6d65028ba" providerId="ADAL" clId="{081D8AC2-FBA5-4483-BBF2-7781D532AFA2}" dt="2025-12-02T14:58:29.912" v="21648" actId="164"/>
          <ac:spMkLst>
            <pc:docMk/>
            <pc:sldMk cId="1084915679" sldId="5413"/>
            <ac:spMk id="36" creationId="{CFF94E10-8290-2A7A-0EF4-AB5F5BCC1AEB}"/>
          </ac:spMkLst>
        </pc:spChg>
        <pc:spChg chg="mod">
          <ac:chgData name="Jude Legg" userId="dc214f68-8766-4085-a09a-3fe6d65028ba" providerId="ADAL" clId="{081D8AC2-FBA5-4483-BBF2-7781D532AFA2}" dt="2025-12-01T17:24:38.776" v="20882" actId="1076"/>
          <ac:spMkLst>
            <pc:docMk/>
            <pc:sldMk cId="1084915679" sldId="5413"/>
            <ac:spMk id="37" creationId="{20FEEC80-4A65-62CF-3295-9C12A2881AAA}"/>
          </ac:spMkLst>
        </pc:spChg>
        <pc:spChg chg="del">
          <ac:chgData name="Jude Legg" userId="dc214f68-8766-4085-a09a-3fe6d65028ba" providerId="ADAL" clId="{081D8AC2-FBA5-4483-BBF2-7781D532AFA2}" dt="2025-12-01T15:44:26.810" v="13225" actId="478"/>
          <ac:spMkLst>
            <pc:docMk/>
            <pc:sldMk cId="1084915679" sldId="5413"/>
            <ac:spMk id="39" creationId="{C8A23E99-EC83-A4B3-420C-A0DA83D579D8}"/>
          </ac:spMkLst>
        </pc:spChg>
        <pc:grpChg chg="add mod">
          <ac:chgData name="Jude Legg" userId="dc214f68-8766-4085-a09a-3fe6d65028ba" providerId="ADAL" clId="{081D8AC2-FBA5-4483-BBF2-7781D532AFA2}" dt="2025-12-02T14:59:25.852" v="21749" actId="1035"/>
          <ac:grpSpMkLst>
            <pc:docMk/>
            <pc:sldMk cId="1084915679" sldId="5413"/>
            <ac:grpSpMk id="6" creationId="{CD776343-BFD7-36D6-8C70-7036886FFFC9}"/>
          </ac:grpSpMkLst>
        </pc:grpChg>
        <pc:grpChg chg="del">
          <ac:chgData name="Jude Legg" userId="dc214f68-8766-4085-a09a-3fe6d65028ba" providerId="ADAL" clId="{081D8AC2-FBA5-4483-BBF2-7781D532AFA2}" dt="2025-12-01T15:44:25.238" v="13224" actId="478"/>
          <ac:grpSpMkLst>
            <pc:docMk/>
            <pc:sldMk cId="1084915679" sldId="5413"/>
            <ac:grpSpMk id="32" creationId="{C5C3AF30-8D47-98C2-B7E1-31D20B7336CF}"/>
          </ac:grpSpMkLst>
        </pc:grpChg>
        <pc:grpChg chg="mod">
          <ac:chgData name="Jude Legg" userId="dc214f68-8766-4085-a09a-3fe6d65028ba" providerId="ADAL" clId="{081D8AC2-FBA5-4483-BBF2-7781D532AFA2}" dt="2025-12-02T14:58:17.913" v="21647" actId="1036"/>
          <ac:grpSpMkLst>
            <pc:docMk/>
            <pc:sldMk cId="1084915679" sldId="5413"/>
            <ac:grpSpMk id="38" creationId="{3F388D41-CDF1-8869-C9A8-B8D411596598}"/>
          </ac:grpSpMkLst>
        </pc:grpChg>
      </pc:sldChg>
      <pc:sldChg chg="modSp add del modNotesTx">
        <pc:chgData name="Jude Legg" userId="dc214f68-8766-4085-a09a-3fe6d65028ba" providerId="ADAL" clId="{081D8AC2-FBA5-4483-BBF2-7781D532AFA2}" dt="2025-12-01T15:19:17.368" v="11076" actId="2696"/>
        <pc:sldMkLst>
          <pc:docMk/>
          <pc:sldMk cId="2361972917" sldId="5414"/>
        </pc:sldMkLst>
        <pc:spChg chg="mod">
          <ac:chgData name="Jude Legg" userId="dc214f68-8766-4085-a09a-3fe6d65028ba" providerId="ADAL" clId="{081D8AC2-FBA5-4483-BBF2-7781D532AFA2}" dt="2025-12-01T15:14:31.324" v="10732" actId="20577"/>
          <ac:spMkLst>
            <pc:docMk/>
            <pc:sldMk cId="2361972917" sldId="5414"/>
            <ac:spMk id="2" creationId="{BA351B60-BC9E-640B-EBC3-CBBE49C4492C}"/>
          </ac:spMkLst>
        </pc:spChg>
        <pc:spChg chg="mod">
          <ac:chgData name="Jude Legg" userId="dc214f68-8766-4085-a09a-3fe6d65028ba" providerId="ADAL" clId="{081D8AC2-FBA5-4483-BBF2-7781D532AFA2}" dt="2025-12-01T15:12:33.137" v="10645" actId="20577"/>
          <ac:spMkLst>
            <pc:docMk/>
            <pc:sldMk cId="2361972917" sldId="5414"/>
            <ac:spMk id="14" creationId="{16AE124D-F0E5-24DA-E901-FBCD756E91EF}"/>
          </ac:spMkLst>
        </pc:spChg>
      </pc:sldChg>
      <pc:sldChg chg="add del">
        <pc:chgData name="Jude Legg" userId="dc214f68-8766-4085-a09a-3fe6d65028ba" providerId="ADAL" clId="{081D8AC2-FBA5-4483-BBF2-7781D532AFA2}" dt="2025-12-01T16:32:45.469" v="17401" actId="2696"/>
        <pc:sldMkLst>
          <pc:docMk/>
          <pc:sldMk cId="3789091071" sldId="5414"/>
        </pc:sldMkLst>
      </pc:sldChg>
      <pc:sldChg chg="addSp delSp modSp add mod ord modNotesTx">
        <pc:chgData name="Jude Legg" userId="dc214f68-8766-4085-a09a-3fe6d65028ba" providerId="ADAL" clId="{081D8AC2-FBA5-4483-BBF2-7781D532AFA2}" dt="2025-12-01T17:25:12.452" v="20901" actId="20577"/>
        <pc:sldMkLst>
          <pc:docMk/>
          <pc:sldMk cId="1656260052" sldId="5415"/>
        </pc:sldMkLst>
        <pc:spChg chg="mod">
          <ac:chgData name="Jude Legg" userId="dc214f68-8766-4085-a09a-3fe6d65028ba" providerId="ADAL" clId="{081D8AC2-FBA5-4483-BBF2-7781D532AFA2}" dt="2025-12-01T16:18:08.947" v="16954" actId="255"/>
          <ac:spMkLst>
            <pc:docMk/>
            <pc:sldMk cId="1656260052" sldId="5415"/>
            <ac:spMk id="3" creationId="{13FF7AE7-AE97-9BDD-1046-919019D0243E}"/>
          </ac:spMkLst>
        </pc:spChg>
        <pc:spChg chg="mod">
          <ac:chgData name="Jude Legg" userId="dc214f68-8766-4085-a09a-3fe6d65028ba" providerId="ADAL" clId="{081D8AC2-FBA5-4483-BBF2-7781D532AFA2}" dt="2025-12-01T15:48:24.594" v="13704" actId="20577"/>
          <ac:spMkLst>
            <pc:docMk/>
            <pc:sldMk cId="1656260052" sldId="5415"/>
            <ac:spMk id="5" creationId="{B2302054-2578-9148-68FD-244A3F22D8F7}"/>
          </ac:spMkLst>
        </pc:spChg>
        <pc:spChg chg="add mod">
          <ac:chgData name="Jude Legg" userId="dc214f68-8766-4085-a09a-3fe6d65028ba" providerId="ADAL" clId="{081D8AC2-FBA5-4483-BBF2-7781D532AFA2}" dt="2025-12-01T17:25:12.452" v="20901" actId="20577"/>
          <ac:spMkLst>
            <pc:docMk/>
            <pc:sldMk cId="1656260052" sldId="5415"/>
            <ac:spMk id="6" creationId="{55E4B2A6-A2EE-DE52-F00B-5A384F59D8A2}"/>
          </ac:spMkLst>
        </pc:spChg>
        <pc:spChg chg="mod">
          <ac:chgData name="Jude Legg" userId="dc214f68-8766-4085-a09a-3fe6d65028ba" providerId="ADAL" clId="{081D8AC2-FBA5-4483-BBF2-7781D532AFA2}" dt="2025-12-01T15:56:27.699" v="14558" actId="20577"/>
          <ac:spMkLst>
            <pc:docMk/>
            <pc:sldMk cId="1656260052" sldId="5415"/>
            <ac:spMk id="11" creationId="{EDEDE163-44F3-9040-6F3F-AD2999A9B869}"/>
          </ac:spMkLst>
        </pc:spChg>
        <pc:spChg chg="mod">
          <ac:chgData name="Jude Legg" userId="dc214f68-8766-4085-a09a-3fe6d65028ba" providerId="ADAL" clId="{081D8AC2-FBA5-4483-BBF2-7781D532AFA2}" dt="2025-12-01T15:59:43.563" v="14913" actId="1076"/>
          <ac:spMkLst>
            <pc:docMk/>
            <pc:sldMk cId="1656260052" sldId="5415"/>
            <ac:spMk id="14" creationId="{51D6F914-10FD-E0EF-6EF1-AE77B8EE08C3}"/>
          </ac:spMkLst>
        </pc:spChg>
        <pc:spChg chg="del">
          <ac:chgData name="Jude Legg" userId="dc214f68-8766-4085-a09a-3fe6d65028ba" providerId="ADAL" clId="{081D8AC2-FBA5-4483-BBF2-7781D532AFA2}" dt="2025-12-01T15:50:21.052" v="13795" actId="478"/>
          <ac:spMkLst>
            <pc:docMk/>
            <pc:sldMk cId="1656260052" sldId="5415"/>
            <ac:spMk id="15" creationId="{0D744D38-CD59-827A-76F8-0033DB5FFC9C}"/>
          </ac:spMkLst>
        </pc:spChg>
        <pc:spChg chg="del">
          <ac:chgData name="Jude Legg" userId="dc214f68-8766-4085-a09a-3fe6d65028ba" providerId="ADAL" clId="{081D8AC2-FBA5-4483-BBF2-7781D532AFA2}" dt="2025-12-01T15:50:25.049" v="13796" actId="478"/>
          <ac:spMkLst>
            <pc:docMk/>
            <pc:sldMk cId="1656260052" sldId="5415"/>
            <ac:spMk id="16" creationId="{1433A3A3-801A-8152-E6F8-4814397FF8D3}"/>
          </ac:spMkLst>
        </pc:spChg>
        <pc:spChg chg="mod">
          <ac:chgData name="Jude Legg" userId="dc214f68-8766-4085-a09a-3fe6d65028ba" providerId="ADAL" clId="{081D8AC2-FBA5-4483-BBF2-7781D532AFA2}" dt="2025-12-01T15:59:48.146" v="14915" actId="1076"/>
          <ac:spMkLst>
            <pc:docMk/>
            <pc:sldMk cId="1656260052" sldId="5415"/>
            <ac:spMk id="18" creationId="{914AAC84-60F4-8F05-AF81-BBD8C89CFF08}"/>
          </ac:spMkLst>
        </pc:spChg>
        <pc:spChg chg="mod">
          <ac:chgData name="Jude Legg" userId="dc214f68-8766-4085-a09a-3fe6d65028ba" providerId="ADAL" clId="{081D8AC2-FBA5-4483-BBF2-7781D532AFA2}" dt="2025-12-01T15:59:45.855" v="14914" actId="1076"/>
          <ac:spMkLst>
            <pc:docMk/>
            <pc:sldMk cId="1656260052" sldId="5415"/>
            <ac:spMk id="19" creationId="{6ECF01C3-A145-CDCC-7FCD-262E4BE3F4ED}"/>
          </ac:spMkLst>
        </pc:spChg>
        <pc:spChg chg="mod">
          <ac:chgData name="Jude Legg" userId="dc214f68-8766-4085-a09a-3fe6d65028ba" providerId="ADAL" clId="{081D8AC2-FBA5-4483-BBF2-7781D532AFA2}" dt="2025-12-01T15:57:15.056" v="14568" actId="1076"/>
          <ac:spMkLst>
            <pc:docMk/>
            <pc:sldMk cId="1656260052" sldId="5415"/>
            <ac:spMk id="26" creationId="{A4EF8B50-BE15-2E4D-C476-C6CE7A291371}"/>
          </ac:spMkLst>
        </pc:spChg>
        <pc:spChg chg="del mod">
          <ac:chgData name="Jude Legg" userId="dc214f68-8766-4085-a09a-3fe6d65028ba" providerId="ADAL" clId="{081D8AC2-FBA5-4483-BBF2-7781D532AFA2}" dt="2025-12-01T15:54:05.439" v="14116" actId="478"/>
          <ac:spMkLst>
            <pc:docMk/>
            <pc:sldMk cId="1656260052" sldId="5415"/>
            <ac:spMk id="28" creationId="{67545BB7-70FB-BFF3-7CDB-49DF006250BB}"/>
          </ac:spMkLst>
        </pc:spChg>
        <pc:spChg chg="del">
          <ac:chgData name="Jude Legg" userId="dc214f68-8766-4085-a09a-3fe6d65028ba" providerId="ADAL" clId="{081D8AC2-FBA5-4483-BBF2-7781D532AFA2}" dt="2025-12-01T15:50:25.049" v="13796" actId="478"/>
          <ac:spMkLst>
            <pc:docMk/>
            <pc:sldMk cId="1656260052" sldId="5415"/>
            <ac:spMk id="36" creationId="{6E7452B9-BBC7-50EB-156F-6FB5ACFB85D9}"/>
          </ac:spMkLst>
        </pc:spChg>
        <pc:spChg chg="del mod">
          <ac:chgData name="Jude Legg" userId="dc214f68-8766-4085-a09a-3fe6d65028ba" providerId="ADAL" clId="{081D8AC2-FBA5-4483-BBF2-7781D532AFA2}" dt="2025-12-01T15:50:29.458" v="13799" actId="478"/>
          <ac:spMkLst>
            <pc:docMk/>
            <pc:sldMk cId="1656260052" sldId="5415"/>
            <ac:spMk id="39" creationId="{9255758A-3295-754F-C350-78C8A1E3144F}"/>
          </ac:spMkLst>
        </pc:spChg>
        <pc:grpChg chg="mod">
          <ac:chgData name="Jude Legg" userId="dc214f68-8766-4085-a09a-3fe6d65028ba" providerId="ADAL" clId="{081D8AC2-FBA5-4483-BBF2-7781D532AFA2}" dt="2025-12-01T15:59:39.737" v="14912" actId="1076"/>
          <ac:grpSpMkLst>
            <pc:docMk/>
            <pc:sldMk cId="1656260052" sldId="5415"/>
            <ac:grpSpMk id="7" creationId="{577AC2A7-7F0E-48F8-360B-240AD4D561B3}"/>
          </ac:grpSpMkLst>
        </pc:grpChg>
        <pc:grpChg chg="del">
          <ac:chgData name="Jude Legg" userId="dc214f68-8766-4085-a09a-3fe6d65028ba" providerId="ADAL" clId="{081D8AC2-FBA5-4483-BBF2-7781D532AFA2}" dt="2025-12-01T15:50:26.569" v="13797" actId="478"/>
          <ac:grpSpMkLst>
            <pc:docMk/>
            <pc:sldMk cId="1656260052" sldId="5415"/>
            <ac:grpSpMk id="32" creationId="{284302FF-F9D9-8A6D-790A-029180246145}"/>
          </ac:grpSpMkLst>
        </pc:grpChg>
        <pc:grpChg chg="del">
          <ac:chgData name="Jude Legg" userId="dc214f68-8766-4085-a09a-3fe6d65028ba" providerId="ADAL" clId="{081D8AC2-FBA5-4483-BBF2-7781D532AFA2}" dt="2025-12-01T15:50:25.049" v="13796" actId="478"/>
          <ac:grpSpMkLst>
            <pc:docMk/>
            <pc:sldMk cId="1656260052" sldId="5415"/>
            <ac:grpSpMk id="38" creationId="{0DB06BE4-AC61-2DC8-C991-3DD11B1B4C58}"/>
          </ac:grpSpMkLst>
        </pc:grpChg>
      </pc:sldChg>
      <pc:sldChg chg="modSp add mod modNotesTx">
        <pc:chgData name="Jude Legg" userId="dc214f68-8766-4085-a09a-3fe6d65028ba" providerId="ADAL" clId="{081D8AC2-FBA5-4483-BBF2-7781D532AFA2}" dt="2025-12-01T16:06:17.620" v="15711" actId="20577"/>
        <pc:sldMkLst>
          <pc:docMk/>
          <pc:sldMk cId="786000846" sldId="5416"/>
        </pc:sldMkLst>
        <pc:spChg chg="mod">
          <ac:chgData name="Jude Legg" userId="dc214f68-8766-4085-a09a-3fe6d65028ba" providerId="ADAL" clId="{081D8AC2-FBA5-4483-BBF2-7781D532AFA2}" dt="2025-12-01T16:03:59.347" v="15605" actId="255"/>
          <ac:spMkLst>
            <pc:docMk/>
            <pc:sldMk cId="786000846" sldId="5416"/>
            <ac:spMk id="3" creationId="{07EFFB12-8EDD-ADDF-BBB0-25DCCD1A99B4}"/>
          </ac:spMkLst>
        </pc:spChg>
        <pc:spChg chg="mod">
          <ac:chgData name="Jude Legg" userId="dc214f68-8766-4085-a09a-3fe6d65028ba" providerId="ADAL" clId="{081D8AC2-FBA5-4483-BBF2-7781D532AFA2}" dt="2025-12-01T16:01:40.889" v="15210" actId="20577"/>
          <ac:spMkLst>
            <pc:docMk/>
            <pc:sldMk cId="786000846" sldId="5416"/>
            <ac:spMk id="11" creationId="{1B0A273F-0398-720F-2222-81ED918EB7D0}"/>
          </ac:spMkLst>
        </pc:spChg>
        <pc:spChg chg="mod">
          <ac:chgData name="Jude Legg" userId="dc214f68-8766-4085-a09a-3fe6d65028ba" providerId="ADAL" clId="{081D8AC2-FBA5-4483-BBF2-7781D532AFA2}" dt="2025-12-01T16:04:05.963" v="15607" actId="1076"/>
          <ac:spMkLst>
            <pc:docMk/>
            <pc:sldMk cId="786000846" sldId="5416"/>
            <ac:spMk id="14" creationId="{ECB29BAA-8E56-F45B-F06E-2397DC79212F}"/>
          </ac:spMkLst>
        </pc:spChg>
        <pc:spChg chg="mod">
          <ac:chgData name="Jude Legg" userId="dc214f68-8766-4085-a09a-3fe6d65028ba" providerId="ADAL" clId="{081D8AC2-FBA5-4483-BBF2-7781D532AFA2}" dt="2025-12-01T16:04:18.483" v="15611" actId="1038"/>
          <ac:spMkLst>
            <pc:docMk/>
            <pc:sldMk cId="786000846" sldId="5416"/>
            <ac:spMk id="18" creationId="{0E5C8076-33EE-828D-2AFC-073FD61167D4}"/>
          </ac:spMkLst>
        </pc:spChg>
        <pc:spChg chg="mod">
          <ac:chgData name="Jude Legg" userId="dc214f68-8766-4085-a09a-3fe6d65028ba" providerId="ADAL" clId="{081D8AC2-FBA5-4483-BBF2-7781D532AFA2}" dt="2025-12-01T16:04:07.865" v="15608" actId="1076"/>
          <ac:spMkLst>
            <pc:docMk/>
            <pc:sldMk cId="786000846" sldId="5416"/>
            <ac:spMk id="19" creationId="{C5D9B68E-64B6-933F-8FCA-6F66B86537FD}"/>
          </ac:spMkLst>
        </pc:spChg>
        <pc:spChg chg="mod">
          <ac:chgData name="Jude Legg" userId="dc214f68-8766-4085-a09a-3fe6d65028ba" providerId="ADAL" clId="{081D8AC2-FBA5-4483-BBF2-7781D532AFA2}" dt="2025-12-01T16:05:43.649" v="15709" actId="113"/>
          <ac:spMkLst>
            <pc:docMk/>
            <pc:sldMk cId="786000846" sldId="5416"/>
            <ac:spMk id="28" creationId="{10C580BD-B774-B025-A420-3AC53EB60628}"/>
          </ac:spMkLst>
        </pc:spChg>
        <pc:grpChg chg="mod">
          <ac:chgData name="Jude Legg" userId="dc214f68-8766-4085-a09a-3fe6d65028ba" providerId="ADAL" clId="{081D8AC2-FBA5-4483-BBF2-7781D532AFA2}" dt="2025-12-01T16:04:02.606" v="15606" actId="1076"/>
          <ac:grpSpMkLst>
            <pc:docMk/>
            <pc:sldMk cId="786000846" sldId="5416"/>
            <ac:grpSpMk id="7" creationId="{4B9CC924-B69E-5F3D-952F-85E1B2B1C6A9}"/>
          </ac:grpSpMkLst>
        </pc:grpChg>
      </pc:sldChg>
      <pc:sldChg chg="modSp add del mod ord modNotesTx">
        <pc:chgData name="Jude Legg" userId="dc214f68-8766-4085-a09a-3fe6d65028ba" providerId="ADAL" clId="{081D8AC2-FBA5-4483-BBF2-7781D532AFA2}" dt="2025-12-01T16:07:00.271" v="15762" actId="2696"/>
        <pc:sldMkLst>
          <pc:docMk/>
          <pc:sldMk cId="2241191323" sldId="5417"/>
        </pc:sldMkLst>
        <pc:spChg chg="mod">
          <ac:chgData name="Jude Legg" userId="dc214f68-8766-4085-a09a-3fe6d65028ba" providerId="ADAL" clId="{081D8AC2-FBA5-4483-BBF2-7781D532AFA2}" dt="2025-12-01T16:06:44.059" v="15760" actId="20577"/>
          <ac:spMkLst>
            <pc:docMk/>
            <pc:sldMk cId="2241191323" sldId="5417"/>
            <ac:spMk id="56" creationId="{B3BBC735-E89C-AFCE-1E33-2725DC8D37C9}"/>
          </ac:spMkLst>
        </pc:spChg>
      </pc:sldChg>
      <pc:sldChg chg="addSp delSp modSp add mod ord modNotesTx">
        <pc:chgData name="Jude Legg" userId="dc214f68-8766-4085-a09a-3fe6d65028ba" providerId="ADAL" clId="{081D8AC2-FBA5-4483-BBF2-7781D532AFA2}" dt="2025-12-02T15:27:20.013" v="21761" actId="20577"/>
        <pc:sldMkLst>
          <pc:docMk/>
          <pc:sldMk cId="3035217686" sldId="5417"/>
        </pc:sldMkLst>
        <pc:spChg chg="mod">
          <ac:chgData name="Jude Legg" userId="dc214f68-8766-4085-a09a-3fe6d65028ba" providerId="ADAL" clId="{081D8AC2-FBA5-4483-BBF2-7781D532AFA2}" dt="2025-12-01T16:28:02.043" v="17131" actId="1076"/>
          <ac:spMkLst>
            <pc:docMk/>
            <pc:sldMk cId="3035217686" sldId="5417"/>
            <ac:spMk id="3" creationId="{7F9A4165-D792-BB9A-8BE7-7FC56DEBA784}"/>
          </ac:spMkLst>
        </pc:spChg>
        <pc:spChg chg="del mod topLvl">
          <ac:chgData name="Jude Legg" userId="dc214f68-8766-4085-a09a-3fe6d65028ba" providerId="ADAL" clId="{081D8AC2-FBA5-4483-BBF2-7781D532AFA2}" dt="2025-12-01T16:26:48.399" v="17127" actId="478"/>
          <ac:spMkLst>
            <pc:docMk/>
            <pc:sldMk cId="3035217686" sldId="5417"/>
            <ac:spMk id="5" creationId="{2CCAF8A2-4069-0519-7363-470CBCE1B08F}"/>
          </ac:spMkLst>
        </pc:spChg>
        <pc:spChg chg="add del mod">
          <ac:chgData name="Jude Legg" userId="dc214f68-8766-4085-a09a-3fe6d65028ba" providerId="ADAL" clId="{081D8AC2-FBA5-4483-BBF2-7781D532AFA2}" dt="2025-12-01T16:26:34.863" v="17122" actId="478"/>
          <ac:spMkLst>
            <pc:docMk/>
            <pc:sldMk cId="3035217686" sldId="5417"/>
            <ac:spMk id="6" creationId="{6CDF0BF8-E441-B52E-AD7C-23F2E4B8963E}"/>
          </ac:spMkLst>
        </pc:spChg>
        <pc:spChg chg="add mod">
          <ac:chgData name="Jude Legg" userId="dc214f68-8766-4085-a09a-3fe6d65028ba" providerId="ADAL" clId="{081D8AC2-FBA5-4483-BBF2-7781D532AFA2}" dt="2025-12-02T15:27:20.013" v="21761" actId="20577"/>
          <ac:spMkLst>
            <pc:docMk/>
            <pc:sldMk cId="3035217686" sldId="5417"/>
            <ac:spMk id="8" creationId="{2215E0D3-AE6B-D560-D841-BCDAA9A75276}"/>
          </ac:spMkLst>
        </pc:spChg>
        <pc:spChg chg="mod topLvl">
          <ac:chgData name="Jude Legg" userId="dc214f68-8766-4085-a09a-3fe6d65028ba" providerId="ADAL" clId="{081D8AC2-FBA5-4483-BBF2-7781D532AFA2}" dt="2025-12-01T16:30:52.104" v="17365" actId="1076"/>
          <ac:spMkLst>
            <pc:docMk/>
            <pc:sldMk cId="3035217686" sldId="5417"/>
            <ac:spMk id="11" creationId="{59758F3A-DA0A-5C68-2135-0A7551EB00FD}"/>
          </ac:spMkLst>
        </pc:spChg>
        <pc:spChg chg="del mod">
          <ac:chgData name="Jude Legg" userId="dc214f68-8766-4085-a09a-3fe6d65028ba" providerId="ADAL" clId="{081D8AC2-FBA5-4483-BBF2-7781D532AFA2}" dt="2025-12-01T16:30:54.121" v="17366" actId="478"/>
          <ac:spMkLst>
            <pc:docMk/>
            <pc:sldMk cId="3035217686" sldId="5417"/>
            <ac:spMk id="14" creationId="{827431D7-D9C2-F08F-2E09-230C293AE1DB}"/>
          </ac:spMkLst>
        </pc:spChg>
        <pc:spChg chg="del">
          <ac:chgData name="Jude Legg" userId="dc214f68-8766-4085-a09a-3fe6d65028ba" providerId="ADAL" clId="{081D8AC2-FBA5-4483-BBF2-7781D532AFA2}" dt="2025-12-01T16:12:34.467" v="16228" actId="478"/>
          <ac:spMkLst>
            <pc:docMk/>
            <pc:sldMk cId="3035217686" sldId="5417"/>
            <ac:spMk id="15" creationId="{3729A5AB-4F23-0C4E-8D7E-81964E92A3DB}"/>
          </ac:spMkLst>
        </pc:spChg>
        <pc:spChg chg="del">
          <ac:chgData name="Jude Legg" userId="dc214f68-8766-4085-a09a-3fe6d65028ba" providerId="ADAL" clId="{081D8AC2-FBA5-4483-BBF2-7781D532AFA2}" dt="2025-12-01T16:12:32.447" v="16227" actId="478"/>
          <ac:spMkLst>
            <pc:docMk/>
            <pc:sldMk cId="3035217686" sldId="5417"/>
            <ac:spMk id="16" creationId="{776BD23C-2AF0-9541-4844-FDB31B81E941}"/>
          </ac:spMkLst>
        </pc:spChg>
        <pc:spChg chg="del">
          <ac:chgData name="Jude Legg" userId="dc214f68-8766-4085-a09a-3fe6d65028ba" providerId="ADAL" clId="{081D8AC2-FBA5-4483-BBF2-7781D532AFA2}" dt="2025-12-01T16:11:05.961" v="15975" actId="478"/>
          <ac:spMkLst>
            <pc:docMk/>
            <pc:sldMk cId="3035217686" sldId="5417"/>
            <ac:spMk id="18" creationId="{904B330C-369B-A049-2806-1E820C9D0566}"/>
          </ac:spMkLst>
        </pc:spChg>
        <pc:spChg chg="del">
          <ac:chgData name="Jude Legg" userId="dc214f68-8766-4085-a09a-3fe6d65028ba" providerId="ADAL" clId="{081D8AC2-FBA5-4483-BBF2-7781D532AFA2}" dt="2025-12-01T16:10:59.694" v="15973" actId="478"/>
          <ac:spMkLst>
            <pc:docMk/>
            <pc:sldMk cId="3035217686" sldId="5417"/>
            <ac:spMk id="19" creationId="{CF83B610-E12B-3432-41EB-2C5DF184A501}"/>
          </ac:spMkLst>
        </pc:spChg>
        <pc:spChg chg="del">
          <ac:chgData name="Jude Legg" userId="dc214f68-8766-4085-a09a-3fe6d65028ba" providerId="ADAL" clId="{081D8AC2-FBA5-4483-BBF2-7781D532AFA2}" dt="2025-12-01T16:11:08.623" v="15976" actId="478"/>
          <ac:spMkLst>
            <pc:docMk/>
            <pc:sldMk cId="3035217686" sldId="5417"/>
            <ac:spMk id="28" creationId="{8F0F4A49-94A2-F2A9-80F6-9298F16A0627}"/>
          </ac:spMkLst>
        </pc:spChg>
        <pc:spChg chg="del">
          <ac:chgData name="Jude Legg" userId="dc214f68-8766-4085-a09a-3fe6d65028ba" providerId="ADAL" clId="{081D8AC2-FBA5-4483-BBF2-7781D532AFA2}" dt="2025-12-01T16:12:37.532" v="16229" actId="478"/>
          <ac:spMkLst>
            <pc:docMk/>
            <pc:sldMk cId="3035217686" sldId="5417"/>
            <ac:spMk id="36" creationId="{0624D48F-5357-DF17-BBA0-B6E21D75EF55}"/>
          </ac:spMkLst>
        </pc:spChg>
        <pc:spChg chg="del">
          <ac:chgData name="Jude Legg" userId="dc214f68-8766-4085-a09a-3fe6d65028ba" providerId="ADAL" clId="{081D8AC2-FBA5-4483-BBF2-7781D532AFA2}" dt="2025-12-01T16:13:57.622" v="16426" actId="478"/>
          <ac:spMkLst>
            <pc:docMk/>
            <pc:sldMk cId="3035217686" sldId="5417"/>
            <ac:spMk id="39" creationId="{BE374792-F3F6-BCF2-6A88-C1EDDC08CE0F}"/>
          </ac:spMkLst>
        </pc:spChg>
        <pc:grpChg chg="del mod">
          <ac:chgData name="Jude Legg" userId="dc214f68-8766-4085-a09a-3fe6d65028ba" providerId="ADAL" clId="{081D8AC2-FBA5-4483-BBF2-7781D532AFA2}" dt="2025-12-01T16:26:48.399" v="17127" actId="478"/>
          <ac:grpSpMkLst>
            <pc:docMk/>
            <pc:sldMk cId="3035217686" sldId="5417"/>
            <ac:grpSpMk id="7" creationId="{BB67CEFF-A3D4-3AAC-0B6A-4D8BADA07395}"/>
          </ac:grpSpMkLst>
        </pc:grpChg>
        <pc:grpChg chg="del">
          <ac:chgData name="Jude Legg" userId="dc214f68-8766-4085-a09a-3fe6d65028ba" providerId="ADAL" clId="{081D8AC2-FBA5-4483-BBF2-7781D532AFA2}" dt="2025-12-01T16:13:55.686" v="16425" actId="478"/>
          <ac:grpSpMkLst>
            <pc:docMk/>
            <pc:sldMk cId="3035217686" sldId="5417"/>
            <ac:grpSpMk id="32" creationId="{50658E04-564D-7CB8-0986-C1D38DA13FED}"/>
          </ac:grpSpMkLst>
        </pc:grpChg>
        <pc:grpChg chg="del">
          <ac:chgData name="Jude Legg" userId="dc214f68-8766-4085-a09a-3fe6d65028ba" providerId="ADAL" clId="{081D8AC2-FBA5-4483-BBF2-7781D532AFA2}" dt="2025-12-01T16:13:22.328" v="16324" actId="478"/>
          <ac:grpSpMkLst>
            <pc:docMk/>
            <pc:sldMk cId="3035217686" sldId="5417"/>
            <ac:grpSpMk id="38" creationId="{013DEF7F-A31C-1ABB-966C-82B4ED45B4B5}"/>
          </ac:grpSpMkLst>
        </pc:grpChg>
      </pc:sldChg>
      <pc:sldChg chg="addSp delSp modSp add mod ord addAnim delAnim">
        <pc:chgData name="Jude Legg" userId="dc214f68-8766-4085-a09a-3fe6d65028ba" providerId="ADAL" clId="{081D8AC2-FBA5-4483-BBF2-7781D532AFA2}" dt="2025-12-01T17:18:59.482" v="20717" actId="20577"/>
        <pc:sldMkLst>
          <pc:docMk/>
          <pc:sldMk cId="1418906890" sldId="5418"/>
        </pc:sldMkLst>
        <pc:spChg chg="add del mod">
          <ac:chgData name="Jude Legg" userId="dc214f68-8766-4085-a09a-3fe6d65028ba" providerId="ADAL" clId="{081D8AC2-FBA5-4483-BBF2-7781D532AFA2}" dt="2025-12-01T17:12:15.421" v="20490" actId="478"/>
          <ac:spMkLst>
            <pc:docMk/>
            <pc:sldMk cId="1418906890" sldId="5418"/>
            <ac:spMk id="5" creationId="{8FD1D8D7-2FDB-D0C5-9DDF-FE9C60B89214}"/>
          </ac:spMkLst>
        </pc:spChg>
        <pc:spChg chg="add mod">
          <ac:chgData name="Jude Legg" userId="dc214f68-8766-4085-a09a-3fe6d65028ba" providerId="ADAL" clId="{081D8AC2-FBA5-4483-BBF2-7781D532AFA2}" dt="2025-12-01T17:15:23.258" v="20650" actId="20577"/>
          <ac:spMkLst>
            <pc:docMk/>
            <pc:sldMk cId="1418906890" sldId="5418"/>
            <ac:spMk id="7" creationId="{9C2CF920-D1DD-06BA-5F15-DCA83231A1E9}"/>
          </ac:spMkLst>
        </pc:spChg>
        <pc:spChg chg="add mod">
          <ac:chgData name="Jude Legg" userId="dc214f68-8766-4085-a09a-3fe6d65028ba" providerId="ADAL" clId="{081D8AC2-FBA5-4483-BBF2-7781D532AFA2}" dt="2025-12-01T17:18:48.033" v="20712" actId="1076"/>
          <ac:spMkLst>
            <pc:docMk/>
            <pc:sldMk cId="1418906890" sldId="5418"/>
            <ac:spMk id="8" creationId="{20A96721-4DEE-4FBD-8B3E-92AB3D332405}"/>
          </ac:spMkLst>
        </pc:spChg>
        <pc:spChg chg="add mod">
          <ac:chgData name="Jude Legg" userId="dc214f68-8766-4085-a09a-3fe6d65028ba" providerId="ADAL" clId="{081D8AC2-FBA5-4483-BBF2-7781D532AFA2}" dt="2025-12-01T17:18:42.743" v="20711" actId="20577"/>
          <ac:spMkLst>
            <pc:docMk/>
            <pc:sldMk cId="1418906890" sldId="5418"/>
            <ac:spMk id="9" creationId="{597F886F-9C5D-85EB-710D-0BE10C3B200A}"/>
          </ac:spMkLst>
        </pc:spChg>
        <pc:spChg chg="mod">
          <ac:chgData name="Jude Legg" userId="dc214f68-8766-4085-a09a-3fe6d65028ba" providerId="ADAL" clId="{081D8AC2-FBA5-4483-BBF2-7781D532AFA2}" dt="2025-12-01T17:18:59.482" v="20717" actId="20577"/>
          <ac:spMkLst>
            <pc:docMk/>
            <pc:sldMk cId="1418906890" sldId="5418"/>
            <ac:spMk id="13" creationId="{780C9ADA-9AA5-087C-66AF-8499C6A9F791}"/>
          </ac:spMkLst>
        </pc:spChg>
        <pc:spChg chg="mod">
          <ac:chgData name="Jude Legg" userId="dc214f68-8766-4085-a09a-3fe6d65028ba" providerId="ADAL" clId="{081D8AC2-FBA5-4483-BBF2-7781D532AFA2}" dt="2025-12-01T17:16:53.907" v="20660" actId="108"/>
          <ac:spMkLst>
            <pc:docMk/>
            <pc:sldMk cId="1418906890" sldId="5418"/>
            <ac:spMk id="26" creationId="{6665CF6D-7C75-E61E-1CA0-180602303937}"/>
          </ac:spMkLst>
        </pc:spChg>
        <pc:picChg chg="add mod">
          <ac:chgData name="Jude Legg" userId="dc214f68-8766-4085-a09a-3fe6d65028ba" providerId="ADAL" clId="{081D8AC2-FBA5-4483-BBF2-7781D532AFA2}" dt="2025-12-01T17:13:26.968" v="20534" actId="1076"/>
          <ac:picMkLst>
            <pc:docMk/>
            <pc:sldMk cId="1418906890" sldId="5418"/>
            <ac:picMk id="2" creationId="{7DB6051F-FF87-BF3E-1F59-3B619F4950FD}"/>
          </ac:picMkLst>
        </pc:picChg>
        <pc:picChg chg="add mod">
          <ac:chgData name="Jude Legg" userId="dc214f68-8766-4085-a09a-3fe6d65028ba" providerId="ADAL" clId="{081D8AC2-FBA5-4483-BBF2-7781D532AFA2}" dt="2025-12-01T17:14:51.581" v="20597" actId="1076"/>
          <ac:picMkLst>
            <pc:docMk/>
            <pc:sldMk cId="1418906890" sldId="5418"/>
            <ac:picMk id="6" creationId="{44468D1A-1498-02D2-E0E7-EAD4F1DA76BB}"/>
          </ac:picMkLst>
        </pc:picChg>
        <pc:picChg chg="del">
          <ac:chgData name="Jude Legg" userId="dc214f68-8766-4085-a09a-3fe6d65028ba" providerId="ADAL" clId="{081D8AC2-FBA5-4483-BBF2-7781D532AFA2}" dt="2025-12-01T17:12:10.513" v="20488" actId="478"/>
          <ac:picMkLst>
            <pc:docMk/>
            <pc:sldMk cId="1418906890" sldId="5418"/>
            <ac:picMk id="20" creationId="{8697B2EE-61F0-510A-ABA5-71071B75166F}"/>
          </ac:picMkLst>
        </pc:picChg>
      </pc:sldChg>
      <pc:sldChg chg="delSp modSp add mod modNotesTx">
        <pc:chgData name="Jude Legg" userId="dc214f68-8766-4085-a09a-3fe6d65028ba" providerId="ADAL" clId="{081D8AC2-FBA5-4483-BBF2-7781D532AFA2}" dt="2025-12-01T17:25:57.758" v="20905" actId="113"/>
        <pc:sldMkLst>
          <pc:docMk/>
          <pc:sldMk cId="3254011547" sldId="5419"/>
        </pc:sldMkLst>
        <pc:spChg chg="mod">
          <ac:chgData name="Jude Legg" userId="dc214f68-8766-4085-a09a-3fe6d65028ba" providerId="ADAL" clId="{081D8AC2-FBA5-4483-BBF2-7781D532AFA2}" dt="2025-12-01T16:46:27.517" v="18904" actId="1076"/>
          <ac:spMkLst>
            <pc:docMk/>
            <pc:sldMk cId="3254011547" sldId="5419"/>
            <ac:spMk id="32" creationId="{D8CB7739-5CB0-8F71-05BD-20EDAA449418}"/>
          </ac:spMkLst>
        </pc:spChg>
        <pc:spChg chg="mod">
          <ac:chgData name="Jude Legg" userId="dc214f68-8766-4085-a09a-3fe6d65028ba" providerId="ADAL" clId="{081D8AC2-FBA5-4483-BBF2-7781D532AFA2}" dt="2025-12-01T17:25:57.758" v="20905" actId="113"/>
          <ac:spMkLst>
            <pc:docMk/>
            <pc:sldMk cId="3254011547" sldId="5419"/>
            <ac:spMk id="34" creationId="{70B0D7DA-297A-0C8E-C1A7-A369D2BB5973}"/>
          </ac:spMkLst>
        </pc:spChg>
        <pc:spChg chg="del">
          <ac:chgData name="Jude Legg" userId="dc214f68-8766-4085-a09a-3fe6d65028ba" providerId="ADAL" clId="{081D8AC2-FBA5-4483-BBF2-7781D532AFA2}" dt="2025-12-01T16:42:47.738" v="18245" actId="478"/>
          <ac:spMkLst>
            <pc:docMk/>
            <pc:sldMk cId="3254011547" sldId="5419"/>
            <ac:spMk id="35" creationId="{151B6FEA-0574-B1C0-90DE-01C9548C9D20}"/>
          </ac:spMkLst>
        </pc:spChg>
        <pc:grpChg chg="mod">
          <ac:chgData name="Jude Legg" userId="dc214f68-8766-4085-a09a-3fe6d65028ba" providerId="ADAL" clId="{081D8AC2-FBA5-4483-BBF2-7781D532AFA2}" dt="2025-12-01T16:46:17.623" v="18901" actId="1076"/>
          <ac:grpSpMkLst>
            <pc:docMk/>
            <pc:sldMk cId="3254011547" sldId="5419"/>
            <ac:grpSpMk id="26" creationId="{DA70C372-30F2-703C-4EBF-28863BB4628E}"/>
          </ac:grpSpMkLst>
        </pc:grpChg>
      </pc:sldChg>
      <pc:sldChg chg="modSp add mod modNotesTx">
        <pc:chgData name="Jude Legg" userId="dc214f68-8766-4085-a09a-3fe6d65028ba" providerId="ADAL" clId="{081D8AC2-FBA5-4483-BBF2-7781D532AFA2}" dt="2025-12-02T15:07:03.796" v="21760" actId="14100"/>
        <pc:sldMkLst>
          <pc:docMk/>
          <pc:sldMk cId="4054859912" sldId="5420"/>
        </pc:sldMkLst>
        <pc:spChg chg="mod">
          <ac:chgData name="Jude Legg" userId="dc214f68-8766-4085-a09a-3fe6d65028ba" providerId="ADAL" clId="{081D8AC2-FBA5-4483-BBF2-7781D532AFA2}" dt="2025-12-01T16:47:38.571" v="19100" actId="1076"/>
          <ac:spMkLst>
            <pc:docMk/>
            <pc:sldMk cId="4054859912" sldId="5420"/>
            <ac:spMk id="32" creationId="{8A2153CA-B898-121E-B3F9-BC0B027387C6}"/>
          </ac:spMkLst>
        </pc:spChg>
        <pc:spChg chg="mod">
          <ac:chgData name="Jude Legg" userId="dc214f68-8766-4085-a09a-3fe6d65028ba" providerId="ADAL" clId="{081D8AC2-FBA5-4483-BBF2-7781D532AFA2}" dt="2025-12-02T15:07:03.796" v="21760" actId="14100"/>
          <ac:spMkLst>
            <pc:docMk/>
            <pc:sldMk cId="4054859912" sldId="5420"/>
            <ac:spMk id="34" creationId="{775C85BB-B3EF-85A0-76FB-B5C0AEA66FE1}"/>
          </ac:spMkLst>
        </pc:spChg>
      </pc:sldChg>
      <pc:sldChg chg="modSp add mod modAnim modNotesTx">
        <pc:chgData name="Jude Legg" userId="dc214f68-8766-4085-a09a-3fe6d65028ba" providerId="ADAL" clId="{081D8AC2-FBA5-4483-BBF2-7781D532AFA2}" dt="2025-12-01T17:28:32.185" v="20945" actId="1035"/>
        <pc:sldMkLst>
          <pc:docMk/>
          <pc:sldMk cId="871019919" sldId="5421"/>
        </pc:sldMkLst>
        <pc:spChg chg="mod">
          <ac:chgData name="Jude Legg" userId="dc214f68-8766-4085-a09a-3fe6d65028ba" providerId="ADAL" clId="{081D8AC2-FBA5-4483-BBF2-7781D532AFA2}" dt="2025-12-01T17:28:32.185" v="20945" actId="1035"/>
          <ac:spMkLst>
            <pc:docMk/>
            <pc:sldMk cId="871019919" sldId="5421"/>
            <ac:spMk id="7" creationId="{22B0EED8-6AB6-A568-8EC1-E60B37A3B7FC}"/>
          </ac:spMkLst>
        </pc:spChg>
        <pc:spChg chg="mod">
          <ac:chgData name="Jude Legg" userId="dc214f68-8766-4085-a09a-3fe6d65028ba" providerId="ADAL" clId="{081D8AC2-FBA5-4483-BBF2-7781D532AFA2}" dt="2025-12-01T17:06:39.142" v="20351" actId="1076"/>
          <ac:spMkLst>
            <pc:docMk/>
            <pc:sldMk cId="871019919" sldId="5421"/>
            <ac:spMk id="9" creationId="{84E82D27-4320-2F09-05D0-6C3C50155DEE}"/>
          </ac:spMkLst>
        </pc:spChg>
        <pc:spChg chg="mod">
          <ac:chgData name="Jude Legg" userId="dc214f68-8766-4085-a09a-3fe6d65028ba" providerId="ADAL" clId="{081D8AC2-FBA5-4483-BBF2-7781D532AFA2}" dt="2025-12-01T17:28:26.961" v="20940" actId="1035"/>
          <ac:spMkLst>
            <pc:docMk/>
            <pc:sldMk cId="871019919" sldId="5421"/>
            <ac:spMk id="14" creationId="{C1B64E91-7994-38B2-5AFF-D2859B6612AD}"/>
          </ac:spMkLst>
        </pc:spChg>
      </pc:sldChg>
      <pc:sldChg chg="modSp add mod ord modAnim modNotesTx">
        <pc:chgData name="Jude Legg" userId="dc214f68-8766-4085-a09a-3fe6d65028ba" providerId="ADAL" clId="{081D8AC2-FBA5-4483-BBF2-7781D532AFA2}" dt="2025-12-01T17:15:57.733" v="20655" actId="20577"/>
        <pc:sldMkLst>
          <pc:docMk/>
          <pc:sldMk cId="3256020806" sldId="5422"/>
        </pc:sldMkLst>
        <pc:spChg chg="mod">
          <ac:chgData name="Jude Legg" userId="dc214f68-8766-4085-a09a-3fe6d65028ba" providerId="ADAL" clId="{081D8AC2-FBA5-4483-BBF2-7781D532AFA2}" dt="2025-12-01T17:11:44.211" v="20484" actId="113"/>
          <ac:spMkLst>
            <pc:docMk/>
            <pc:sldMk cId="3256020806" sldId="5422"/>
            <ac:spMk id="7" creationId="{31025FB3-8FE8-40F2-EAB2-C5C1769A2318}"/>
          </ac:spMkLst>
        </pc:spChg>
        <pc:spChg chg="mod">
          <ac:chgData name="Jude Legg" userId="dc214f68-8766-4085-a09a-3fe6d65028ba" providerId="ADAL" clId="{081D8AC2-FBA5-4483-BBF2-7781D532AFA2}" dt="2025-12-01T17:10:04.361" v="20445" actId="1076"/>
          <ac:spMkLst>
            <pc:docMk/>
            <pc:sldMk cId="3256020806" sldId="5422"/>
            <ac:spMk id="9" creationId="{C7811918-E5C7-3B1D-0D52-DAE8F5C28689}"/>
          </ac:spMkLst>
        </pc:spChg>
      </pc:sldChg>
      <pc:sldChg chg="modSp add mod modNotesTx">
        <pc:chgData name="Jude Legg" userId="dc214f68-8766-4085-a09a-3fe6d65028ba" providerId="ADAL" clId="{081D8AC2-FBA5-4483-BBF2-7781D532AFA2}" dt="2025-12-02T05:38:59.382" v="21364" actId="113"/>
        <pc:sldMkLst>
          <pc:docMk/>
          <pc:sldMk cId="2956052630" sldId="5423"/>
        </pc:sldMkLst>
        <pc:spChg chg="mod">
          <ac:chgData name="Jude Legg" userId="dc214f68-8766-4085-a09a-3fe6d65028ba" providerId="ADAL" clId="{081D8AC2-FBA5-4483-BBF2-7781D532AFA2}" dt="2025-12-01T17:28:12.762" v="20931" actId="20577"/>
          <ac:spMkLst>
            <pc:docMk/>
            <pc:sldMk cId="2956052630" sldId="5423"/>
            <ac:spMk id="7" creationId="{67CEEE2C-7B68-DF13-6C5F-FCD2462AA1B3}"/>
          </ac:spMkLst>
        </pc:spChg>
        <pc:spChg chg="mod">
          <ac:chgData name="Jude Legg" userId="dc214f68-8766-4085-a09a-3fe6d65028ba" providerId="ADAL" clId="{081D8AC2-FBA5-4483-BBF2-7781D532AFA2}" dt="2025-12-01T18:02:46.304" v="21006" actId="1037"/>
          <ac:spMkLst>
            <pc:docMk/>
            <pc:sldMk cId="2956052630" sldId="5423"/>
            <ac:spMk id="9" creationId="{94BE41FD-B4FD-3246-5CCA-DA6039BC2765}"/>
          </ac:spMkLst>
        </pc:spChg>
      </pc:sldChg>
      <pc:sldMasterChg chg="delSldLayout">
        <pc:chgData name="Jude Legg" userId="dc214f68-8766-4085-a09a-3fe6d65028ba" providerId="ADAL" clId="{081D8AC2-FBA5-4483-BBF2-7781D532AFA2}" dt="2025-12-01T16:49:25.730" v="19580" actId="2696"/>
        <pc:sldMasterMkLst>
          <pc:docMk/>
          <pc:sldMasterMk cId="2412164020" sldId="2147484248"/>
        </pc:sldMasterMkLst>
        <pc:sldLayoutChg chg="del">
          <pc:chgData name="Jude Legg" userId="dc214f68-8766-4085-a09a-3fe6d65028ba" providerId="ADAL" clId="{081D8AC2-FBA5-4483-BBF2-7781D532AFA2}" dt="2025-12-01T16:32:30.012" v="17397" actId="2696"/>
          <pc:sldLayoutMkLst>
            <pc:docMk/>
            <pc:sldMasterMk cId="2412164020" sldId="2147484248"/>
            <pc:sldLayoutMk cId="788967696" sldId="2147484249"/>
          </pc:sldLayoutMkLst>
        </pc:sldLayoutChg>
        <pc:sldLayoutChg chg="del">
          <pc:chgData name="Jude Legg" userId="dc214f68-8766-4085-a09a-3fe6d65028ba" providerId="ADAL" clId="{081D8AC2-FBA5-4483-BBF2-7781D532AFA2}" dt="2025-12-01T12:14:25.411" v="6116" actId="2696"/>
          <pc:sldLayoutMkLst>
            <pc:docMk/>
            <pc:sldMasterMk cId="2412164020" sldId="2147484248"/>
            <pc:sldLayoutMk cId="3345959426" sldId="2147484250"/>
          </pc:sldLayoutMkLst>
        </pc:sldLayoutChg>
        <pc:sldLayoutChg chg="del">
          <pc:chgData name="Jude Legg" userId="dc214f68-8766-4085-a09a-3fe6d65028ba" providerId="ADAL" clId="{081D8AC2-FBA5-4483-BBF2-7781D532AFA2}" dt="2025-12-01T16:31:52.658" v="17389" actId="2696"/>
          <pc:sldLayoutMkLst>
            <pc:docMk/>
            <pc:sldMasterMk cId="2412164020" sldId="2147484248"/>
            <pc:sldLayoutMk cId="623078347" sldId="2147484251"/>
          </pc:sldLayoutMkLst>
        </pc:sldLayoutChg>
        <pc:sldLayoutChg chg="del">
          <pc:chgData name="Jude Legg" userId="dc214f68-8766-4085-a09a-3fe6d65028ba" providerId="ADAL" clId="{081D8AC2-FBA5-4483-BBF2-7781D532AFA2}" dt="2025-12-01T16:32:18.209" v="17395" actId="2696"/>
          <pc:sldLayoutMkLst>
            <pc:docMk/>
            <pc:sldMasterMk cId="2412164020" sldId="2147484248"/>
            <pc:sldLayoutMk cId="734492008" sldId="2147484252"/>
          </pc:sldLayoutMkLst>
        </pc:sldLayoutChg>
        <pc:sldLayoutChg chg="del">
          <pc:chgData name="Jude Legg" userId="dc214f68-8766-4085-a09a-3fe6d65028ba" providerId="ADAL" clId="{081D8AC2-FBA5-4483-BBF2-7781D532AFA2}" dt="2025-12-01T16:31:11.454" v="17377" actId="47"/>
          <pc:sldLayoutMkLst>
            <pc:docMk/>
            <pc:sldMasterMk cId="2412164020" sldId="2147484248"/>
            <pc:sldLayoutMk cId="2920385399" sldId="2147484253"/>
          </pc:sldLayoutMkLst>
        </pc:sldLayoutChg>
        <pc:sldLayoutChg chg="del">
          <pc:chgData name="Jude Legg" userId="dc214f68-8766-4085-a09a-3fe6d65028ba" providerId="ADAL" clId="{081D8AC2-FBA5-4483-BBF2-7781D532AFA2}" dt="2025-12-01T16:49:25.730" v="19580" actId="2696"/>
          <pc:sldLayoutMkLst>
            <pc:docMk/>
            <pc:sldMasterMk cId="2412164020" sldId="2147484248"/>
            <pc:sldLayoutMk cId="3163730403" sldId="2147484271"/>
          </pc:sldLayoutMkLst>
        </pc:sldLayoutChg>
        <pc:sldLayoutChg chg="del">
          <pc:chgData name="Jude Legg" userId="dc214f68-8766-4085-a09a-3fe6d65028ba" providerId="ADAL" clId="{081D8AC2-FBA5-4483-BBF2-7781D532AFA2}" dt="2025-12-01T16:31:59.667" v="17391" actId="2696"/>
          <pc:sldLayoutMkLst>
            <pc:docMk/>
            <pc:sldMasterMk cId="2412164020" sldId="2147484248"/>
            <pc:sldLayoutMk cId="3532705340" sldId="214748427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2B5CC4F-7E1D-4871-99C7-594D4454431B}" type="datetimeFigureOut">
              <a:rPr lang="ru-RU"/>
              <a:pPr>
                <a:defRPr/>
              </a:pPr>
              <a:t>02.12.2025</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039A10D-FF89-4304-8834-E5758B5B28FC}" type="slidenum">
              <a:rPr lang="ru-RU" altLang="ru-RU"/>
              <a:pPr>
                <a:defRPr/>
              </a:pPr>
              <a:t>‹#›</a:t>
            </a:fld>
            <a:endParaRPr lang="ru-RU" altLang="ru-RU" dirty="0"/>
          </a:p>
        </p:txBody>
      </p:sp>
    </p:spTree>
    <p:extLst>
      <p:ext uri="{BB962C8B-B14F-4D97-AF65-F5344CB8AC3E}">
        <p14:creationId xmlns:p14="http://schemas.microsoft.com/office/powerpoint/2010/main" val="38029499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BF836DE1-6B7A-47AD-B7B7-17DCB15A01C6}" type="datetimeFigureOut">
              <a:rPr lang="en-US"/>
              <a:pPr>
                <a:defRPr/>
              </a:pPr>
              <a:t>12/2/2025</a:t>
            </a:fld>
            <a:endParaRPr lang="en-US" dirty="0"/>
          </a:p>
        </p:txBody>
      </p:sp>
      <p:sp>
        <p:nvSpPr>
          <p:cNvPr id="4" name="Slide Image Placeholder 3"/>
          <p:cNvSpPr>
            <a:spLocks noGrp="1" noRot="1" noChangeAspect="1"/>
          </p:cNvSpPr>
          <p:nvPr>
            <p:ph type="sldImg" idx="2"/>
          </p:nvPr>
        </p:nvSpPr>
        <p:spPr>
          <a:xfrm>
            <a:off x="687388" y="1143000"/>
            <a:ext cx="5483225"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3174689-BECC-4390-B3B9-306A17FD432A}" type="slidenum">
              <a:rPr lang="en-US" altLang="ru-RU"/>
              <a:pPr>
                <a:defRPr/>
              </a:pPr>
              <a:t>‹#›</a:t>
            </a:fld>
            <a:endParaRPr lang="en-US" altLang="ru-RU" dirty="0"/>
          </a:p>
        </p:txBody>
      </p:sp>
    </p:spTree>
    <p:extLst>
      <p:ext uri="{BB962C8B-B14F-4D97-AF65-F5344CB8AC3E}">
        <p14:creationId xmlns:p14="http://schemas.microsoft.com/office/powerpoint/2010/main" val="1886981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805" kern="1200">
        <a:solidFill>
          <a:schemeClr val="tx1"/>
        </a:solidFill>
        <a:latin typeface="+mn-lt"/>
        <a:ea typeface="+mn-ea"/>
        <a:cs typeface="+mn-cs"/>
      </a:defRPr>
    </a:lvl1pPr>
    <a:lvl2pPr marL="687617" algn="l" rtl="0" eaLnBrk="0" fontAlgn="base" hangingPunct="0">
      <a:spcBef>
        <a:spcPct val="30000"/>
      </a:spcBef>
      <a:spcAft>
        <a:spcPct val="0"/>
      </a:spcAft>
      <a:defRPr sz="1805" kern="1200">
        <a:solidFill>
          <a:schemeClr val="tx1"/>
        </a:solidFill>
        <a:latin typeface="+mn-lt"/>
        <a:ea typeface="+mn-ea"/>
        <a:cs typeface="+mn-cs"/>
      </a:defRPr>
    </a:lvl2pPr>
    <a:lvl3pPr marL="1375235" algn="l" rtl="0" eaLnBrk="0" fontAlgn="base" hangingPunct="0">
      <a:spcBef>
        <a:spcPct val="30000"/>
      </a:spcBef>
      <a:spcAft>
        <a:spcPct val="0"/>
      </a:spcAft>
      <a:defRPr sz="1805" kern="1200">
        <a:solidFill>
          <a:schemeClr val="tx1"/>
        </a:solidFill>
        <a:latin typeface="+mn-lt"/>
        <a:ea typeface="+mn-ea"/>
        <a:cs typeface="+mn-cs"/>
      </a:defRPr>
    </a:lvl3pPr>
    <a:lvl4pPr marL="2062852" algn="l" rtl="0" eaLnBrk="0" fontAlgn="base" hangingPunct="0">
      <a:spcBef>
        <a:spcPct val="30000"/>
      </a:spcBef>
      <a:spcAft>
        <a:spcPct val="0"/>
      </a:spcAft>
      <a:defRPr sz="1805" kern="1200">
        <a:solidFill>
          <a:schemeClr val="tx1"/>
        </a:solidFill>
        <a:latin typeface="+mn-lt"/>
        <a:ea typeface="+mn-ea"/>
        <a:cs typeface="+mn-cs"/>
      </a:defRPr>
    </a:lvl4pPr>
    <a:lvl5pPr marL="2750470" algn="l" rtl="0" eaLnBrk="0" fontAlgn="base" hangingPunct="0">
      <a:spcBef>
        <a:spcPct val="30000"/>
      </a:spcBef>
      <a:spcAft>
        <a:spcPct val="0"/>
      </a:spcAft>
      <a:defRPr sz="1805" kern="1200">
        <a:solidFill>
          <a:schemeClr val="tx1"/>
        </a:solidFill>
        <a:latin typeface="+mn-lt"/>
        <a:ea typeface="+mn-ea"/>
        <a:cs typeface="+mn-cs"/>
      </a:defRPr>
    </a:lvl5pPr>
    <a:lvl6pPr marL="3438086" algn="l" defTabSz="1375235" rtl="0" eaLnBrk="1" latinLnBrk="0" hangingPunct="1">
      <a:defRPr sz="1805" kern="1200">
        <a:solidFill>
          <a:schemeClr val="tx1"/>
        </a:solidFill>
        <a:latin typeface="+mn-lt"/>
        <a:ea typeface="+mn-ea"/>
        <a:cs typeface="+mn-cs"/>
      </a:defRPr>
    </a:lvl6pPr>
    <a:lvl7pPr marL="4125703" algn="l" defTabSz="1375235" rtl="0" eaLnBrk="1" latinLnBrk="0" hangingPunct="1">
      <a:defRPr sz="1805" kern="1200">
        <a:solidFill>
          <a:schemeClr val="tx1"/>
        </a:solidFill>
        <a:latin typeface="+mn-lt"/>
        <a:ea typeface="+mn-ea"/>
        <a:cs typeface="+mn-cs"/>
      </a:defRPr>
    </a:lvl7pPr>
    <a:lvl8pPr marL="4813320" algn="l" defTabSz="1375235" rtl="0" eaLnBrk="1" latinLnBrk="0" hangingPunct="1">
      <a:defRPr sz="1805" kern="1200">
        <a:solidFill>
          <a:schemeClr val="tx1"/>
        </a:solidFill>
        <a:latin typeface="+mn-lt"/>
        <a:ea typeface="+mn-ea"/>
        <a:cs typeface="+mn-cs"/>
      </a:defRPr>
    </a:lvl8pPr>
    <a:lvl9pPr marL="5500937" algn="l" defTabSz="1375235" rtl="0" eaLnBrk="1" latinLnBrk="0" hangingPunct="1">
      <a:defRPr sz="180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Hello everyone.  I’m Jude. I joined the ICG fairly recently so haven’t got to know many of you yet. I have 20 years experience working in the market research industry with the largest part of that at </a:t>
            </a:r>
            <a:r>
              <a:rPr lang="en-GB" dirty="0" err="1"/>
              <a:t>Firefish</a:t>
            </a:r>
            <a:r>
              <a:rPr lang="en-GB" dirty="0"/>
              <a:t>. I went independent to focus on compliance consultancy in January 2024 and set up </a:t>
            </a:r>
            <a:r>
              <a:rPr lang="en-GB" dirty="0" err="1"/>
              <a:t>Leggwork</a:t>
            </a:r>
            <a:r>
              <a:rPr lang="en-GB" dirty="0"/>
              <a:t> Services Ltd.</a:t>
            </a:r>
          </a:p>
          <a:p>
            <a:endParaRPr lang="en-GB" dirty="0"/>
          </a:p>
          <a:p>
            <a:r>
              <a:rPr lang="en-GB" dirty="0"/>
              <a:t>I help clients with data protection but also with procurement processes, client and supplier contract management.</a:t>
            </a:r>
          </a:p>
        </p:txBody>
      </p:sp>
      <p:sp>
        <p:nvSpPr>
          <p:cNvPr id="4" name="Slide Number Placeholder 3"/>
          <p:cNvSpPr>
            <a:spLocks noGrp="1"/>
          </p:cNvSpPr>
          <p:nvPr>
            <p:ph type="sldNum" sz="quarter" idx="5"/>
          </p:nvPr>
        </p:nvSpPr>
        <p:spPr/>
        <p:txBody>
          <a:bodyPr/>
          <a:lstStyle/>
          <a:p>
            <a:pPr>
              <a:defRPr/>
            </a:pPr>
            <a:fld id="{13174689-BECC-4390-B3B9-306A17FD432A}" type="slidenum">
              <a:rPr lang="en-US" altLang="ru-RU" smtClean="0"/>
              <a:pPr>
                <a:defRPr/>
              </a:pPr>
              <a:t>1</a:t>
            </a:fld>
            <a:endParaRPr lang="en-US" altLang="ru-RU" dirty="0"/>
          </a:p>
        </p:txBody>
      </p:sp>
    </p:spTree>
    <p:extLst>
      <p:ext uri="{BB962C8B-B14F-4D97-AF65-F5344CB8AC3E}">
        <p14:creationId xmlns:p14="http://schemas.microsoft.com/office/powerpoint/2010/main" val="2519865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D9925-6899-59AD-9345-69E1EAC41F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C7BC9E-8988-83E0-7B89-2EDC102567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A538B8-0293-8F60-5B45-665A0D381ABE}"/>
              </a:ext>
            </a:extLst>
          </p:cNvPr>
          <p:cNvSpPr>
            <a:spLocks noGrp="1"/>
          </p:cNvSpPr>
          <p:nvPr>
            <p:ph type="body" idx="1"/>
          </p:nvPr>
        </p:nvSpPr>
        <p:spPr/>
        <p:txBody>
          <a:bodyPr/>
          <a:lstStyle/>
          <a:p>
            <a:pPr lvl="0"/>
            <a:r>
              <a:rPr lang="en-GB" sz="2000" b="1" kern="1200" dirty="0">
                <a:solidFill>
                  <a:schemeClr val="tx1"/>
                </a:solidFill>
                <a:effectLst/>
                <a:latin typeface="+mn-lt"/>
                <a:ea typeface="+mn-ea"/>
                <a:cs typeface="+mn-cs"/>
              </a:rPr>
              <a:t>Information</a:t>
            </a:r>
            <a:endParaRPr lang="en-GB" sz="2000" kern="1200" dirty="0">
              <a:solidFill>
                <a:schemeClr val="tx1"/>
              </a:solidFill>
              <a:effectLst/>
              <a:latin typeface="+mn-lt"/>
              <a:ea typeface="+mn-ea"/>
              <a:cs typeface="+mn-cs"/>
            </a:endParaRPr>
          </a:p>
          <a:p>
            <a:pPr lvl="1"/>
            <a:r>
              <a:rPr lang="en-GB" sz="2000" kern="1200" dirty="0">
                <a:solidFill>
                  <a:schemeClr val="tx1"/>
                </a:solidFill>
                <a:effectLst/>
                <a:latin typeface="+mn-lt"/>
                <a:ea typeface="+mn-ea"/>
                <a:cs typeface="+mn-cs"/>
              </a:rPr>
              <a:t>The data subject must be informed that a significant decision has been taken about them by automated means.</a:t>
            </a:r>
          </a:p>
          <a:p>
            <a:pPr lvl="1"/>
            <a:r>
              <a:rPr lang="en-GB" sz="2000" kern="1200" dirty="0">
                <a:solidFill>
                  <a:schemeClr val="tx1"/>
                </a:solidFill>
                <a:effectLst/>
                <a:latin typeface="+mn-lt"/>
                <a:ea typeface="+mn-ea"/>
                <a:cs typeface="+mn-cs"/>
              </a:rPr>
              <a:t>This includes information about the fact of ADM, and likely its consequences or significance.</a:t>
            </a:r>
          </a:p>
          <a:p>
            <a:pPr lvl="0"/>
            <a:r>
              <a:rPr lang="en-GB" sz="2000" b="1" kern="1200" dirty="0">
                <a:solidFill>
                  <a:schemeClr val="tx1"/>
                </a:solidFill>
                <a:effectLst/>
                <a:latin typeface="+mn-lt"/>
                <a:ea typeface="+mn-ea"/>
                <a:cs typeface="+mn-cs"/>
              </a:rPr>
              <a:t>Right to make challenge</a:t>
            </a:r>
            <a:endParaRPr lang="en-GB" sz="2000" kern="1200" dirty="0">
              <a:solidFill>
                <a:schemeClr val="tx1"/>
              </a:solidFill>
              <a:effectLst/>
              <a:latin typeface="+mn-lt"/>
              <a:ea typeface="+mn-ea"/>
              <a:cs typeface="+mn-cs"/>
            </a:endParaRPr>
          </a:p>
          <a:p>
            <a:pPr lvl="1"/>
            <a:r>
              <a:rPr lang="en-GB" sz="2000" kern="1200" dirty="0">
                <a:solidFill>
                  <a:schemeClr val="tx1"/>
                </a:solidFill>
                <a:effectLst/>
                <a:latin typeface="+mn-lt"/>
                <a:ea typeface="+mn-ea"/>
                <a:cs typeface="+mn-cs"/>
              </a:rPr>
              <a:t>The data subject must be able to raise objections –</a:t>
            </a:r>
          </a:p>
          <a:p>
            <a:pPr lvl="0"/>
            <a:r>
              <a:rPr lang="en-GB" sz="2000" b="1" kern="1200" dirty="0">
                <a:solidFill>
                  <a:schemeClr val="tx1"/>
                </a:solidFill>
                <a:effectLst/>
                <a:latin typeface="+mn-lt"/>
                <a:ea typeface="+mn-ea"/>
                <a:cs typeface="+mn-cs"/>
              </a:rPr>
              <a:t>Right to human intervention</a:t>
            </a:r>
            <a:endParaRPr lang="en-GB" sz="2000" kern="1200" dirty="0">
              <a:solidFill>
                <a:schemeClr val="tx1"/>
              </a:solidFill>
              <a:effectLst/>
              <a:latin typeface="+mn-lt"/>
              <a:ea typeface="+mn-ea"/>
              <a:cs typeface="+mn-cs"/>
            </a:endParaRPr>
          </a:p>
          <a:p>
            <a:pPr lvl="1"/>
            <a:r>
              <a:rPr lang="en-GB" sz="2000" kern="1200" dirty="0">
                <a:solidFill>
                  <a:schemeClr val="tx1"/>
                </a:solidFill>
                <a:effectLst/>
                <a:latin typeface="+mn-lt"/>
                <a:ea typeface="+mn-ea"/>
                <a:cs typeface="+mn-cs"/>
              </a:rPr>
              <a:t>The controller must allow the individual to request human intervention in the decision-making process (i.e. a human to review and reconsider the decision). </a:t>
            </a:r>
          </a:p>
          <a:p>
            <a:pPr lvl="0"/>
            <a:r>
              <a:rPr lang="en-GB" sz="2000" b="1" kern="1200" dirty="0">
                <a:solidFill>
                  <a:schemeClr val="tx1"/>
                </a:solidFill>
                <a:effectLst/>
                <a:latin typeface="+mn-lt"/>
                <a:ea typeface="+mn-ea"/>
                <a:cs typeface="+mn-cs"/>
              </a:rPr>
              <a:t>Right to contest the decision / appeal</a:t>
            </a:r>
            <a:endParaRPr lang="en-GB" sz="2000" kern="1200" dirty="0">
              <a:solidFill>
                <a:schemeClr val="tx1"/>
              </a:solidFill>
              <a:effectLst/>
              <a:latin typeface="+mn-lt"/>
              <a:ea typeface="+mn-ea"/>
              <a:cs typeface="+mn-cs"/>
            </a:endParaRPr>
          </a:p>
          <a:p>
            <a:pPr lvl="1"/>
            <a:r>
              <a:rPr lang="en-GB" sz="2000" kern="1200" dirty="0">
                <a:solidFill>
                  <a:schemeClr val="tx1"/>
                </a:solidFill>
                <a:effectLst/>
                <a:latin typeface="+mn-lt"/>
                <a:ea typeface="+mn-ea"/>
                <a:cs typeface="+mn-cs"/>
              </a:rPr>
              <a:t>The data subject must be able to contest the decision and obtain a review or reconsideration. </a:t>
            </a:r>
          </a:p>
          <a:p>
            <a:endParaRPr lang="en-GB" dirty="0"/>
          </a:p>
        </p:txBody>
      </p:sp>
      <p:sp>
        <p:nvSpPr>
          <p:cNvPr id="4" name="Slide Number Placeholder 3">
            <a:extLst>
              <a:ext uri="{FF2B5EF4-FFF2-40B4-BE49-F238E27FC236}">
                <a16:creationId xmlns:a16="http://schemas.microsoft.com/office/drawing/2014/main" id="{79211477-77E5-9837-6F77-05A7A8F29B2F}"/>
              </a:ext>
            </a:extLst>
          </p:cNvPr>
          <p:cNvSpPr>
            <a:spLocks noGrp="1"/>
          </p:cNvSpPr>
          <p:nvPr>
            <p:ph type="sldNum" sz="quarter" idx="5"/>
          </p:nvPr>
        </p:nvSpPr>
        <p:spPr/>
        <p:txBody>
          <a:bodyPr/>
          <a:lstStyle/>
          <a:p>
            <a:pPr>
              <a:defRPr/>
            </a:pPr>
            <a:fld id="{13174689-BECC-4390-B3B9-306A17FD432A}" type="slidenum">
              <a:rPr lang="en-US" altLang="ru-RU" smtClean="0"/>
              <a:pPr>
                <a:defRPr/>
              </a:pPr>
              <a:t>10</a:t>
            </a:fld>
            <a:endParaRPr lang="en-US" altLang="ru-RU" dirty="0"/>
          </a:p>
        </p:txBody>
      </p:sp>
    </p:spTree>
    <p:extLst>
      <p:ext uri="{BB962C8B-B14F-4D97-AF65-F5344CB8AC3E}">
        <p14:creationId xmlns:p14="http://schemas.microsoft.com/office/powerpoint/2010/main" val="2848807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are some examples about where ADM may be used in research processes</a:t>
            </a:r>
          </a:p>
          <a:p>
            <a:endParaRPr lang="en-GB" dirty="0"/>
          </a:p>
        </p:txBody>
      </p:sp>
      <p:sp>
        <p:nvSpPr>
          <p:cNvPr id="4" name="Slide Number Placeholder 3"/>
          <p:cNvSpPr>
            <a:spLocks noGrp="1"/>
          </p:cNvSpPr>
          <p:nvPr>
            <p:ph type="sldNum" sz="quarter" idx="5"/>
          </p:nvPr>
        </p:nvSpPr>
        <p:spPr/>
        <p:txBody>
          <a:bodyPr/>
          <a:lstStyle/>
          <a:p>
            <a:pPr>
              <a:defRPr/>
            </a:pPr>
            <a:fld id="{13174689-BECC-4390-B3B9-306A17FD432A}" type="slidenum">
              <a:rPr lang="en-US" altLang="ru-RU" smtClean="0"/>
              <a:pPr>
                <a:defRPr/>
              </a:pPr>
              <a:t>11</a:t>
            </a:fld>
            <a:endParaRPr lang="en-US" altLang="ru-RU" dirty="0"/>
          </a:p>
        </p:txBody>
      </p:sp>
    </p:spTree>
    <p:extLst>
      <p:ext uri="{BB962C8B-B14F-4D97-AF65-F5344CB8AC3E}">
        <p14:creationId xmlns:p14="http://schemas.microsoft.com/office/powerpoint/2010/main" val="2019082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F3676-518B-5346-6D99-533454B66A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1F6D60-93D8-D6A7-FD90-2C5B7487DB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02BE06-6F77-3C4A-9C49-5340E8890B7B}"/>
              </a:ext>
            </a:extLst>
          </p:cNvPr>
          <p:cNvSpPr>
            <a:spLocks noGrp="1"/>
          </p:cNvSpPr>
          <p:nvPr>
            <p:ph type="body" idx="1"/>
          </p:nvPr>
        </p:nvSpPr>
        <p:spPr/>
        <p:txBody>
          <a:bodyPr/>
          <a:lstStyle/>
          <a:p>
            <a:r>
              <a:rPr lang="en-GB" sz="2000" b="1" kern="1200" dirty="0">
                <a:solidFill>
                  <a:schemeClr val="tx1"/>
                </a:solidFill>
                <a:effectLst/>
                <a:latin typeface="+mn-lt"/>
                <a:ea typeface="+mn-ea"/>
                <a:cs typeface="+mn-cs"/>
              </a:rPr>
              <a:t>What do the LI changes mean for you?</a:t>
            </a:r>
          </a:p>
          <a:p>
            <a:endParaRPr lang="en-GB" sz="2000" b="1" kern="1200" dirty="0">
              <a:solidFill>
                <a:schemeClr val="tx1"/>
              </a:solidFill>
              <a:effectLst/>
              <a:latin typeface="+mn-lt"/>
              <a:ea typeface="+mn-ea"/>
              <a:cs typeface="+mn-cs"/>
            </a:endParaRPr>
          </a:p>
          <a:p>
            <a:r>
              <a:rPr lang="en-GB" sz="2000" kern="1200" dirty="0">
                <a:solidFill>
                  <a:schemeClr val="tx1"/>
                </a:solidFill>
                <a:effectLst/>
                <a:latin typeface="+mn-lt"/>
                <a:ea typeface="+mn-ea"/>
                <a:cs typeface="+mn-cs"/>
              </a:rPr>
              <a:t>The ICO has a downloadable LIA template in the ‘for organisations-forms’ section of its website</a:t>
            </a:r>
          </a:p>
          <a:p>
            <a:pPr lvl="1"/>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If you already need to have a ROPA or DPIA then check these are up to date</a:t>
            </a:r>
          </a:p>
          <a:p>
            <a:endParaRPr lang="en-GB" dirty="0"/>
          </a:p>
        </p:txBody>
      </p:sp>
      <p:sp>
        <p:nvSpPr>
          <p:cNvPr id="4" name="Slide Number Placeholder 3">
            <a:extLst>
              <a:ext uri="{FF2B5EF4-FFF2-40B4-BE49-F238E27FC236}">
                <a16:creationId xmlns:a16="http://schemas.microsoft.com/office/drawing/2014/main" id="{EC10935A-004E-2893-5EC4-9C77000EDBEB}"/>
              </a:ext>
            </a:extLst>
          </p:cNvPr>
          <p:cNvSpPr>
            <a:spLocks noGrp="1"/>
          </p:cNvSpPr>
          <p:nvPr>
            <p:ph type="sldNum" sz="quarter" idx="5"/>
          </p:nvPr>
        </p:nvSpPr>
        <p:spPr/>
        <p:txBody>
          <a:bodyPr/>
          <a:lstStyle/>
          <a:p>
            <a:pPr>
              <a:defRPr/>
            </a:pPr>
            <a:fld id="{13174689-BECC-4390-B3B9-306A17FD432A}" type="slidenum">
              <a:rPr lang="en-US" altLang="ru-RU" smtClean="0"/>
              <a:pPr>
                <a:defRPr/>
              </a:pPr>
              <a:t>12</a:t>
            </a:fld>
            <a:endParaRPr lang="en-US" altLang="ru-RU" dirty="0"/>
          </a:p>
        </p:txBody>
      </p:sp>
    </p:spTree>
    <p:extLst>
      <p:ext uri="{BB962C8B-B14F-4D97-AF65-F5344CB8AC3E}">
        <p14:creationId xmlns:p14="http://schemas.microsoft.com/office/powerpoint/2010/main" val="29423612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541C76-94A7-0D07-87B9-E2751620B6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07A009-05EF-165A-512B-8A3407F06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AF868B-51DF-220B-6643-7AC0B03CFD46}"/>
              </a:ext>
            </a:extLst>
          </p:cNvPr>
          <p:cNvSpPr>
            <a:spLocks noGrp="1"/>
          </p:cNvSpPr>
          <p:nvPr>
            <p:ph type="body" idx="1"/>
          </p:nvPr>
        </p:nvSpPr>
        <p:spPr/>
        <p:txBody>
          <a:bodyPr/>
          <a:lstStyle/>
          <a:p>
            <a:pPr lvl="0"/>
            <a:r>
              <a:rPr lang="en-GB" sz="2000" kern="1200" dirty="0">
                <a:solidFill>
                  <a:schemeClr val="tx1"/>
                </a:solidFill>
                <a:effectLst/>
                <a:latin typeface="+mn-lt"/>
                <a:ea typeface="+mn-ea"/>
                <a:cs typeface="+mn-cs"/>
              </a:rPr>
              <a:t>There are 2 changes in data subjects rights under DUAA</a:t>
            </a:r>
          </a:p>
          <a:p>
            <a:pPr lvl="0"/>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Factors for stopping the clock include:</a:t>
            </a:r>
            <a:endParaRPr lang="en-GB" sz="2400" kern="1200" dirty="0">
              <a:solidFill>
                <a:schemeClr val="tx1"/>
              </a:solidFill>
              <a:effectLst/>
              <a:latin typeface="+mn-lt"/>
              <a:ea typeface="+mn-ea"/>
              <a:cs typeface="+mn-cs"/>
            </a:endParaRPr>
          </a:p>
          <a:p>
            <a:pPr marL="342900" lvl="0" indent="-342900">
              <a:buFont typeface="Arial" panose="020B0604020202020204" pitchFamily="34" charset="0"/>
              <a:buChar char="•"/>
            </a:pPr>
            <a:r>
              <a:rPr lang="en-GB" sz="2000" kern="1200" dirty="0">
                <a:solidFill>
                  <a:schemeClr val="tx1"/>
                </a:solidFill>
                <a:effectLst/>
                <a:latin typeface="+mn-lt"/>
                <a:ea typeface="+mn-ea"/>
                <a:cs typeface="+mn-cs"/>
              </a:rPr>
              <a:t>Waiting to verify the identity of the requester/data subject — i.e. until they are satisfied that the person making the DSAR is who they claim to be</a:t>
            </a:r>
            <a:endParaRPr lang="en-GB" sz="2400" kern="1200" dirty="0">
              <a:solidFill>
                <a:schemeClr val="tx1"/>
              </a:solidFill>
              <a:effectLst/>
              <a:latin typeface="+mn-lt"/>
              <a:ea typeface="+mn-ea"/>
              <a:cs typeface="+mn-cs"/>
            </a:endParaRPr>
          </a:p>
          <a:p>
            <a:pPr marL="342900" lvl="0" indent="-342900">
              <a:buFont typeface="Arial" panose="020B0604020202020204" pitchFamily="34" charset="0"/>
              <a:buChar char="•"/>
            </a:pPr>
            <a:r>
              <a:rPr lang="en-GB" sz="2000" kern="1200" dirty="0">
                <a:solidFill>
                  <a:schemeClr val="tx1"/>
                </a:solidFill>
                <a:effectLst/>
                <a:latin typeface="+mn-lt"/>
                <a:ea typeface="+mn-ea"/>
                <a:cs typeface="+mn-cs"/>
              </a:rPr>
              <a:t>Waiting for clarifications or refinements of the request — for example if the DSAR is too broad or unclear, and the controller needs the requester to define or narrow the scope</a:t>
            </a:r>
            <a:endParaRPr lang="en-GB" sz="2400" kern="1200" dirty="0">
              <a:solidFill>
                <a:schemeClr val="tx1"/>
              </a:solidFill>
              <a:effectLst/>
              <a:latin typeface="+mn-lt"/>
              <a:ea typeface="+mn-ea"/>
              <a:cs typeface="+mn-cs"/>
            </a:endParaRPr>
          </a:p>
          <a:p>
            <a:pPr marL="342900" lvl="0" indent="-342900">
              <a:buFont typeface="Arial" panose="020B0604020202020204" pitchFamily="34" charset="0"/>
              <a:buChar char="•"/>
            </a:pPr>
            <a:r>
              <a:rPr lang="en-GB" sz="2000" kern="1200" dirty="0">
                <a:solidFill>
                  <a:schemeClr val="tx1"/>
                </a:solidFill>
                <a:effectLst/>
                <a:latin typeface="+mn-lt"/>
                <a:ea typeface="+mn-ea"/>
                <a:cs typeface="+mn-cs"/>
              </a:rPr>
              <a:t>In certain cases, waiting for receipt of a fee (provided the request meets the thresholds of “manifestly unfounded or excessive”)  </a:t>
            </a:r>
            <a:endParaRPr lang="en-GB" sz="2400" kern="1200" dirty="0">
              <a:solidFill>
                <a:schemeClr val="tx1"/>
              </a:solidFill>
              <a:effectLst/>
              <a:latin typeface="+mn-lt"/>
              <a:ea typeface="+mn-ea"/>
              <a:cs typeface="+mn-cs"/>
            </a:endParaRPr>
          </a:p>
          <a:p>
            <a:endParaRPr lang="en-GB" dirty="0"/>
          </a:p>
          <a:p>
            <a:r>
              <a:rPr lang="en-GB" sz="1805" kern="1200" dirty="0">
                <a:solidFill>
                  <a:schemeClr val="tx1"/>
                </a:solidFill>
                <a:effectLst/>
                <a:latin typeface="+mn-lt"/>
                <a:ea typeface="+mn-ea"/>
                <a:cs typeface="+mn-cs"/>
              </a:rPr>
              <a:t>DUAA introduces a new right to complain to the Controller and requires organisations to operate a data protection complaints process before or alongside ICO escalation</a:t>
            </a:r>
          </a:p>
          <a:p>
            <a:r>
              <a:rPr lang="en-GB" sz="1805" kern="1200" dirty="0">
                <a:solidFill>
                  <a:schemeClr val="tx1"/>
                </a:solidFill>
                <a:effectLst/>
                <a:latin typeface="+mn-lt"/>
                <a:ea typeface="+mn-ea"/>
                <a:cs typeface="+mn-cs"/>
              </a:rPr>
              <a:t>Before, data subjects could complain direct to the ICO; internal complaint handling was best practice, not a statutory right.</a:t>
            </a:r>
          </a:p>
          <a:p>
            <a:endParaRPr lang="en-GB" dirty="0"/>
          </a:p>
        </p:txBody>
      </p:sp>
      <p:sp>
        <p:nvSpPr>
          <p:cNvPr id="4" name="Slide Number Placeholder 3">
            <a:extLst>
              <a:ext uri="{FF2B5EF4-FFF2-40B4-BE49-F238E27FC236}">
                <a16:creationId xmlns:a16="http://schemas.microsoft.com/office/drawing/2014/main" id="{BCD0B1D2-FD9E-2465-FC85-626515DE8980}"/>
              </a:ext>
            </a:extLst>
          </p:cNvPr>
          <p:cNvSpPr>
            <a:spLocks noGrp="1"/>
          </p:cNvSpPr>
          <p:nvPr>
            <p:ph type="sldNum" sz="quarter" idx="5"/>
          </p:nvPr>
        </p:nvSpPr>
        <p:spPr/>
        <p:txBody>
          <a:bodyPr/>
          <a:lstStyle/>
          <a:p>
            <a:pPr>
              <a:defRPr/>
            </a:pPr>
            <a:fld id="{13174689-BECC-4390-B3B9-306A17FD432A}" type="slidenum">
              <a:rPr lang="en-US" altLang="ru-RU" smtClean="0"/>
              <a:pPr>
                <a:defRPr/>
              </a:pPr>
              <a:t>13</a:t>
            </a:fld>
            <a:endParaRPr lang="en-US" altLang="ru-RU" dirty="0"/>
          </a:p>
        </p:txBody>
      </p:sp>
    </p:spTree>
    <p:extLst>
      <p:ext uri="{BB962C8B-B14F-4D97-AF65-F5344CB8AC3E}">
        <p14:creationId xmlns:p14="http://schemas.microsoft.com/office/powerpoint/2010/main" val="15547442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42F27-69ED-704A-47BD-1570337492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6212A7-AC13-4EC5-6D7B-04EEC8B9BE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3D4762-FBFF-8052-3931-9F3E6ABDE943}"/>
              </a:ext>
            </a:extLst>
          </p:cNvPr>
          <p:cNvSpPr>
            <a:spLocks noGrp="1"/>
          </p:cNvSpPr>
          <p:nvPr>
            <p:ph type="body" idx="1"/>
          </p:nvPr>
        </p:nvSpPr>
        <p:spPr/>
        <p:txBody>
          <a:bodyPr/>
          <a:lstStyle/>
          <a:p>
            <a:r>
              <a:rPr lang="en-GB" sz="1805" b="1" kern="1200" dirty="0">
                <a:solidFill>
                  <a:schemeClr val="tx1"/>
                </a:solidFill>
                <a:effectLst/>
                <a:latin typeface="+mn-lt"/>
                <a:ea typeface="+mn-ea"/>
                <a:cs typeface="+mn-cs"/>
              </a:rPr>
              <a:t>DSARS - what do I need to do?</a:t>
            </a:r>
            <a:endParaRPr lang="en-GB" sz="1805" kern="1200" dirty="0">
              <a:solidFill>
                <a:schemeClr val="tx1"/>
              </a:solidFill>
              <a:effectLst/>
              <a:latin typeface="+mn-lt"/>
              <a:ea typeface="+mn-ea"/>
              <a:cs typeface="+mn-cs"/>
            </a:endParaRPr>
          </a:p>
          <a:p>
            <a:pPr lvl="0"/>
            <a:endParaRPr lang="en-GB" sz="1805" kern="1200" dirty="0">
              <a:solidFill>
                <a:schemeClr val="tx1"/>
              </a:solidFill>
              <a:effectLst/>
              <a:latin typeface="+mn-lt"/>
              <a:ea typeface="+mn-ea"/>
              <a:cs typeface="+mn-cs"/>
            </a:endParaRPr>
          </a:p>
          <a:p>
            <a:endParaRPr lang="en-GB" dirty="0"/>
          </a:p>
        </p:txBody>
      </p:sp>
      <p:sp>
        <p:nvSpPr>
          <p:cNvPr id="4" name="Slide Number Placeholder 3">
            <a:extLst>
              <a:ext uri="{FF2B5EF4-FFF2-40B4-BE49-F238E27FC236}">
                <a16:creationId xmlns:a16="http://schemas.microsoft.com/office/drawing/2014/main" id="{48A20B67-0370-6496-1810-6A1AC352CF0B}"/>
              </a:ext>
            </a:extLst>
          </p:cNvPr>
          <p:cNvSpPr>
            <a:spLocks noGrp="1"/>
          </p:cNvSpPr>
          <p:nvPr>
            <p:ph type="sldNum" sz="quarter" idx="5"/>
          </p:nvPr>
        </p:nvSpPr>
        <p:spPr/>
        <p:txBody>
          <a:bodyPr/>
          <a:lstStyle/>
          <a:p>
            <a:pPr>
              <a:defRPr/>
            </a:pPr>
            <a:fld id="{13174689-BECC-4390-B3B9-306A17FD432A}" type="slidenum">
              <a:rPr lang="en-US" altLang="ru-RU" smtClean="0"/>
              <a:pPr>
                <a:defRPr/>
              </a:pPr>
              <a:t>14</a:t>
            </a:fld>
            <a:endParaRPr lang="en-US" altLang="ru-RU" dirty="0"/>
          </a:p>
        </p:txBody>
      </p:sp>
    </p:spTree>
    <p:extLst>
      <p:ext uri="{BB962C8B-B14F-4D97-AF65-F5344CB8AC3E}">
        <p14:creationId xmlns:p14="http://schemas.microsoft.com/office/powerpoint/2010/main" val="1121553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C9FD07-7A58-A7E4-B617-E10FBC23C1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32F4B4-FF90-735C-D796-D4D15D66E1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A94309-1E9E-7594-9A0D-7D6A936B1A97}"/>
              </a:ext>
            </a:extLst>
          </p:cNvPr>
          <p:cNvSpPr>
            <a:spLocks noGrp="1"/>
          </p:cNvSpPr>
          <p:nvPr>
            <p:ph type="body" idx="1"/>
          </p:nvPr>
        </p:nvSpPr>
        <p:spPr/>
        <p:txBody>
          <a:bodyPr/>
          <a:lstStyle/>
          <a:p>
            <a:pPr lvl="0"/>
            <a:r>
              <a:rPr lang="en-GB" sz="2000" kern="1200" dirty="0">
                <a:solidFill>
                  <a:schemeClr val="tx1"/>
                </a:solidFill>
                <a:effectLst/>
                <a:latin typeface="+mn-lt"/>
                <a:ea typeface="+mn-ea"/>
                <a:cs typeface="+mn-cs"/>
              </a:rPr>
              <a:t>These are the changes I’m focusing on today</a:t>
            </a:r>
          </a:p>
          <a:p>
            <a:pPr lvl="0"/>
            <a:endParaRPr lang="en-GB" sz="2000" kern="1200" dirty="0">
              <a:solidFill>
                <a:schemeClr val="tx1"/>
              </a:solidFill>
              <a:effectLst/>
              <a:latin typeface="+mn-lt"/>
              <a:ea typeface="+mn-ea"/>
              <a:cs typeface="+mn-cs"/>
            </a:endParaRPr>
          </a:p>
          <a:p>
            <a:pPr lvl="0"/>
            <a:r>
              <a:rPr lang="en-GB" sz="1805" kern="1200" dirty="0">
                <a:solidFill>
                  <a:schemeClr val="tx1"/>
                </a:solidFill>
                <a:effectLst/>
                <a:latin typeface="+mn-lt"/>
                <a:ea typeface="+mn-ea"/>
                <a:cs typeface="+mn-cs"/>
              </a:rPr>
              <a:t>Extension of the UK Adequacy decision by the EU so that the EDPB and the European Commission had time to fully review the implications of DUAA </a:t>
            </a:r>
          </a:p>
          <a:p>
            <a:endParaRPr lang="en-GB" sz="1805" b="1" kern="1200" dirty="0">
              <a:solidFill>
                <a:schemeClr val="tx1"/>
              </a:solidFill>
              <a:effectLst/>
              <a:latin typeface="+mn-lt"/>
              <a:ea typeface="+mn-ea"/>
              <a:cs typeface="+mn-cs"/>
            </a:endParaRPr>
          </a:p>
          <a:p>
            <a:r>
              <a:rPr lang="en-GB" sz="1805" b="1" kern="1200" dirty="0">
                <a:solidFill>
                  <a:schemeClr val="tx1"/>
                </a:solidFill>
                <a:effectLst/>
                <a:latin typeface="+mn-lt"/>
                <a:ea typeface="+mn-ea"/>
                <a:cs typeface="+mn-cs"/>
              </a:rPr>
              <a:t>What does it mean for me?</a:t>
            </a:r>
            <a:endParaRPr lang="en-GB" sz="1805" kern="1200" dirty="0">
              <a:solidFill>
                <a:schemeClr val="tx1"/>
              </a:solidFill>
              <a:effectLst/>
              <a:latin typeface="+mn-lt"/>
              <a:ea typeface="+mn-ea"/>
              <a:cs typeface="+mn-cs"/>
            </a:endParaRPr>
          </a:p>
          <a:p>
            <a:pPr lvl="0"/>
            <a:r>
              <a:rPr lang="en-GB" sz="1805" kern="1200" dirty="0">
                <a:solidFill>
                  <a:schemeClr val="tx1"/>
                </a:solidFill>
                <a:effectLst/>
                <a:latin typeface="+mn-lt"/>
                <a:ea typeface="+mn-ea"/>
                <a:cs typeface="+mn-cs"/>
              </a:rPr>
              <a:t>Make sure you understand where personal data is going, record any restricted transfers and keep records of the measures you use to protect it i.e. </a:t>
            </a:r>
            <a:r>
              <a:rPr lang="en-GB" sz="1805" kern="1200" dirty="0" err="1">
                <a:solidFill>
                  <a:schemeClr val="tx1"/>
                </a:solidFill>
                <a:effectLst/>
                <a:latin typeface="+mn-lt"/>
                <a:ea typeface="+mn-ea"/>
                <a:cs typeface="+mn-cs"/>
              </a:rPr>
              <a:t>Adequacy,SCCs</a:t>
            </a:r>
            <a:r>
              <a:rPr lang="en-GB" sz="1805" kern="1200" dirty="0">
                <a:solidFill>
                  <a:schemeClr val="tx1"/>
                </a:solidFill>
                <a:effectLst/>
                <a:latin typeface="+mn-lt"/>
                <a:ea typeface="+mn-ea"/>
                <a:cs typeface="+mn-cs"/>
              </a:rPr>
              <a:t>/IDTA/BCRs </a:t>
            </a:r>
          </a:p>
          <a:p>
            <a:endParaRPr lang="en-GB" dirty="0"/>
          </a:p>
        </p:txBody>
      </p:sp>
      <p:sp>
        <p:nvSpPr>
          <p:cNvPr id="4" name="Slide Number Placeholder 3">
            <a:extLst>
              <a:ext uri="{FF2B5EF4-FFF2-40B4-BE49-F238E27FC236}">
                <a16:creationId xmlns:a16="http://schemas.microsoft.com/office/drawing/2014/main" id="{DBC8B8D4-73DD-45B9-3EFC-5E9AE3F4038F}"/>
              </a:ext>
            </a:extLst>
          </p:cNvPr>
          <p:cNvSpPr>
            <a:spLocks noGrp="1"/>
          </p:cNvSpPr>
          <p:nvPr>
            <p:ph type="sldNum" sz="quarter" idx="5"/>
          </p:nvPr>
        </p:nvSpPr>
        <p:spPr/>
        <p:txBody>
          <a:bodyPr/>
          <a:lstStyle/>
          <a:p>
            <a:pPr>
              <a:defRPr/>
            </a:pPr>
            <a:fld id="{13174689-BECC-4390-B3B9-306A17FD432A}" type="slidenum">
              <a:rPr lang="en-US" altLang="ru-RU" smtClean="0"/>
              <a:pPr>
                <a:defRPr/>
              </a:pPr>
              <a:t>15</a:t>
            </a:fld>
            <a:endParaRPr lang="en-US" altLang="ru-RU" dirty="0"/>
          </a:p>
        </p:txBody>
      </p:sp>
    </p:spTree>
    <p:extLst>
      <p:ext uri="{BB962C8B-B14F-4D97-AF65-F5344CB8AC3E}">
        <p14:creationId xmlns:p14="http://schemas.microsoft.com/office/powerpoint/2010/main" val="3261304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000" b="1" kern="1200" dirty="0">
                <a:solidFill>
                  <a:schemeClr val="tx1"/>
                </a:solidFill>
                <a:effectLst/>
                <a:latin typeface="+mn-lt"/>
                <a:ea typeface="+mn-ea"/>
                <a:cs typeface="+mn-cs"/>
              </a:rPr>
              <a:t>The ‘Information Commission’</a:t>
            </a:r>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The ICO will be formally renamed the Information Commission </a:t>
            </a:r>
          </a:p>
          <a:p>
            <a:endParaRPr lang="en-GB" sz="2000" b="1" kern="1200" dirty="0">
              <a:solidFill>
                <a:schemeClr val="tx1"/>
              </a:solidFill>
              <a:effectLst/>
              <a:latin typeface="+mn-lt"/>
              <a:ea typeface="+mn-ea"/>
              <a:cs typeface="+mn-cs"/>
            </a:endParaRPr>
          </a:p>
          <a:p>
            <a:r>
              <a:rPr lang="en-GB" sz="2000" b="1" kern="1200" dirty="0">
                <a:solidFill>
                  <a:schemeClr val="tx1"/>
                </a:solidFill>
                <a:effectLst/>
                <a:latin typeface="+mn-lt"/>
                <a:ea typeface="+mn-ea"/>
                <a:cs typeface="+mn-cs"/>
              </a:rPr>
              <a:t>What does it mean for me?</a:t>
            </a:r>
            <a:endParaRPr lang="en-GB" sz="2000" kern="1200" dirty="0">
              <a:solidFill>
                <a:schemeClr val="tx1"/>
              </a:solidFill>
              <a:effectLst/>
              <a:latin typeface="+mn-lt"/>
              <a:ea typeface="+mn-ea"/>
              <a:cs typeface="+mn-cs"/>
            </a:endParaRPr>
          </a:p>
          <a:p>
            <a:r>
              <a:rPr lang="en-GB" sz="2000" kern="1200" dirty="0">
                <a:solidFill>
                  <a:schemeClr val="tx1"/>
                </a:solidFill>
                <a:effectLst/>
                <a:latin typeface="+mn-lt"/>
                <a:ea typeface="+mn-ea"/>
                <a:cs typeface="+mn-cs"/>
              </a:rPr>
              <a:t>Reflect the new name in any privacy documents/agreements</a:t>
            </a:r>
          </a:p>
          <a:p>
            <a:endParaRPr lang="en-US" dirty="0"/>
          </a:p>
        </p:txBody>
      </p:sp>
      <p:sp>
        <p:nvSpPr>
          <p:cNvPr id="4" name="Slide Number Placeholder 3"/>
          <p:cNvSpPr>
            <a:spLocks noGrp="1"/>
          </p:cNvSpPr>
          <p:nvPr>
            <p:ph type="sldNum" sz="quarter" idx="5"/>
          </p:nvPr>
        </p:nvSpPr>
        <p:spPr/>
        <p:txBody>
          <a:bodyPr/>
          <a:lstStyle/>
          <a:p>
            <a:pPr>
              <a:defRPr/>
            </a:pPr>
            <a:fld id="{13174689-BECC-4390-B3B9-306A17FD432A}" type="slidenum">
              <a:rPr lang="en-US" altLang="ru-RU" smtClean="0"/>
              <a:pPr>
                <a:defRPr/>
              </a:pPr>
              <a:t>16</a:t>
            </a:fld>
            <a:endParaRPr lang="en-US" altLang="ru-RU" dirty="0"/>
          </a:p>
        </p:txBody>
      </p:sp>
    </p:spTree>
    <p:extLst>
      <p:ext uri="{BB962C8B-B14F-4D97-AF65-F5344CB8AC3E}">
        <p14:creationId xmlns:p14="http://schemas.microsoft.com/office/powerpoint/2010/main" val="3059058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5E35B-00BC-795E-1EA2-D58A96186D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E39FF7-27DD-E8C3-32C3-EA25B4FFFD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244FB4-66F7-1F03-9812-B66C6CDBB0E5}"/>
              </a:ext>
            </a:extLst>
          </p:cNvPr>
          <p:cNvSpPr>
            <a:spLocks noGrp="1"/>
          </p:cNvSpPr>
          <p:nvPr>
            <p:ph type="body" idx="1"/>
          </p:nvPr>
        </p:nvSpPr>
        <p:spPr/>
        <p:txBody>
          <a:bodyPr/>
          <a:lstStyle/>
          <a:p>
            <a:r>
              <a:rPr lang="en-GB" sz="2000" b="1" kern="1200" dirty="0">
                <a:solidFill>
                  <a:schemeClr val="tx1"/>
                </a:solidFill>
                <a:effectLst/>
                <a:latin typeface="+mn-lt"/>
                <a:ea typeface="+mn-ea"/>
                <a:cs typeface="+mn-cs"/>
              </a:rPr>
              <a:t>PECR &amp; Cookies</a:t>
            </a:r>
            <a:endParaRPr lang="en-GB" sz="2000" kern="1200" dirty="0">
              <a:solidFill>
                <a:schemeClr val="tx1"/>
              </a:solidFill>
              <a:effectLst/>
              <a:latin typeface="+mn-lt"/>
              <a:ea typeface="+mn-ea"/>
              <a:cs typeface="+mn-cs"/>
            </a:endParaRPr>
          </a:p>
          <a:p>
            <a:r>
              <a:rPr lang="en-GB" sz="2000" kern="1200" dirty="0">
                <a:solidFill>
                  <a:schemeClr val="tx1"/>
                </a:solidFill>
                <a:effectLst/>
                <a:latin typeface="+mn-lt"/>
                <a:ea typeface="+mn-ea"/>
                <a:cs typeface="+mn-cs"/>
              </a:rPr>
              <a:t>The DUAA changes </a:t>
            </a:r>
            <a:r>
              <a:rPr lang="en-GB" sz="2000" b="1" kern="1200" dirty="0">
                <a:solidFill>
                  <a:schemeClr val="tx1"/>
                </a:solidFill>
                <a:effectLst/>
                <a:latin typeface="+mn-lt"/>
                <a:ea typeface="+mn-ea"/>
                <a:cs typeface="+mn-cs"/>
              </a:rPr>
              <a:t>cookie rules</a:t>
            </a:r>
            <a:r>
              <a:rPr lang="en-GB" sz="2000" kern="1200" dirty="0">
                <a:solidFill>
                  <a:schemeClr val="tx1"/>
                </a:solidFill>
                <a:effectLst/>
                <a:latin typeface="+mn-lt"/>
                <a:ea typeface="+mn-ea"/>
                <a:cs typeface="+mn-cs"/>
              </a:rPr>
              <a:t/>
            </a:r>
          </a:p>
          <a:p>
            <a:r>
              <a:rPr lang="en-GB" sz="2000" kern="1200" dirty="0">
                <a:solidFill>
                  <a:schemeClr val="tx1"/>
                </a:solidFill>
                <a:effectLst/>
                <a:latin typeface="+mn-lt"/>
                <a:ea typeface="+mn-ea"/>
                <a:cs typeface="+mn-cs"/>
              </a:rPr>
              <a:t>Before, PECR required consent for most non-essential cookies, with narrowly drawn exemptions (e.g. strictly necessary, user-requested services)</a:t>
            </a:r>
          </a:p>
          <a:p>
            <a:r>
              <a:rPr lang="en-GB" sz="2000" kern="1200" dirty="0">
                <a:solidFill>
                  <a:schemeClr val="tx1"/>
                </a:solidFill>
                <a:effectLst/>
                <a:latin typeface="+mn-lt"/>
                <a:ea typeface="+mn-ea"/>
                <a:cs typeface="+mn-cs"/>
              </a:rPr>
              <a:t>Consent is still required for tracking, profiling or sharing data with third parties.</a:t>
            </a:r>
          </a:p>
          <a:p>
            <a:r>
              <a:rPr lang="en-GB" sz="2000" b="1" kern="1200" dirty="0">
                <a:solidFill>
                  <a:schemeClr val="tx1"/>
                </a:solidFill>
                <a:effectLst/>
                <a:latin typeface="+mn-lt"/>
                <a:ea typeface="+mn-ea"/>
                <a:cs typeface="+mn-cs"/>
              </a:rPr>
              <a:t>What does it mean for me?</a:t>
            </a:r>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Fewer annoying banners </a:t>
            </a:r>
            <a:r>
              <a:rPr lang="en-GB" sz="2000" i="1" kern="1200" dirty="0">
                <a:solidFill>
                  <a:schemeClr val="tx1"/>
                </a:solidFill>
                <a:effectLst/>
                <a:latin typeface="+mn-lt"/>
                <a:ea typeface="+mn-ea"/>
                <a:cs typeface="+mn-cs"/>
              </a:rPr>
              <a:t>if</a:t>
            </a:r>
            <a:r>
              <a:rPr lang="en-GB" sz="2000" kern="1200" dirty="0">
                <a:solidFill>
                  <a:schemeClr val="tx1"/>
                </a:solidFill>
                <a:effectLst/>
                <a:latin typeface="+mn-lt"/>
                <a:ea typeface="+mn-ea"/>
                <a:cs typeface="+mn-cs"/>
              </a:rPr>
              <a:t> you fall within the new exemptions </a:t>
            </a:r>
            <a:r>
              <a:rPr lang="en-GB" sz="2000" b="1" kern="1200" dirty="0">
                <a:solidFill>
                  <a:schemeClr val="tx1"/>
                </a:solidFill>
                <a:effectLst/>
                <a:latin typeface="+mn-lt"/>
                <a:ea typeface="+mn-ea"/>
                <a:cs typeface="+mn-cs"/>
              </a:rPr>
              <a:t>but</a:t>
            </a:r>
            <a:r>
              <a:rPr lang="en-GB" sz="2000" kern="1200" dirty="0">
                <a:solidFill>
                  <a:schemeClr val="tx1"/>
                </a:solidFill>
                <a:effectLst/>
                <a:latin typeface="+mn-lt"/>
                <a:ea typeface="+mn-ea"/>
                <a:cs typeface="+mn-cs"/>
              </a:rPr>
              <a:t> higher risk if you get your compliance wrong</a:t>
            </a:r>
          </a:p>
          <a:p>
            <a:pPr lvl="0"/>
            <a:r>
              <a:rPr lang="en-GB" sz="2000" kern="1200" dirty="0">
                <a:solidFill>
                  <a:schemeClr val="tx1"/>
                </a:solidFill>
                <a:effectLst/>
                <a:latin typeface="+mn-lt"/>
                <a:ea typeface="+mn-ea"/>
                <a:cs typeface="+mn-cs"/>
              </a:rPr>
              <a:t>You should revisit cookie policies and consent tools</a:t>
            </a:r>
          </a:p>
          <a:p>
            <a:pPr lvl="1"/>
            <a:r>
              <a:rPr lang="en-GB" sz="2000" kern="1200" dirty="0">
                <a:solidFill>
                  <a:schemeClr val="tx1"/>
                </a:solidFill>
                <a:effectLst/>
                <a:latin typeface="+mn-lt"/>
                <a:ea typeface="+mn-ea"/>
                <a:cs typeface="+mn-cs"/>
              </a:rPr>
              <a:t>Ensure your cookie banners are clear, offer real choice, allow users to opt out easily – adjust consent/opt-out mechanism for low-risk cookies</a:t>
            </a:r>
          </a:p>
          <a:p>
            <a:pPr lvl="0"/>
            <a:r>
              <a:rPr lang="en-GB" sz="2000" kern="1200" dirty="0">
                <a:solidFill>
                  <a:schemeClr val="tx1"/>
                </a:solidFill>
                <a:effectLst/>
                <a:latin typeface="+mn-lt"/>
                <a:ea typeface="+mn-ea"/>
                <a:cs typeface="+mn-cs"/>
              </a:rPr>
              <a:t>If you’re unsure whether a cookie is considered ‘low risk’, it’s worth checking Information Commission guidance</a:t>
            </a:r>
          </a:p>
          <a:p>
            <a:r>
              <a:rPr lang="en-GB" sz="2000" b="1" kern="1200" dirty="0">
                <a:solidFill>
                  <a:schemeClr val="tx1"/>
                </a:solidFill>
                <a:effectLst/>
                <a:latin typeface="+mn-lt"/>
                <a:ea typeface="+mn-ea"/>
                <a:cs typeface="+mn-cs"/>
              </a:rPr>
              <a:t/>
            </a:r>
            <a:endParaRPr lang="en-GB" sz="2000" kern="1200" dirty="0">
              <a:solidFill>
                <a:schemeClr val="tx1"/>
              </a:solidFill>
              <a:effectLst/>
              <a:latin typeface="+mn-lt"/>
              <a:ea typeface="+mn-ea"/>
              <a:cs typeface="+mn-cs"/>
            </a:endParaRPr>
          </a:p>
          <a:p>
            <a:r>
              <a:rPr lang="en-GB" sz="2000" b="1" kern="1200" dirty="0">
                <a:solidFill>
                  <a:schemeClr val="tx1"/>
                </a:solidFill>
                <a:effectLst/>
                <a:latin typeface="+mn-lt"/>
                <a:ea typeface="+mn-ea"/>
                <a:cs typeface="+mn-cs"/>
              </a:rPr>
              <a:t/>
            </a:r>
            <a:endParaRPr lang="en-GB" sz="2000" kern="1200" dirty="0">
              <a:solidFill>
                <a:schemeClr val="tx1"/>
              </a:solidFill>
              <a:effectLst/>
              <a:latin typeface="+mn-lt"/>
              <a:ea typeface="+mn-ea"/>
              <a:cs typeface="+mn-cs"/>
            </a:endParaRPr>
          </a:p>
          <a:p>
            <a:r>
              <a:rPr lang="en-GB" sz="2000" b="1" kern="1200" dirty="0">
                <a:solidFill>
                  <a:schemeClr val="tx1"/>
                </a:solidFill>
                <a:effectLst/>
                <a:latin typeface="+mn-lt"/>
                <a:ea typeface="+mn-ea"/>
                <a:cs typeface="+mn-cs"/>
              </a:rPr>
              <a:t/>
            </a:r>
            <a:endParaRPr lang="en-GB" sz="20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C1A1A3EF-997C-A247-9868-5CE72B6A88A8}"/>
              </a:ext>
            </a:extLst>
          </p:cNvPr>
          <p:cNvSpPr>
            <a:spLocks noGrp="1"/>
          </p:cNvSpPr>
          <p:nvPr>
            <p:ph type="sldNum" sz="quarter" idx="5"/>
          </p:nvPr>
        </p:nvSpPr>
        <p:spPr/>
        <p:txBody>
          <a:bodyPr/>
          <a:lstStyle/>
          <a:p>
            <a:pPr>
              <a:defRPr/>
            </a:pPr>
            <a:fld id="{13174689-BECC-4390-B3B9-306A17FD432A}" type="slidenum">
              <a:rPr lang="en-US" altLang="ru-RU" smtClean="0"/>
              <a:pPr>
                <a:defRPr/>
              </a:pPr>
              <a:t>17</a:t>
            </a:fld>
            <a:endParaRPr lang="en-US" altLang="ru-RU" dirty="0"/>
          </a:p>
        </p:txBody>
      </p:sp>
    </p:spTree>
    <p:extLst>
      <p:ext uri="{BB962C8B-B14F-4D97-AF65-F5344CB8AC3E}">
        <p14:creationId xmlns:p14="http://schemas.microsoft.com/office/powerpoint/2010/main" val="6720169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88383B-C97B-4128-F1CB-8DBA3C6BF3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654339-98DF-159A-C6F6-3767214295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0DF574-41DD-CAF5-174A-8C8164DDD3C0}"/>
              </a:ext>
            </a:extLst>
          </p:cNvPr>
          <p:cNvSpPr>
            <a:spLocks noGrp="1"/>
          </p:cNvSpPr>
          <p:nvPr>
            <p:ph type="body" idx="1"/>
          </p:nvPr>
        </p:nvSpPr>
        <p:spPr/>
        <p:txBody>
          <a:bodyPr/>
          <a:lstStyle/>
          <a:p>
            <a:r>
              <a:rPr lang="en-GB" sz="2000" b="1" kern="1200" dirty="0">
                <a:solidFill>
                  <a:schemeClr val="tx1"/>
                </a:solidFill>
                <a:effectLst/>
                <a:latin typeface="+mn-lt"/>
                <a:ea typeface="+mn-ea"/>
                <a:cs typeface="+mn-cs"/>
              </a:rPr>
              <a:t>What does it mean for me?</a:t>
            </a:r>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Fewer annoying banners </a:t>
            </a:r>
            <a:r>
              <a:rPr lang="en-GB" sz="2000" i="1" kern="1200" dirty="0">
                <a:solidFill>
                  <a:schemeClr val="tx1"/>
                </a:solidFill>
                <a:effectLst/>
                <a:latin typeface="+mn-lt"/>
                <a:ea typeface="+mn-ea"/>
                <a:cs typeface="+mn-cs"/>
              </a:rPr>
              <a:t>if</a:t>
            </a:r>
            <a:r>
              <a:rPr lang="en-GB" sz="2000" kern="1200" dirty="0">
                <a:solidFill>
                  <a:schemeClr val="tx1"/>
                </a:solidFill>
                <a:effectLst/>
                <a:latin typeface="+mn-lt"/>
                <a:ea typeface="+mn-ea"/>
                <a:cs typeface="+mn-cs"/>
              </a:rPr>
              <a:t> you fall within the new exemptions </a:t>
            </a:r>
            <a:r>
              <a:rPr lang="en-GB" sz="2000" b="1" kern="1200" dirty="0">
                <a:solidFill>
                  <a:schemeClr val="tx1"/>
                </a:solidFill>
                <a:effectLst/>
                <a:latin typeface="+mn-lt"/>
                <a:ea typeface="+mn-ea"/>
                <a:cs typeface="+mn-cs"/>
              </a:rPr>
              <a:t>but</a:t>
            </a:r>
            <a:r>
              <a:rPr lang="en-GB" sz="2000" kern="1200" dirty="0">
                <a:solidFill>
                  <a:schemeClr val="tx1"/>
                </a:solidFill>
                <a:effectLst/>
                <a:latin typeface="+mn-lt"/>
                <a:ea typeface="+mn-ea"/>
                <a:cs typeface="+mn-cs"/>
              </a:rPr>
              <a:t> higher risk if you get your compliance wrong</a:t>
            </a:r>
          </a:p>
          <a:p>
            <a:pPr lvl="0"/>
            <a:r>
              <a:rPr lang="en-GB" sz="2000" kern="1200" dirty="0">
                <a:solidFill>
                  <a:schemeClr val="tx1"/>
                </a:solidFill>
                <a:effectLst/>
                <a:latin typeface="+mn-lt"/>
                <a:ea typeface="+mn-ea"/>
                <a:cs typeface="+mn-cs"/>
              </a:rPr>
              <a:t>You should revisit cookie policies and consent tools</a:t>
            </a:r>
          </a:p>
          <a:p>
            <a:pPr lvl="1"/>
            <a:r>
              <a:rPr lang="en-GB" sz="2000" kern="1200" dirty="0">
                <a:solidFill>
                  <a:schemeClr val="tx1"/>
                </a:solidFill>
                <a:effectLst/>
                <a:latin typeface="+mn-lt"/>
                <a:ea typeface="+mn-ea"/>
                <a:cs typeface="+mn-cs"/>
              </a:rPr>
              <a:t>Ensure your cookie banners are clear, offer real choice, allow users to opt out easily – adjust consent/opt-out mechanism for low-risk cookies</a:t>
            </a:r>
          </a:p>
          <a:p>
            <a:pPr lvl="0"/>
            <a:r>
              <a:rPr lang="en-GB" sz="2000" kern="1200" dirty="0">
                <a:solidFill>
                  <a:schemeClr val="tx1"/>
                </a:solidFill>
                <a:effectLst/>
                <a:latin typeface="+mn-lt"/>
                <a:ea typeface="+mn-ea"/>
                <a:cs typeface="+mn-cs"/>
              </a:rPr>
              <a:t>If you’re unsure whether a cookie is considered ‘low risk’, it’s worth checking Information Commission guidance</a:t>
            </a:r>
          </a:p>
          <a:p>
            <a:r>
              <a:rPr lang="en-GB" sz="2000" b="1" kern="1200" dirty="0">
                <a:solidFill>
                  <a:schemeClr val="tx1"/>
                </a:solidFill>
                <a:effectLst/>
                <a:latin typeface="+mn-lt"/>
                <a:ea typeface="+mn-ea"/>
                <a:cs typeface="+mn-cs"/>
              </a:rPr>
              <a:t/>
            </a:r>
            <a:endParaRPr lang="en-GB" sz="2000" kern="1200" dirty="0">
              <a:solidFill>
                <a:schemeClr val="tx1"/>
              </a:solidFill>
              <a:effectLst/>
              <a:latin typeface="+mn-lt"/>
              <a:ea typeface="+mn-ea"/>
              <a:cs typeface="+mn-cs"/>
            </a:endParaRPr>
          </a:p>
          <a:p>
            <a:r>
              <a:rPr lang="en-GB" sz="2000" b="1" kern="1200" dirty="0">
                <a:solidFill>
                  <a:schemeClr val="tx1"/>
                </a:solidFill>
                <a:effectLst/>
                <a:latin typeface="+mn-lt"/>
                <a:ea typeface="+mn-ea"/>
                <a:cs typeface="+mn-cs"/>
              </a:rPr>
              <a:t/>
            </a:r>
            <a:endParaRPr lang="en-GB" sz="2000" kern="1200" dirty="0">
              <a:solidFill>
                <a:schemeClr val="tx1"/>
              </a:solidFill>
              <a:effectLst/>
              <a:latin typeface="+mn-lt"/>
              <a:ea typeface="+mn-ea"/>
              <a:cs typeface="+mn-cs"/>
            </a:endParaRPr>
          </a:p>
          <a:p>
            <a:r>
              <a:rPr lang="en-GB" sz="2000" b="1" kern="1200" dirty="0">
                <a:solidFill>
                  <a:schemeClr val="tx1"/>
                </a:solidFill>
                <a:effectLst/>
                <a:latin typeface="+mn-lt"/>
                <a:ea typeface="+mn-ea"/>
                <a:cs typeface="+mn-cs"/>
              </a:rPr>
              <a:t/>
            </a:r>
            <a:endParaRPr lang="en-GB" sz="200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976D3609-56A5-CD34-85C5-48C7B27C9673}"/>
              </a:ext>
            </a:extLst>
          </p:cNvPr>
          <p:cNvSpPr>
            <a:spLocks noGrp="1"/>
          </p:cNvSpPr>
          <p:nvPr>
            <p:ph type="sldNum" sz="quarter" idx="5"/>
          </p:nvPr>
        </p:nvSpPr>
        <p:spPr/>
        <p:txBody>
          <a:bodyPr/>
          <a:lstStyle/>
          <a:p>
            <a:pPr>
              <a:defRPr/>
            </a:pPr>
            <a:fld id="{13174689-BECC-4390-B3B9-306A17FD432A}" type="slidenum">
              <a:rPr lang="en-US" altLang="ru-RU" smtClean="0"/>
              <a:pPr>
                <a:defRPr/>
              </a:pPr>
              <a:t>18</a:t>
            </a:fld>
            <a:endParaRPr lang="en-US" altLang="ru-RU" dirty="0"/>
          </a:p>
        </p:txBody>
      </p:sp>
    </p:spTree>
    <p:extLst>
      <p:ext uri="{BB962C8B-B14F-4D97-AF65-F5344CB8AC3E}">
        <p14:creationId xmlns:p14="http://schemas.microsoft.com/office/powerpoint/2010/main" val="33219518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14FE20-38A3-6F63-FEEB-75B8CB6CC9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A70A5A-BC20-5481-A86D-ECC2BE244B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0C85D5-9A33-5E0B-0DE1-C7C59824C480}"/>
              </a:ext>
            </a:extLst>
          </p:cNvPr>
          <p:cNvSpPr>
            <a:spLocks noGrp="1"/>
          </p:cNvSpPr>
          <p:nvPr>
            <p:ph type="body" idx="1"/>
          </p:nvPr>
        </p:nvSpPr>
        <p:spPr/>
        <p:txBody>
          <a:bodyPr/>
          <a:lstStyle/>
          <a:p>
            <a:pPr lvl="0"/>
            <a:r>
              <a:rPr lang="en-GB" sz="1800" kern="1200" dirty="0">
                <a:solidFill>
                  <a:schemeClr val="tx1"/>
                </a:solidFill>
                <a:effectLst/>
                <a:latin typeface="+mn-lt"/>
                <a:ea typeface="+mn-ea"/>
                <a:cs typeface="+mn-cs"/>
              </a:rPr>
              <a:t>The DUAA does bring in other changes which I’ll just mention here in case any of them are relevant to ICG members</a:t>
            </a:r>
          </a:p>
          <a:p>
            <a:endParaRPr lang="en-GB" sz="1800" dirty="0"/>
          </a:p>
          <a:p>
            <a:r>
              <a:rPr lang="en-GB" sz="1800" b="1" kern="1200" dirty="0">
                <a:solidFill>
                  <a:schemeClr val="tx1"/>
                </a:solidFill>
                <a:effectLst/>
                <a:latin typeface="+mn-lt"/>
                <a:ea typeface="+mn-ea"/>
                <a:cs typeface="+mn-cs"/>
              </a:rPr>
              <a:t>Scientific Research Changes – </a:t>
            </a:r>
            <a:r>
              <a:rPr lang="en-GB" sz="1800" b="0" kern="1200" dirty="0">
                <a:solidFill>
                  <a:schemeClr val="tx1"/>
                </a:solidFill>
                <a:effectLst/>
                <a:latin typeface="+mn-lt"/>
                <a:ea typeface="+mn-ea"/>
                <a:cs typeface="+mn-cs"/>
              </a:rPr>
              <a:t>commercial scientific research now formally </a:t>
            </a:r>
            <a:r>
              <a:rPr lang="en-GB" sz="1800" b="0" kern="1200" dirty="0" err="1">
                <a:solidFill>
                  <a:schemeClr val="tx1"/>
                </a:solidFill>
                <a:effectLst/>
                <a:latin typeface="+mn-lt"/>
                <a:ea typeface="+mn-ea"/>
                <a:cs typeface="+mn-cs"/>
              </a:rPr>
              <a:t>incl</a:t>
            </a:r>
            <a:r>
              <a:rPr lang="en-GB" sz="1800" b="0" kern="1200" dirty="0">
                <a:solidFill>
                  <a:schemeClr val="tx1"/>
                </a:solidFill>
                <a:effectLst/>
                <a:latin typeface="+mn-lt"/>
                <a:ea typeface="+mn-ea"/>
                <a:cs typeface="+mn-cs"/>
              </a:rPr>
              <a:t> in definition and there is flexibility around consent/re-use for scientific purposes</a:t>
            </a:r>
          </a:p>
          <a:p>
            <a:r>
              <a:rPr lang="en-GB" sz="1800" b="1" kern="1200" dirty="0">
                <a:solidFill>
                  <a:schemeClr val="tx1"/>
                </a:solidFill>
                <a:effectLst/>
                <a:latin typeface="+mn-lt"/>
                <a:ea typeface="+mn-ea"/>
                <a:cs typeface="+mn-cs"/>
              </a:rPr>
              <a:t>Smart Data e.g. </a:t>
            </a:r>
            <a:r>
              <a:rPr lang="en-GB" sz="1800" b="0" kern="1200" dirty="0">
                <a:solidFill>
                  <a:schemeClr val="tx1"/>
                </a:solidFill>
                <a:effectLst/>
                <a:latin typeface="+mn-lt"/>
                <a:ea typeface="+mn-ea"/>
                <a:cs typeface="+mn-cs"/>
              </a:rPr>
              <a:t>as with Open Banking </a:t>
            </a:r>
          </a:p>
          <a:p>
            <a:r>
              <a:rPr lang="en-GB" sz="1800" b="1" kern="1200" dirty="0">
                <a:solidFill>
                  <a:schemeClr val="tx1"/>
                </a:solidFill>
                <a:effectLst/>
                <a:latin typeface="+mn-lt"/>
                <a:ea typeface="+mn-ea"/>
                <a:cs typeface="+mn-cs"/>
              </a:rPr>
              <a:t>Children’s Online Services </a:t>
            </a:r>
            <a:endParaRPr lang="en-GB" sz="1800" kern="1200" dirty="0">
              <a:solidFill>
                <a:schemeClr val="tx1"/>
              </a:solidFill>
              <a:effectLst/>
              <a:latin typeface="+mn-lt"/>
              <a:ea typeface="+mn-ea"/>
              <a:cs typeface="+mn-cs"/>
            </a:endParaRPr>
          </a:p>
          <a:p>
            <a:r>
              <a:rPr lang="en-GB" sz="1800" kern="1200" dirty="0">
                <a:solidFill>
                  <a:schemeClr val="tx1"/>
                </a:solidFill>
                <a:effectLst/>
                <a:latin typeface="+mn-lt"/>
                <a:ea typeface="+mn-ea"/>
                <a:cs typeface="+mn-cs"/>
              </a:rPr>
              <a:t>Being aligned with the ICO’s Age Appropriate Design Code should satisfy this</a:t>
            </a:r>
          </a:p>
          <a:p>
            <a:r>
              <a:rPr lang="en-GB" sz="1805" b="1" kern="1200" dirty="0">
                <a:solidFill>
                  <a:schemeClr val="tx1"/>
                </a:solidFill>
                <a:effectLst/>
                <a:latin typeface="+mn-lt"/>
                <a:ea typeface="+mn-ea"/>
                <a:cs typeface="+mn-cs"/>
              </a:rPr>
              <a:t>Charities Soft Opt-In</a:t>
            </a:r>
          </a:p>
          <a:p>
            <a:r>
              <a:rPr lang="en-GB" sz="1805" b="0" kern="1200" dirty="0">
                <a:solidFill>
                  <a:schemeClr val="tx1"/>
                </a:solidFill>
                <a:effectLst/>
                <a:latin typeface="+mn-lt"/>
                <a:ea typeface="+mn-ea"/>
                <a:cs typeface="+mn-cs"/>
              </a:rPr>
              <a:t>Before PECR soft opt in only applied to electronic marketing by commercial organisations of goods and services</a:t>
            </a:r>
          </a:p>
          <a:p>
            <a:r>
              <a:rPr lang="en-GB" sz="1805" b="0" kern="1200" dirty="0">
                <a:solidFill>
                  <a:schemeClr val="tx1"/>
                </a:solidFill>
                <a:effectLst/>
                <a:latin typeface="+mn-lt"/>
                <a:ea typeface="+mn-ea"/>
                <a:cs typeface="+mn-cs"/>
              </a:rPr>
              <a:t>Must record an LIA as legal basis has changed from consent to Legitimate Interest</a:t>
            </a:r>
          </a:p>
          <a:p>
            <a:endParaRPr lang="en-GB" dirty="0"/>
          </a:p>
        </p:txBody>
      </p:sp>
      <p:sp>
        <p:nvSpPr>
          <p:cNvPr id="4" name="Slide Number Placeholder 3">
            <a:extLst>
              <a:ext uri="{FF2B5EF4-FFF2-40B4-BE49-F238E27FC236}">
                <a16:creationId xmlns:a16="http://schemas.microsoft.com/office/drawing/2014/main" id="{1EDE64FD-CB2A-0B2B-8E8E-BDAECC6B0032}"/>
              </a:ext>
            </a:extLst>
          </p:cNvPr>
          <p:cNvSpPr>
            <a:spLocks noGrp="1"/>
          </p:cNvSpPr>
          <p:nvPr>
            <p:ph type="sldNum" sz="quarter" idx="5"/>
          </p:nvPr>
        </p:nvSpPr>
        <p:spPr/>
        <p:txBody>
          <a:bodyPr/>
          <a:lstStyle/>
          <a:p>
            <a:pPr>
              <a:defRPr/>
            </a:pPr>
            <a:fld id="{13174689-BECC-4390-B3B9-306A17FD432A}" type="slidenum">
              <a:rPr lang="en-US" altLang="ru-RU" smtClean="0"/>
              <a:pPr>
                <a:defRPr/>
              </a:pPr>
              <a:t>19</a:t>
            </a:fld>
            <a:endParaRPr lang="en-US" altLang="ru-RU" dirty="0"/>
          </a:p>
        </p:txBody>
      </p:sp>
    </p:spTree>
    <p:extLst>
      <p:ext uri="{BB962C8B-B14F-4D97-AF65-F5344CB8AC3E}">
        <p14:creationId xmlns:p14="http://schemas.microsoft.com/office/powerpoint/2010/main" val="3021718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GB" dirty="0"/>
              <a:t>Not an exhaustive look at all changes, I’m focusing on the ones that are likely to be applicable to most of you</a:t>
            </a:r>
          </a:p>
          <a:p>
            <a:pPr marL="342900" indent="-342900">
              <a:buFont typeface="Arial" panose="020B0604020202020204" pitchFamily="34" charset="0"/>
              <a:buChar char="•"/>
            </a:pPr>
            <a:r>
              <a:rPr lang="en-GB" dirty="0"/>
              <a:t>I’ll touch on AI Governance because there are some overlaps with privacy regulation</a:t>
            </a:r>
          </a:p>
          <a:p>
            <a:pPr marL="342900" indent="-342900">
              <a:buFont typeface="Arial" panose="020B0604020202020204" pitchFamily="34" charset="0"/>
              <a:buChar char="•"/>
            </a:pPr>
            <a:r>
              <a:rPr lang="en-GB" dirty="0"/>
              <a:t>Finally, I’ll offer a checklist to help you prepare for the changes that will come into force in 2026</a:t>
            </a:r>
          </a:p>
        </p:txBody>
      </p:sp>
      <p:sp>
        <p:nvSpPr>
          <p:cNvPr id="4" name="Slide Number Placeholder 3"/>
          <p:cNvSpPr>
            <a:spLocks noGrp="1"/>
          </p:cNvSpPr>
          <p:nvPr>
            <p:ph type="sldNum" sz="quarter" idx="5"/>
          </p:nvPr>
        </p:nvSpPr>
        <p:spPr/>
        <p:txBody>
          <a:bodyPr/>
          <a:lstStyle/>
          <a:p>
            <a:pPr>
              <a:defRPr/>
            </a:pPr>
            <a:fld id="{13174689-BECC-4390-B3B9-306A17FD432A}" type="slidenum">
              <a:rPr lang="en-US" altLang="ru-RU" smtClean="0"/>
              <a:pPr>
                <a:defRPr/>
              </a:pPr>
              <a:t>2</a:t>
            </a:fld>
            <a:endParaRPr lang="en-US" altLang="ru-RU" dirty="0"/>
          </a:p>
        </p:txBody>
      </p:sp>
    </p:spTree>
    <p:extLst>
      <p:ext uri="{BB962C8B-B14F-4D97-AF65-F5344CB8AC3E}">
        <p14:creationId xmlns:p14="http://schemas.microsoft.com/office/powerpoint/2010/main" val="21375727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D970A-7C4E-6C99-4B2A-CCE709D3D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00CB5E-1B44-CD0D-5802-4504F596A5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6E1134-15F1-9CD5-9DE1-001DC3B8F0A6}"/>
              </a:ext>
            </a:extLst>
          </p:cNvPr>
          <p:cNvSpPr>
            <a:spLocks noGrp="1"/>
          </p:cNvSpPr>
          <p:nvPr>
            <p:ph type="body" idx="1"/>
          </p:nvPr>
        </p:nvSpPr>
        <p:spPr/>
        <p:txBody>
          <a:bodyPr/>
          <a:lstStyle/>
          <a:p>
            <a:r>
              <a:rPr lang="en-GB" sz="1805" b="1" kern="1200" dirty="0">
                <a:solidFill>
                  <a:schemeClr val="tx1"/>
                </a:solidFill>
                <a:effectLst/>
                <a:latin typeface="+mn-lt"/>
                <a:ea typeface="+mn-ea"/>
                <a:cs typeface="+mn-cs"/>
              </a:rPr>
              <a:t>AI &amp; Privacy Law</a:t>
            </a:r>
            <a:endParaRPr lang="en-GB" sz="1805" kern="1200" dirty="0">
              <a:solidFill>
                <a:schemeClr val="tx1"/>
              </a:solidFill>
              <a:effectLst/>
              <a:latin typeface="+mn-lt"/>
              <a:ea typeface="+mn-ea"/>
              <a:cs typeface="+mn-cs"/>
            </a:endParaRPr>
          </a:p>
          <a:p>
            <a:pPr lvl="0"/>
            <a:r>
              <a:rPr lang="en-GB" sz="1805" kern="1200" dirty="0">
                <a:solidFill>
                  <a:schemeClr val="tx1"/>
                </a:solidFill>
                <a:effectLst/>
                <a:latin typeface="+mn-lt"/>
                <a:ea typeface="+mn-ea"/>
                <a:cs typeface="+mn-cs"/>
              </a:rPr>
              <a:t>In the UK, AI that processes personal data is subject to existing UK Data Protection legislation</a:t>
            </a:r>
          </a:p>
          <a:p>
            <a:pPr lvl="0"/>
            <a:r>
              <a:rPr lang="en-GB" sz="1805" kern="1200" dirty="0">
                <a:solidFill>
                  <a:schemeClr val="tx1"/>
                </a:solidFill>
                <a:effectLst/>
                <a:latin typeface="+mn-lt"/>
                <a:ea typeface="+mn-ea"/>
                <a:cs typeface="+mn-cs"/>
              </a:rPr>
              <a:t>Client contract terms &amp; MRS guidance will also be at play for research sector</a:t>
            </a:r>
          </a:p>
          <a:p>
            <a:pPr lvl="0"/>
            <a:endParaRPr lang="en-GB" sz="1805" kern="1200" dirty="0">
              <a:solidFill>
                <a:schemeClr val="tx1"/>
              </a:solidFill>
              <a:effectLst/>
              <a:latin typeface="+mn-lt"/>
              <a:ea typeface="+mn-ea"/>
              <a:cs typeface="+mn-cs"/>
            </a:endParaRPr>
          </a:p>
          <a:p>
            <a:pPr lvl="0"/>
            <a:endParaRPr lang="en-GB" sz="1805" kern="1200" dirty="0">
              <a:solidFill>
                <a:schemeClr val="tx1"/>
              </a:solidFill>
              <a:effectLst/>
              <a:latin typeface="+mn-lt"/>
              <a:ea typeface="+mn-ea"/>
              <a:cs typeface="+mn-cs"/>
            </a:endParaRPr>
          </a:p>
          <a:p>
            <a:endParaRPr lang="en-GB" dirty="0"/>
          </a:p>
        </p:txBody>
      </p:sp>
      <p:sp>
        <p:nvSpPr>
          <p:cNvPr id="4" name="Slide Number Placeholder 3">
            <a:extLst>
              <a:ext uri="{FF2B5EF4-FFF2-40B4-BE49-F238E27FC236}">
                <a16:creationId xmlns:a16="http://schemas.microsoft.com/office/drawing/2014/main" id="{D4ED13A4-589D-8383-6D96-848EA50554FE}"/>
              </a:ext>
            </a:extLst>
          </p:cNvPr>
          <p:cNvSpPr>
            <a:spLocks noGrp="1"/>
          </p:cNvSpPr>
          <p:nvPr>
            <p:ph type="sldNum" sz="quarter" idx="5"/>
          </p:nvPr>
        </p:nvSpPr>
        <p:spPr/>
        <p:txBody>
          <a:bodyPr/>
          <a:lstStyle/>
          <a:p>
            <a:pPr>
              <a:defRPr/>
            </a:pPr>
            <a:fld id="{13174689-BECC-4390-B3B9-306A17FD432A}" type="slidenum">
              <a:rPr lang="en-US" altLang="ru-RU" smtClean="0"/>
              <a:pPr>
                <a:defRPr/>
              </a:pPr>
              <a:t>20</a:t>
            </a:fld>
            <a:endParaRPr lang="en-US" altLang="ru-RU" dirty="0"/>
          </a:p>
        </p:txBody>
      </p:sp>
    </p:spTree>
    <p:extLst>
      <p:ext uri="{BB962C8B-B14F-4D97-AF65-F5344CB8AC3E}">
        <p14:creationId xmlns:p14="http://schemas.microsoft.com/office/powerpoint/2010/main" val="39300320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86507-ED34-339A-BBA1-E812ED811F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2BAAE6-63FC-732B-5176-74BAE336C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31016E-B3DB-03F6-8141-A68198111A6D}"/>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805" i="0" kern="1200" dirty="0">
                <a:solidFill>
                  <a:schemeClr val="tx1"/>
                </a:solidFill>
                <a:effectLst/>
                <a:latin typeface="+mn-lt"/>
                <a:ea typeface="+mn-ea"/>
                <a:cs typeface="+mn-cs"/>
              </a:rPr>
              <a:t>How should these principles be interpreted in research activities?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805" i="0" kern="1200" dirty="0">
                <a:solidFill>
                  <a:schemeClr val="tx1"/>
                </a:solidFill>
                <a:effectLst/>
                <a:latin typeface="+mn-lt"/>
                <a:ea typeface="+mn-ea"/>
                <a:cs typeface="+mn-cs"/>
              </a:rPr>
              <a:t>There is overlap with GDPR principles as well as MRS Code of Conduct</a:t>
            </a:r>
            <a:endParaRPr lang="en-GB" dirty="0"/>
          </a:p>
        </p:txBody>
      </p:sp>
      <p:sp>
        <p:nvSpPr>
          <p:cNvPr id="4" name="Slide Number Placeholder 3">
            <a:extLst>
              <a:ext uri="{FF2B5EF4-FFF2-40B4-BE49-F238E27FC236}">
                <a16:creationId xmlns:a16="http://schemas.microsoft.com/office/drawing/2014/main" id="{E39B106E-515B-B9AA-B55D-B731A258C4B2}"/>
              </a:ext>
            </a:extLst>
          </p:cNvPr>
          <p:cNvSpPr>
            <a:spLocks noGrp="1"/>
          </p:cNvSpPr>
          <p:nvPr>
            <p:ph type="sldNum" sz="quarter" idx="5"/>
          </p:nvPr>
        </p:nvSpPr>
        <p:spPr/>
        <p:txBody>
          <a:bodyPr/>
          <a:lstStyle/>
          <a:p>
            <a:pPr>
              <a:defRPr/>
            </a:pPr>
            <a:fld id="{13174689-BECC-4390-B3B9-306A17FD432A}" type="slidenum">
              <a:rPr lang="en-US" altLang="ru-RU" smtClean="0"/>
              <a:pPr>
                <a:defRPr/>
              </a:pPr>
              <a:t>21</a:t>
            </a:fld>
            <a:endParaRPr lang="en-US" altLang="ru-RU" dirty="0"/>
          </a:p>
        </p:txBody>
      </p:sp>
    </p:spTree>
    <p:extLst>
      <p:ext uri="{BB962C8B-B14F-4D97-AF65-F5344CB8AC3E}">
        <p14:creationId xmlns:p14="http://schemas.microsoft.com/office/powerpoint/2010/main" val="257324911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04568-F39C-2555-471F-E7072DA76E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1D10FB-CFB6-39D5-C7DA-7DC6CA8EFB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94C7AC-9162-ED1F-8024-AB3D486E5A3D}"/>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805" i="0" kern="1200" dirty="0">
                <a:solidFill>
                  <a:schemeClr val="tx1"/>
                </a:solidFill>
                <a:effectLst/>
                <a:latin typeface="+mn-lt"/>
                <a:ea typeface="+mn-ea"/>
                <a:cs typeface="+mn-cs"/>
              </a:rPr>
              <a:t>Here can the core principles be applied to market research to ensure good AI practice in line with data protection and code of conduct</a:t>
            </a:r>
          </a:p>
          <a:p>
            <a:pPr lvl="0"/>
            <a:endParaRPr lang="en-GB" sz="2000" b="1" kern="1200" dirty="0">
              <a:solidFill>
                <a:schemeClr val="tx1"/>
              </a:solidFill>
              <a:effectLst/>
              <a:latin typeface="+mn-lt"/>
              <a:ea typeface="+mn-ea"/>
              <a:cs typeface="+mn-cs"/>
            </a:endParaRPr>
          </a:p>
          <a:p>
            <a:pPr lvl="0"/>
            <a:r>
              <a:rPr lang="en-GB" sz="2000" b="1" kern="1200" dirty="0">
                <a:solidFill>
                  <a:schemeClr val="tx1"/>
                </a:solidFill>
                <a:effectLst/>
                <a:latin typeface="+mn-lt"/>
                <a:ea typeface="+mn-ea"/>
                <a:cs typeface="+mn-cs"/>
              </a:rPr>
              <a:t>Human validation of automated insight summaries</a:t>
            </a:r>
            <a:br>
              <a:rPr lang="en-GB" sz="2000" kern="1200" dirty="0">
                <a:solidFill>
                  <a:schemeClr val="tx1"/>
                </a:solidFill>
                <a:effectLst/>
                <a:latin typeface="+mn-lt"/>
                <a:ea typeface="+mn-ea"/>
                <a:cs typeface="+mn-cs"/>
              </a:rPr>
            </a:br>
            <a:r>
              <a:rPr lang="en-GB" sz="2000" kern="1200" dirty="0">
                <a:solidFill>
                  <a:schemeClr val="tx1"/>
                </a:solidFill>
                <a:effectLst/>
                <a:latin typeface="+mn-lt"/>
                <a:ea typeface="+mn-ea"/>
                <a:cs typeface="+mn-cs"/>
              </a:rPr>
              <a:t>AI-generated reports are checked by researchers to ensure insights are not fabricated (“hallucinations”) and interpretations are not harmful or incorrect.</a:t>
            </a:r>
          </a:p>
          <a:p>
            <a:endParaRPr lang="en-GB" dirty="0"/>
          </a:p>
          <a:p>
            <a:r>
              <a:rPr lang="en-GB" b="1" dirty="0"/>
              <a:t>Transparency &amp; Availability </a:t>
            </a:r>
            <a:r>
              <a:rPr lang="en-GB" dirty="0"/>
              <a:t>– both participants and clients</a:t>
            </a:r>
          </a:p>
        </p:txBody>
      </p:sp>
      <p:sp>
        <p:nvSpPr>
          <p:cNvPr id="4" name="Slide Number Placeholder 3">
            <a:extLst>
              <a:ext uri="{FF2B5EF4-FFF2-40B4-BE49-F238E27FC236}">
                <a16:creationId xmlns:a16="http://schemas.microsoft.com/office/drawing/2014/main" id="{10440B29-F962-D604-DB6A-494461046595}"/>
              </a:ext>
            </a:extLst>
          </p:cNvPr>
          <p:cNvSpPr>
            <a:spLocks noGrp="1"/>
          </p:cNvSpPr>
          <p:nvPr>
            <p:ph type="sldNum" sz="quarter" idx="5"/>
          </p:nvPr>
        </p:nvSpPr>
        <p:spPr/>
        <p:txBody>
          <a:bodyPr/>
          <a:lstStyle/>
          <a:p>
            <a:pPr>
              <a:defRPr/>
            </a:pPr>
            <a:fld id="{13174689-BECC-4390-B3B9-306A17FD432A}" type="slidenum">
              <a:rPr lang="en-US" altLang="ru-RU" smtClean="0"/>
              <a:pPr>
                <a:defRPr/>
              </a:pPr>
              <a:t>22</a:t>
            </a:fld>
            <a:endParaRPr lang="en-US" altLang="ru-RU" dirty="0"/>
          </a:p>
        </p:txBody>
      </p:sp>
    </p:spTree>
    <p:extLst>
      <p:ext uri="{BB962C8B-B14F-4D97-AF65-F5344CB8AC3E}">
        <p14:creationId xmlns:p14="http://schemas.microsoft.com/office/powerpoint/2010/main" val="614989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3C51F-6314-2B5E-9DF8-6A20B349C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30CC4-0D2E-5133-99F1-D3062D5979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72AE75-C909-52FE-DF85-5F84768F0B3C}"/>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805" i="0" kern="1200" dirty="0">
                <a:solidFill>
                  <a:schemeClr val="tx1"/>
                </a:solidFill>
                <a:effectLst/>
                <a:latin typeface="+mn-lt"/>
                <a:ea typeface="+mn-ea"/>
                <a:cs typeface="+mn-cs"/>
              </a:rPr>
              <a:t>Here can the core principles be applied to market research to ensure good AI practice in line with data protection and code of conduct</a:t>
            </a:r>
          </a:p>
          <a:p>
            <a:endParaRPr lang="en-GB"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20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Alternatives e.g</a:t>
            </a:r>
            <a:r>
              <a:rPr lang="en-GB" sz="20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 For highly sensitive studies, agencies allow clients to opt for manual-only coding or hybrid approaches</a:t>
            </a:r>
          </a:p>
          <a:p>
            <a:endParaRPr lang="en-GB" dirty="0"/>
          </a:p>
        </p:txBody>
      </p:sp>
      <p:sp>
        <p:nvSpPr>
          <p:cNvPr id="4" name="Slide Number Placeholder 3">
            <a:extLst>
              <a:ext uri="{FF2B5EF4-FFF2-40B4-BE49-F238E27FC236}">
                <a16:creationId xmlns:a16="http://schemas.microsoft.com/office/drawing/2014/main" id="{D8A962D6-0335-8918-C663-85D9F65B4BC4}"/>
              </a:ext>
            </a:extLst>
          </p:cNvPr>
          <p:cNvSpPr>
            <a:spLocks noGrp="1"/>
          </p:cNvSpPr>
          <p:nvPr>
            <p:ph type="sldNum" sz="quarter" idx="5"/>
          </p:nvPr>
        </p:nvSpPr>
        <p:spPr/>
        <p:txBody>
          <a:bodyPr/>
          <a:lstStyle/>
          <a:p>
            <a:pPr>
              <a:defRPr/>
            </a:pPr>
            <a:fld id="{13174689-BECC-4390-B3B9-306A17FD432A}" type="slidenum">
              <a:rPr lang="en-US" altLang="ru-RU" smtClean="0"/>
              <a:pPr>
                <a:defRPr/>
              </a:pPr>
              <a:t>23</a:t>
            </a:fld>
            <a:endParaRPr lang="en-US" altLang="ru-RU" dirty="0"/>
          </a:p>
        </p:txBody>
      </p:sp>
    </p:spTree>
    <p:extLst>
      <p:ext uri="{BB962C8B-B14F-4D97-AF65-F5344CB8AC3E}">
        <p14:creationId xmlns:p14="http://schemas.microsoft.com/office/powerpoint/2010/main" val="39974537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87751-D6B8-445B-7FB0-895B4084A1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9FBA20-6BA5-0D3E-8DB4-BC413918E2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5456799-D48F-D7E1-D2BE-19772E679ED4}"/>
              </a:ext>
            </a:extLst>
          </p:cNvPr>
          <p:cNvSpPr>
            <a:spLocks noGrp="1"/>
          </p:cNvSpPr>
          <p:nvPr>
            <p:ph type="body" idx="1"/>
          </p:nvPr>
        </p:nvSpPr>
        <p:spPr/>
        <p:txBody>
          <a:bodyPr/>
          <a:lstStyle/>
          <a:p>
            <a:pPr lvl="0"/>
            <a:r>
              <a:rPr lang="en-GB" sz="2000" b="1" kern="1200" dirty="0">
                <a:solidFill>
                  <a:schemeClr val="tx1"/>
                </a:solidFill>
                <a:effectLst/>
                <a:latin typeface="+mn-lt"/>
                <a:ea typeface="+mn-ea"/>
                <a:cs typeface="+mn-cs"/>
              </a:rPr>
              <a:t>Security and robustness</a:t>
            </a:r>
          </a:p>
          <a:p>
            <a:pPr lvl="0"/>
            <a:r>
              <a:rPr lang="en-GB" sz="2000" kern="1200" dirty="0">
                <a:solidFill>
                  <a:schemeClr val="tx1"/>
                </a:solidFill>
                <a:effectLst/>
                <a:latin typeface="+mn-lt"/>
                <a:ea typeface="+mn-ea"/>
                <a:cs typeface="+mn-cs"/>
              </a:rPr>
              <a:t>Chat GPT - click your profile icon. </a:t>
            </a:r>
            <a:r>
              <a:rPr lang="en-GB" sz="2000" b="1" kern="1200" dirty="0">
                <a:solidFill>
                  <a:schemeClr val="tx1"/>
                </a:solidFill>
                <a:effectLst/>
                <a:latin typeface="+mn-lt"/>
                <a:ea typeface="+mn-ea"/>
                <a:cs typeface="+mn-cs"/>
              </a:rPr>
              <a:t>Select Settings</a:t>
            </a:r>
            <a:r>
              <a:rPr lang="en-GB" sz="2000" kern="1200" dirty="0">
                <a:solidFill>
                  <a:schemeClr val="tx1"/>
                </a:solidFill>
                <a:effectLst/>
                <a:latin typeface="+mn-lt"/>
                <a:ea typeface="+mn-ea"/>
                <a:cs typeface="+mn-cs"/>
              </a:rPr>
              <a:t>. Go to Data Controls. Turn off "Improve the model for everyone".</a:t>
            </a:r>
          </a:p>
          <a:p>
            <a:endParaRPr lang="en-GB" dirty="0"/>
          </a:p>
          <a:p>
            <a:endParaRPr lang="en-GB" dirty="0"/>
          </a:p>
        </p:txBody>
      </p:sp>
      <p:sp>
        <p:nvSpPr>
          <p:cNvPr id="4" name="Slide Number Placeholder 3">
            <a:extLst>
              <a:ext uri="{FF2B5EF4-FFF2-40B4-BE49-F238E27FC236}">
                <a16:creationId xmlns:a16="http://schemas.microsoft.com/office/drawing/2014/main" id="{1E9F5B25-5EE4-DD71-21D3-4B7CF1A7DD8A}"/>
              </a:ext>
            </a:extLst>
          </p:cNvPr>
          <p:cNvSpPr>
            <a:spLocks noGrp="1"/>
          </p:cNvSpPr>
          <p:nvPr>
            <p:ph type="sldNum" sz="quarter" idx="5"/>
          </p:nvPr>
        </p:nvSpPr>
        <p:spPr/>
        <p:txBody>
          <a:bodyPr/>
          <a:lstStyle/>
          <a:p>
            <a:pPr>
              <a:defRPr/>
            </a:pPr>
            <a:fld id="{13174689-BECC-4390-B3B9-306A17FD432A}" type="slidenum">
              <a:rPr lang="en-US" altLang="ru-RU" smtClean="0"/>
              <a:pPr>
                <a:defRPr/>
              </a:pPr>
              <a:t>24</a:t>
            </a:fld>
            <a:endParaRPr lang="en-US" altLang="ru-RU" dirty="0"/>
          </a:p>
        </p:txBody>
      </p:sp>
    </p:spTree>
    <p:extLst>
      <p:ext uri="{BB962C8B-B14F-4D97-AF65-F5344CB8AC3E}">
        <p14:creationId xmlns:p14="http://schemas.microsoft.com/office/powerpoint/2010/main" val="26505477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02F9C-9350-2BEB-9C32-BDB33B2842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A75577-E339-B996-61BC-FBE12B728E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C1CAA3-28F3-E1EA-CA65-F58B359638B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28A5CE0-2234-83EC-DA35-B7238E1DF6C7}"/>
              </a:ext>
            </a:extLst>
          </p:cNvPr>
          <p:cNvSpPr>
            <a:spLocks noGrp="1"/>
          </p:cNvSpPr>
          <p:nvPr>
            <p:ph type="sldNum" sz="quarter" idx="5"/>
          </p:nvPr>
        </p:nvSpPr>
        <p:spPr/>
        <p:txBody>
          <a:bodyPr/>
          <a:lstStyle/>
          <a:p>
            <a:pPr>
              <a:defRPr/>
            </a:pPr>
            <a:fld id="{13174689-BECC-4390-B3B9-306A17FD432A}" type="slidenum">
              <a:rPr lang="en-US" altLang="ru-RU" smtClean="0"/>
              <a:pPr>
                <a:defRPr/>
              </a:pPr>
              <a:t>25</a:t>
            </a:fld>
            <a:endParaRPr lang="en-US" altLang="ru-RU" dirty="0"/>
          </a:p>
        </p:txBody>
      </p:sp>
    </p:spTree>
    <p:extLst>
      <p:ext uri="{BB962C8B-B14F-4D97-AF65-F5344CB8AC3E}">
        <p14:creationId xmlns:p14="http://schemas.microsoft.com/office/powerpoint/2010/main" val="15827407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73455-4E40-5BC6-E111-CF6EAA287F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8253BC-1FA1-960D-3B64-00DE86C597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71DC04-CE2D-5764-0D29-11945551CB68}"/>
              </a:ext>
            </a:extLst>
          </p:cNvPr>
          <p:cNvSpPr>
            <a:spLocks noGrp="1"/>
          </p:cNvSpPr>
          <p:nvPr>
            <p:ph type="body" idx="1"/>
          </p:nvPr>
        </p:nvSpPr>
        <p:spPr/>
        <p:txBody>
          <a:bodyPr/>
          <a:lstStyle/>
          <a:p>
            <a:r>
              <a:rPr lang="en-GB" dirty="0"/>
              <a:t>Most of the changes are not yet in full effect and are expected to be phased from January-June 2026.</a:t>
            </a:r>
          </a:p>
          <a:p>
            <a:r>
              <a:rPr lang="en-GB" dirty="0"/>
              <a:t>This checklist will help you to start preparing and be ready for those changes</a:t>
            </a:r>
          </a:p>
        </p:txBody>
      </p:sp>
      <p:sp>
        <p:nvSpPr>
          <p:cNvPr id="4" name="Slide Number Placeholder 3">
            <a:extLst>
              <a:ext uri="{FF2B5EF4-FFF2-40B4-BE49-F238E27FC236}">
                <a16:creationId xmlns:a16="http://schemas.microsoft.com/office/drawing/2014/main" id="{F191B708-4274-ACDB-FBED-9C00ED481747}"/>
              </a:ext>
            </a:extLst>
          </p:cNvPr>
          <p:cNvSpPr>
            <a:spLocks noGrp="1"/>
          </p:cNvSpPr>
          <p:nvPr>
            <p:ph type="sldNum" sz="quarter" idx="5"/>
          </p:nvPr>
        </p:nvSpPr>
        <p:spPr/>
        <p:txBody>
          <a:bodyPr/>
          <a:lstStyle/>
          <a:p>
            <a:pPr>
              <a:defRPr/>
            </a:pPr>
            <a:fld id="{13174689-BECC-4390-B3B9-306A17FD432A}" type="slidenum">
              <a:rPr lang="en-US" altLang="ru-RU" smtClean="0"/>
              <a:pPr>
                <a:defRPr/>
              </a:pPr>
              <a:t>26</a:t>
            </a:fld>
            <a:endParaRPr lang="en-US" altLang="ru-RU" dirty="0"/>
          </a:p>
        </p:txBody>
      </p:sp>
    </p:spTree>
    <p:extLst>
      <p:ext uri="{BB962C8B-B14F-4D97-AF65-F5344CB8AC3E}">
        <p14:creationId xmlns:p14="http://schemas.microsoft.com/office/powerpoint/2010/main" val="13573287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649CE-241E-B681-041F-9E791E2DF7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7FD315-15DC-4BE9-B70B-79D7FDF521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A1AE70-7687-FEDE-0A9E-C8DDF2B574E0}"/>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3D53F66-75FD-B4F4-D284-6477D8AA3161}"/>
              </a:ext>
            </a:extLst>
          </p:cNvPr>
          <p:cNvSpPr>
            <a:spLocks noGrp="1"/>
          </p:cNvSpPr>
          <p:nvPr>
            <p:ph type="sldNum" sz="quarter" idx="5"/>
          </p:nvPr>
        </p:nvSpPr>
        <p:spPr/>
        <p:txBody>
          <a:bodyPr/>
          <a:lstStyle/>
          <a:p>
            <a:pPr>
              <a:defRPr/>
            </a:pPr>
            <a:fld id="{13174689-BECC-4390-B3B9-306A17FD432A}" type="slidenum">
              <a:rPr lang="en-US" altLang="ru-RU" smtClean="0"/>
              <a:pPr>
                <a:defRPr/>
              </a:pPr>
              <a:t>27</a:t>
            </a:fld>
            <a:endParaRPr lang="en-US" altLang="ru-RU" dirty="0"/>
          </a:p>
        </p:txBody>
      </p:sp>
    </p:spTree>
    <p:extLst>
      <p:ext uri="{BB962C8B-B14F-4D97-AF65-F5344CB8AC3E}">
        <p14:creationId xmlns:p14="http://schemas.microsoft.com/office/powerpoint/2010/main" val="2931475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06D14-FB8F-64AB-47CC-85170EB3CA4C}"/>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17F1FC63-E9AE-B6C9-6215-2463D0DE6FDF}"/>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FAF9286B-D5D3-8621-1460-BDC1C448CB5F}"/>
              </a:ext>
            </a:extLst>
          </p:cNvPr>
          <p:cNvSpPr>
            <a:spLocks noGrp="1"/>
          </p:cNvSpPr>
          <p:nvPr>
            <p:ph type="body" idx="1"/>
          </p:nvPr>
        </p:nvSpPr>
        <p:spPr/>
        <p:txBody>
          <a:bodyPr/>
          <a:lstStyle/>
          <a:p>
            <a:endParaRPr lang="en-US" dirty="0"/>
          </a:p>
        </p:txBody>
      </p:sp>
      <p:sp>
        <p:nvSpPr>
          <p:cNvPr id="4" name="Номер слайда 3">
            <a:extLst>
              <a:ext uri="{FF2B5EF4-FFF2-40B4-BE49-F238E27FC236}">
                <a16:creationId xmlns:a16="http://schemas.microsoft.com/office/drawing/2014/main" id="{9C044A49-DE3C-951D-F6CD-9898E530086C}"/>
              </a:ext>
            </a:extLst>
          </p:cNvPr>
          <p:cNvSpPr>
            <a:spLocks noGrp="1"/>
          </p:cNvSpPr>
          <p:nvPr>
            <p:ph type="sldNum" sz="quarter" idx="10"/>
          </p:nvPr>
        </p:nvSpPr>
        <p:spPr/>
        <p:txBody>
          <a:bodyPr/>
          <a:lstStyle/>
          <a:p>
            <a:pPr>
              <a:defRPr/>
            </a:pPr>
            <a:fld id="{13174689-BECC-4390-B3B9-306A17FD432A}" type="slidenum">
              <a:rPr lang="en-US" altLang="ru-RU" smtClean="0"/>
              <a:pPr>
                <a:defRPr/>
              </a:pPr>
              <a:t>3</a:t>
            </a:fld>
            <a:endParaRPr lang="en-US" altLang="ru-RU" dirty="0"/>
          </a:p>
        </p:txBody>
      </p:sp>
    </p:spTree>
    <p:extLst>
      <p:ext uri="{BB962C8B-B14F-4D97-AF65-F5344CB8AC3E}">
        <p14:creationId xmlns:p14="http://schemas.microsoft.com/office/powerpoint/2010/main" val="553247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3D0FC-DD39-4906-7565-C65637CFED45}"/>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ECA99EEB-8391-E5B1-6824-DB11E995BE77}"/>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4FA4E979-F9D0-CA94-F468-57A7888665FA}"/>
              </a:ext>
            </a:extLst>
          </p:cNvPr>
          <p:cNvSpPr>
            <a:spLocks noGrp="1"/>
          </p:cNvSpPr>
          <p:nvPr>
            <p:ph type="body" idx="1"/>
          </p:nvPr>
        </p:nvSpPr>
        <p:spPr/>
        <p:txBody>
          <a:bodyPr/>
          <a:lstStyle/>
          <a:p>
            <a:pPr lvl="0"/>
            <a:r>
              <a:rPr lang="en-GB" sz="2000" kern="1200" dirty="0">
                <a:solidFill>
                  <a:schemeClr val="tx1"/>
                </a:solidFill>
                <a:effectLst/>
                <a:latin typeface="+mn-lt"/>
                <a:ea typeface="+mn-ea"/>
                <a:cs typeface="+mn-cs"/>
              </a:rPr>
              <a:t>Changes are being phased in up to June 2026. What I’m covering today are not yet in effect but soon will be </a:t>
            </a:r>
          </a:p>
          <a:p>
            <a:pPr lvl="0"/>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Yet to have full certainty on all the changes and exact timelines of when they will be in force</a:t>
            </a:r>
          </a:p>
          <a:p>
            <a:pPr lvl="0"/>
            <a:r>
              <a:rPr lang="en-GB" sz="2000" kern="1200" dirty="0">
                <a:solidFill>
                  <a:schemeClr val="tx1"/>
                </a:solidFill>
                <a:effectLst/>
                <a:latin typeface="+mn-lt"/>
                <a:ea typeface="+mn-ea"/>
                <a:cs typeface="+mn-cs"/>
              </a:rPr>
              <a:t>Sign up to ICO newsletters to stay in touch or other professional bodies such as the Market Research Society of the changes </a:t>
            </a:r>
          </a:p>
          <a:p>
            <a:pPr lvl="0"/>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Opportunity to review and refresh existing data protection policies and processes</a:t>
            </a:r>
          </a:p>
          <a:p>
            <a:pPr lvl="0"/>
            <a:r>
              <a:rPr lang="en-GB" sz="2000" kern="1200" dirty="0">
                <a:solidFill>
                  <a:schemeClr val="tx1"/>
                </a:solidFill>
                <a:effectLst/>
                <a:latin typeface="+mn-lt"/>
                <a:ea typeface="+mn-ea"/>
                <a:cs typeface="+mn-cs"/>
              </a:rPr>
              <a:t>The DUAA changes for most mean just adapting what you already have in place</a:t>
            </a:r>
          </a:p>
          <a:p>
            <a:endParaRPr lang="en-US" dirty="0"/>
          </a:p>
        </p:txBody>
      </p:sp>
      <p:sp>
        <p:nvSpPr>
          <p:cNvPr id="4" name="Номер слайда 3">
            <a:extLst>
              <a:ext uri="{FF2B5EF4-FFF2-40B4-BE49-F238E27FC236}">
                <a16:creationId xmlns:a16="http://schemas.microsoft.com/office/drawing/2014/main" id="{AAEB5D9A-38C3-3699-EC73-C243D6EBF5BD}"/>
              </a:ext>
            </a:extLst>
          </p:cNvPr>
          <p:cNvSpPr>
            <a:spLocks noGrp="1"/>
          </p:cNvSpPr>
          <p:nvPr>
            <p:ph type="sldNum" sz="quarter" idx="10"/>
          </p:nvPr>
        </p:nvSpPr>
        <p:spPr/>
        <p:txBody>
          <a:bodyPr/>
          <a:lstStyle/>
          <a:p>
            <a:pPr>
              <a:defRPr/>
            </a:pPr>
            <a:fld id="{13174689-BECC-4390-B3B9-306A17FD432A}" type="slidenum">
              <a:rPr lang="en-US" altLang="ru-RU" smtClean="0"/>
              <a:pPr>
                <a:defRPr/>
              </a:pPr>
              <a:t>4</a:t>
            </a:fld>
            <a:endParaRPr lang="en-US" altLang="ru-RU" dirty="0"/>
          </a:p>
        </p:txBody>
      </p:sp>
    </p:spTree>
    <p:extLst>
      <p:ext uri="{BB962C8B-B14F-4D97-AF65-F5344CB8AC3E}">
        <p14:creationId xmlns:p14="http://schemas.microsoft.com/office/powerpoint/2010/main" val="3431958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C61248-BBC1-B1ED-E8BC-05B95358B595}"/>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F5A611FE-ECCE-F586-CD8A-5CAF327FF548}"/>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8E138E5E-CE19-F0A0-50DE-CE538936A069}"/>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805" kern="1200" dirty="0">
                <a:solidFill>
                  <a:schemeClr val="tx1"/>
                </a:solidFill>
                <a:effectLst/>
                <a:latin typeface="+mn-lt"/>
                <a:ea typeface="+mn-ea"/>
                <a:cs typeface="+mn-cs"/>
              </a:rPr>
              <a:t>Useful to recap the founding pillars of data protection compliance to give context to the DUAA changes</a:t>
            </a:r>
          </a:p>
          <a:p>
            <a:endParaRPr lang="en-GB" sz="1805" b="1" u="sng" kern="1200" dirty="0">
              <a:solidFill>
                <a:schemeClr val="tx1"/>
              </a:solidFill>
              <a:effectLst/>
              <a:latin typeface="+mn-lt"/>
              <a:ea typeface="+mn-ea"/>
              <a:cs typeface="+mn-cs"/>
            </a:endParaRPr>
          </a:p>
          <a:p>
            <a:r>
              <a:rPr lang="en-GB" sz="1805" b="1" u="sng" kern="1200" dirty="0">
                <a:solidFill>
                  <a:schemeClr val="tx1"/>
                </a:solidFill>
                <a:effectLst/>
                <a:latin typeface="+mn-lt"/>
                <a:ea typeface="+mn-ea"/>
                <a:cs typeface="+mn-cs"/>
              </a:rPr>
              <a:t>Principles </a:t>
            </a:r>
          </a:p>
          <a:p>
            <a:r>
              <a:rPr lang="en-GB" sz="1805" b="1" kern="1200" dirty="0">
                <a:solidFill>
                  <a:schemeClr val="tx1"/>
                </a:solidFill>
                <a:effectLst/>
                <a:latin typeface="+mn-lt"/>
                <a:ea typeface="+mn-ea"/>
                <a:cs typeface="+mn-cs"/>
              </a:rPr>
              <a:t>1. </a:t>
            </a:r>
            <a:r>
              <a:rPr lang="en-GB" sz="1805" kern="1200" dirty="0">
                <a:solidFill>
                  <a:schemeClr val="tx1"/>
                </a:solidFill>
                <a:effectLst/>
                <a:latin typeface="+mn-lt"/>
                <a:ea typeface="+mn-ea"/>
                <a:cs typeface="+mn-cs"/>
              </a:rPr>
              <a:t>Use data legally, treat people fairly, and be open about how their data is used.</a:t>
            </a:r>
          </a:p>
          <a:p>
            <a:r>
              <a:rPr lang="en-GB" sz="1805" b="1" kern="1200" dirty="0">
                <a:solidFill>
                  <a:schemeClr val="tx1"/>
                </a:solidFill>
                <a:effectLst/>
                <a:latin typeface="+mn-lt"/>
                <a:ea typeface="+mn-ea"/>
                <a:cs typeface="+mn-cs"/>
              </a:rPr>
              <a:t>2. </a:t>
            </a:r>
            <a:r>
              <a:rPr lang="en-GB" sz="1805" kern="1200" dirty="0">
                <a:solidFill>
                  <a:schemeClr val="tx1"/>
                </a:solidFill>
                <a:effectLst/>
                <a:latin typeface="+mn-lt"/>
                <a:ea typeface="+mn-ea"/>
                <a:cs typeface="+mn-cs"/>
              </a:rPr>
              <a:t>Collect data for clear, specific purposes — don’t use it for anything incompatible.</a:t>
            </a:r>
          </a:p>
          <a:p>
            <a:r>
              <a:rPr lang="en-GB" sz="1805" b="1" kern="1200" dirty="0">
                <a:solidFill>
                  <a:schemeClr val="tx1"/>
                </a:solidFill>
                <a:effectLst/>
                <a:latin typeface="+mn-lt"/>
                <a:ea typeface="+mn-ea"/>
                <a:cs typeface="+mn-cs"/>
              </a:rPr>
              <a:t>3. </a:t>
            </a:r>
            <a:r>
              <a:rPr lang="en-GB" sz="1805" kern="1200" dirty="0">
                <a:solidFill>
                  <a:schemeClr val="tx1"/>
                </a:solidFill>
                <a:effectLst/>
                <a:latin typeface="+mn-lt"/>
                <a:ea typeface="+mn-ea"/>
                <a:cs typeface="+mn-cs"/>
              </a:rPr>
              <a:t>Only collect the data you actually need.</a:t>
            </a:r>
          </a:p>
          <a:p>
            <a:r>
              <a:rPr lang="en-GB" sz="1805" b="1" kern="1200" dirty="0">
                <a:solidFill>
                  <a:schemeClr val="tx1"/>
                </a:solidFill>
                <a:effectLst/>
                <a:latin typeface="+mn-lt"/>
                <a:ea typeface="+mn-ea"/>
                <a:cs typeface="+mn-cs"/>
              </a:rPr>
              <a:t>4.</a:t>
            </a:r>
            <a:r>
              <a:rPr lang="en-GB" sz="1805" kern="1200" dirty="0">
                <a:solidFill>
                  <a:schemeClr val="tx1"/>
                </a:solidFill>
                <a:effectLst/>
                <a:latin typeface="+mn-lt"/>
                <a:ea typeface="+mn-ea"/>
                <a:cs typeface="+mn-cs"/>
              </a:rPr>
              <a:t>Keep data correct and up to date.</a:t>
            </a:r>
          </a:p>
          <a:p>
            <a:r>
              <a:rPr lang="en-GB" sz="1805" b="1" kern="1200" dirty="0">
                <a:solidFill>
                  <a:schemeClr val="tx1"/>
                </a:solidFill>
                <a:effectLst/>
                <a:latin typeface="+mn-lt"/>
                <a:ea typeface="+mn-ea"/>
                <a:cs typeface="+mn-cs"/>
              </a:rPr>
              <a:t>5.</a:t>
            </a:r>
            <a:r>
              <a:rPr lang="en-GB" sz="1805" kern="1200" dirty="0">
                <a:solidFill>
                  <a:schemeClr val="tx1"/>
                </a:solidFill>
                <a:effectLst/>
                <a:latin typeface="+mn-lt"/>
                <a:ea typeface="+mn-ea"/>
                <a:cs typeface="+mn-cs"/>
              </a:rPr>
              <a:t>Keep data only for as long as necessary, then delete or anonymise it.</a:t>
            </a:r>
          </a:p>
          <a:p>
            <a:r>
              <a:rPr lang="en-GB" sz="1805" b="1" kern="1200" dirty="0">
                <a:solidFill>
                  <a:schemeClr val="tx1"/>
                </a:solidFill>
                <a:effectLst/>
                <a:latin typeface="+mn-lt"/>
                <a:ea typeface="+mn-ea"/>
                <a:cs typeface="+mn-cs"/>
              </a:rPr>
              <a:t>6. </a:t>
            </a:r>
            <a:r>
              <a:rPr lang="en-GB" sz="1805" kern="1200" dirty="0">
                <a:solidFill>
                  <a:schemeClr val="tx1"/>
                </a:solidFill>
                <a:effectLst/>
                <a:latin typeface="+mn-lt"/>
                <a:ea typeface="+mn-ea"/>
                <a:cs typeface="+mn-cs"/>
              </a:rPr>
              <a:t>Protect data with appropriate technical and organisational security measures.</a:t>
            </a:r>
          </a:p>
          <a:p>
            <a:r>
              <a:rPr lang="en-GB" sz="1805" kern="1200" dirty="0">
                <a:solidFill>
                  <a:schemeClr val="tx1"/>
                </a:solidFill>
                <a:effectLst/>
                <a:latin typeface="+mn-lt"/>
                <a:ea typeface="+mn-ea"/>
                <a:cs typeface="+mn-cs"/>
              </a:rPr>
              <a:t>Plus accountability  - be able to demonstrate compliance </a:t>
            </a:r>
            <a:r>
              <a:rPr lang="en-GB" sz="1805" i="1" kern="1200" dirty="0">
                <a:solidFill>
                  <a:schemeClr val="tx1"/>
                </a:solidFill>
                <a:effectLst/>
                <a:latin typeface="+mn-lt"/>
                <a:ea typeface="+mn-ea"/>
                <a:cs typeface="+mn-cs"/>
              </a:rPr>
              <a:t>e.g. privacy policies, ROPAs, DPIAs, DSAR procedure etc</a:t>
            </a:r>
            <a:endParaRPr lang="en-GB" sz="1805" kern="1200" dirty="0">
              <a:solidFill>
                <a:schemeClr val="tx1"/>
              </a:solidFill>
              <a:effectLst/>
              <a:latin typeface="+mn-lt"/>
              <a:ea typeface="+mn-ea"/>
              <a:cs typeface="+mn-cs"/>
            </a:endParaRPr>
          </a:p>
          <a:p>
            <a:endParaRPr lang="en-US" dirty="0"/>
          </a:p>
          <a:p>
            <a:r>
              <a:rPr lang="en-US" b="1" u="sng" dirty="0"/>
              <a:t>Legal Bases</a:t>
            </a:r>
          </a:p>
          <a:p>
            <a:r>
              <a:rPr lang="en-GB" sz="1805" b="1" kern="1200" dirty="0">
                <a:solidFill>
                  <a:schemeClr val="tx1"/>
                </a:solidFill>
                <a:effectLst/>
                <a:latin typeface="+mn-lt"/>
                <a:ea typeface="+mn-ea"/>
                <a:cs typeface="+mn-cs"/>
              </a:rPr>
              <a:t>Consent </a:t>
            </a:r>
            <a:r>
              <a:rPr lang="en-GB" sz="1805" kern="1200" dirty="0">
                <a:solidFill>
                  <a:schemeClr val="tx1"/>
                </a:solidFill>
                <a:effectLst/>
                <a:latin typeface="+mn-lt"/>
                <a:ea typeface="+mn-ea"/>
                <a:cs typeface="+mn-cs"/>
              </a:rPr>
              <a:t>– Clear, informed, freely given agreement; easy to withdraw.</a:t>
            </a:r>
          </a:p>
          <a:p>
            <a:r>
              <a:rPr lang="en-GB" sz="1805" b="1" kern="1200" dirty="0">
                <a:solidFill>
                  <a:schemeClr val="tx1"/>
                </a:solidFill>
                <a:effectLst/>
                <a:latin typeface="+mn-lt"/>
                <a:ea typeface="+mn-ea"/>
                <a:cs typeface="+mn-cs"/>
              </a:rPr>
              <a:t>Contract</a:t>
            </a:r>
            <a:r>
              <a:rPr lang="en-GB" sz="1805" kern="1200" dirty="0">
                <a:solidFill>
                  <a:schemeClr val="tx1"/>
                </a:solidFill>
                <a:effectLst/>
                <a:latin typeface="+mn-lt"/>
                <a:ea typeface="+mn-ea"/>
                <a:cs typeface="+mn-cs"/>
              </a:rPr>
              <a:t> – Necessary to deliver a service or fulfil a contract with the individual.</a:t>
            </a:r>
          </a:p>
          <a:p>
            <a:r>
              <a:rPr lang="en-GB" sz="1805" b="1" kern="1200" dirty="0">
                <a:solidFill>
                  <a:schemeClr val="tx1"/>
                </a:solidFill>
                <a:effectLst/>
                <a:latin typeface="+mn-lt"/>
                <a:ea typeface="+mn-ea"/>
                <a:cs typeface="+mn-cs"/>
              </a:rPr>
              <a:t>Legal Obligation</a:t>
            </a:r>
            <a:r>
              <a:rPr lang="en-GB" sz="1805" kern="1200" dirty="0">
                <a:solidFill>
                  <a:schemeClr val="tx1"/>
                </a:solidFill>
                <a:effectLst/>
                <a:latin typeface="+mn-lt"/>
                <a:ea typeface="+mn-ea"/>
                <a:cs typeface="+mn-cs"/>
              </a:rPr>
              <a:t> – Required to comply with UK law (e.g., tax, employment).</a:t>
            </a:r>
          </a:p>
          <a:p>
            <a:r>
              <a:rPr lang="en-GB" sz="1805" b="1" kern="1200" dirty="0">
                <a:solidFill>
                  <a:schemeClr val="tx1"/>
                </a:solidFill>
                <a:effectLst/>
                <a:latin typeface="+mn-lt"/>
                <a:ea typeface="+mn-ea"/>
                <a:cs typeface="+mn-cs"/>
              </a:rPr>
              <a:t>Vital Interests</a:t>
            </a:r>
            <a:r>
              <a:rPr lang="en-GB" sz="1805" kern="1200" dirty="0">
                <a:solidFill>
                  <a:schemeClr val="tx1"/>
                </a:solidFill>
                <a:effectLst/>
                <a:latin typeface="+mn-lt"/>
                <a:ea typeface="+mn-ea"/>
                <a:cs typeface="+mn-cs"/>
              </a:rPr>
              <a:t> – Needed to protect someone’s life or prevent serious harm.</a:t>
            </a:r>
          </a:p>
          <a:p>
            <a:r>
              <a:rPr lang="en-GB" sz="1805" b="1" kern="1200" dirty="0">
                <a:solidFill>
                  <a:schemeClr val="tx1"/>
                </a:solidFill>
                <a:effectLst/>
                <a:latin typeface="+mn-lt"/>
                <a:ea typeface="+mn-ea"/>
                <a:cs typeface="+mn-cs"/>
              </a:rPr>
              <a:t>Public Task</a:t>
            </a:r>
            <a:r>
              <a:rPr lang="en-GB" sz="1805" kern="1200" dirty="0">
                <a:solidFill>
                  <a:schemeClr val="tx1"/>
                </a:solidFill>
                <a:effectLst/>
                <a:latin typeface="+mn-lt"/>
                <a:ea typeface="+mn-ea"/>
                <a:cs typeface="+mn-cs"/>
              </a:rPr>
              <a:t> – Needed to perform official/public interest functions.</a:t>
            </a:r>
          </a:p>
          <a:p>
            <a:r>
              <a:rPr lang="en-GB" sz="1805" b="1" kern="1200" dirty="0">
                <a:solidFill>
                  <a:schemeClr val="tx1"/>
                </a:solidFill>
                <a:effectLst/>
                <a:latin typeface="+mn-lt"/>
                <a:ea typeface="+mn-ea"/>
                <a:cs typeface="+mn-cs"/>
              </a:rPr>
              <a:t>Legitimate Interests</a:t>
            </a:r>
            <a:r>
              <a:rPr lang="en-GB" sz="1805" kern="1200" dirty="0">
                <a:solidFill>
                  <a:schemeClr val="tx1"/>
                </a:solidFill>
                <a:effectLst/>
                <a:latin typeface="+mn-lt"/>
                <a:ea typeface="+mn-ea"/>
                <a:cs typeface="+mn-cs"/>
              </a:rPr>
              <a:t> – Supports your organisation’s legitimate aims unless overridden by a person’s rights, freedoms and interests. Record a legitimate interest assessment </a:t>
            </a:r>
          </a:p>
          <a:p>
            <a:endParaRPr lang="en-GB" sz="1805" kern="1200" dirty="0">
              <a:solidFill>
                <a:schemeClr val="tx1"/>
              </a:solidFill>
              <a:effectLst/>
              <a:latin typeface="+mn-lt"/>
              <a:ea typeface="+mn-ea"/>
              <a:cs typeface="+mn-cs"/>
            </a:endParaRPr>
          </a:p>
          <a:p>
            <a:endParaRPr lang="en-GB" sz="1805" kern="1200" dirty="0">
              <a:solidFill>
                <a:schemeClr val="tx1"/>
              </a:solidFill>
              <a:effectLst/>
              <a:latin typeface="+mn-lt"/>
              <a:ea typeface="+mn-ea"/>
              <a:cs typeface="+mn-cs"/>
            </a:endParaRPr>
          </a:p>
          <a:p>
            <a:endParaRPr lang="en-US" dirty="0"/>
          </a:p>
        </p:txBody>
      </p:sp>
      <p:sp>
        <p:nvSpPr>
          <p:cNvPr id="4" name="Номер слайда 3">
            <a:extLst>
              <a:ext uri="{FF2B5EF4-FFF2-40B4-BE49-F238E27FC236}">
                <a16:creationId xmlns:a16="http://schemas.microsoft.com/office/drawing/2014/main" id="{0066B271-E061-9E43-0F9D-E9A35E341B44}"/>
              </a:ext>
            </a:extLst>
          </p:cNvPr>
          <p:cNvSpPr>
            <a:spLocks noGrp="1"/>
          </p:cNvSpPr>
          <p:nvPr>
            <p:ph type="sldNum" sz="quarter" idx="10"/>
          </p:nvPr>
        </p:nvSpPr>
        <p:spPr/>
        <p:txBody>
          <a:bodyPr/>
          <a:lstStyle/>
          <a:p>
            <a:pPr>
              <a:defRPr/>
            </a:pPr>
            <a:fld id="{13174689-BECC-4390-B3B9-306A17FD432A}" type="slidenum">
              <a:rPr lang="en-US" altLang="ru-RU" smtClean="0"/>
              <a:pPr>
                <a:defRPr/>
              </a:pPr>
              <a:t>5</a:t>
            </a:fld>
            <a:endParaRPr lang="en-US" altLang="ru-RU" dirty="0"/>
          </a:p>
        </p:txBody>
      </p:sp>
    </p:spTree>
    <p:extLst>
      <p:ext uri="{BB962C8B-B14F-4D97-AF65-F5344CB8AC3E}">
        <p14:creationId xmlns:p14="http://schemas.microsoft.com/office/powerpoint/2010/main" val="3538934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685F8-19ED-F5EF-5F10-7B89E46DED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BE40F-EA84-B3D1-D761-992FF0BFE0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8E3EED-B97A-58E9-7B0F-1C0C276E6A8A}"/>
              </a:ext>
            </a:extLst>
          </p:cNvPr>
          <p:cNvSpPr>
            <a:spLocks noGrp="1"/>
          </p:cNvSpPr>
          <p:nvPr>
            <p:ph type="body" idx="1"/>
          </p:nvPr>
        </p:nvSpPr>
        <p:spPr/>
        <p:txBody>
          <a:bodyPr/>
          <a:lstStyle/>
          <a:p>
            <a:pPr lvl="0"/>
            <a:r>
              <a:rPr lang="en-GB" sz="2000" kern="1200" dirty="0">
                <a:solidFill>
                  <a:schemeClr val="tx1"/>
                </a:solidFill>
                <a:effectLst/>
                <a:latin typeface="+mn-lt"/>
                <a:ea typeface="+mn-ea"/>
                <a:cs typeface="+mn-cs"/>
              </a:rPr>
              <a:t>These are the changes I’m focusing on today</a:t>
            </a:r>
          </a:p>
          <a:p>
            <a:pPr lvl="0"/>
            <a:endParaRPr lang="en-GB" sz="2000" kern="1200" dirty="0">
              <a:solidFill>
                <a:schemeClr val="tx1"/>
              </a:solidFill>
              <a:effectLst/>
              <a:latin typeface="+mn-lt"/>
              <a:ea typeface="+mn-ea"/>
              <a:cs typeface="+mn-cs"/>
            </a:endParaRPr>
          </a:p>
          <a:p>
            <a:endParaRPr lang="en-GB" dirty="0"/>
          </a:p>
        </p:txBody>
      </p:sp>
      <p:sp>
        <p:nvSpPr>
          <p:cNvPr id="4" name="Slide Number Placeholder 3">
            <a:extLst>
              <a:ext uri="{FF2B5EF4-FFF2-40B4-BE49-F238E27FC236}">
                <a16:creationId xmlns:a16="http://schemas.microsoft.com/office/drawing/2014/main" id="{6AFE2B97-A040-542F-ABCC-5BF1DF24FC33}"/>
              </a:ext>
            </a:extLst>
          </p:cNvPr>
          <p:cNvSpPr>
            <a:spLocks noGrp="1"/>
          </p:cNvSpPr>
          <p:nvPr>
            <p:ph type="sldNum" sz="quarter" idx="5"/>
          </p:nvPr>
        </p:nvSpPr>
        <p:spPr/>
        <p:txBody>
          <a:bodyPr/>
          <a:lstStyle/>
          <a:p>
            <a:pPr>
              <a:defRPr/>
            </a:pPr>
            <a:fld id="{13174689-BECC-4390-B3B9-306A17FD432A}" type="slidenum">
              <a:rPr lang="en-US" altLang="ru-RU" smtClean="0"/>
              <a:pPr>
                <a:defRPr/>
              </a:pPr>
              <a:t>6</a:t>
            </a:fld>
            <a:endParaRPr lang="en-US" altLang="ru-RU" dirty="0"/>
          </a:p>
        </p:txBody>
      </p:sp>
    </p:spTree>
    <p:extLst>
      <p:ext uri="{BB962C8B-B14F-4D97-AF65-F5344CB8AC3E}">
        <p14:creationId xmlns:p14="http://schemas.microsoft.com/office/powerpoint/2010/main" val="2892404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FB33A-4ECC-578E-2B93-73AA061ACD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E225A-47B7-4856-8CF0-DA507C7692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99B083-18AB-743F-FD3D-F665370D16E2}"/>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2000" kern="1200" dirty="0">
                <a:solidFill>
                  <a:schemeClr val="tx1"/>
                </a:solidFill>
                <a:effectLst/>
                <a:latin typeface="+mn-lt"/>
                <a:ea typeface="+mn-ea"/>
                <a:cs typeface="+mn-cs"/>
              </a:rPr>
              <a:t>Controllers can process personal data for one of the 5 pre-approved purposes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2000" kern="1200" dirty="0">
              <a:solidFill>
                <a:schemeClr val="tx1"/>
              </a:solidFill>
              <a:effectLst/>
              <a:latin typeface="+mn-lt"/>
              <a:ea typeface="+mn-ea"/>
              <a:cs typeface="+mn-cs"/>
            </a:endParaRPr>
          </a:p>
          <a:p>
            <a:pPr lvl="0"/>
            <a:r>
              <a:rPr lang="en-GB" sz="2000" kern="1200" dirty="0">
                <a:solidFill>
                  <a:schemeClr val="tx1"/>
                </a:solidFill>
                <a:effectLst/>
                <a:latin typeface="+mn-lt"/>
                <a:ea typeface="+mn-ea"/>
                <a:cs typeface="+mn-cs"/>
              </a:rPr>
              <a:t>1. - share personal data with an organisation for public task/official functions</a:t>
            </a:r>
          </a:p>
          <a:p>
            <a:pPr lvl="0"/>
            <a:r>
              <a:rPr lang="en-GB" sz="2000" kern="1200" dirty="0">
                <a:solidFill>
                  <a:schemeClr val="tx1"/>
                </a:solidFill>
                <a:effectLst/>
                <a:latin typeface="+mn-lt"/>
                <a:ea typeface="+mn-ea"/>
                <a:cs typeface="+mn-cs"/>
              </a:rPr>
              <a:t>2. – process personal data for security &amp; defence purposes</a:t>
            </a:r>
          </a:p>
          <a:p>
            <a:pPr lvl="0"/>
            <a:r>
              <a:rPr lang="en-GB" sz="2000" kern="1200" dirty="0">
                <a:solidFill>
                  <a:schemeClr val="tx1"/>
                </a:solidFill>
                <a:effectLst/>
                <a:latin typeface="+mn-lt"/>
                <a:ea typeface="+mn-ea"/>
                <a:cs typeface="+mn-cs"/>
              </a:rPr>
              <a:t>3. – process personal data for crime prevention and detection purposes</a:t>
            </a:r>
          </a:p>
          <a:p>
            <a:pPr lvl="0"/>
            <a:r>
              <a:rPr lang="en-GB" sz="2000" kern="1200" dirty="0">
                <a:solidFill>
                  <a:schemeClr val="tx1"/>
                </a:solidFill>
                <a:effectLst/>
                <a:latin typeface="+mn-lt"/>
                <a:ea typeface="+mn-ea"/>
                <a:cs typeface="+mn-cs"/>
              </a:rPr>
              <a:t>4. – process personal data to respond or deal with an emergency situation</a:t>
            </a:r>
          </a:p>
          <a:p>
            <a:pPr lvl="0"/>
            <a:r>
              <a:rPr lang="en-GB" sz="2000" kern="1200" dirty="0">
                <a:solidFill>
                  <a:schemeClr val="tx1"/>
                </a:solidFill>
                <a:effectLst/>
                <a:latin typeface="+mn-lt"/>
                <a:ea typeface="+mn-ea"/>
                <a:cs typeface="+mn-cs"/>
              </a:rPr>
              <a:t>5. – share/process personal data to protect the physical/mental/emotional well-being of children and vulnerable adults</a:t>
            </a:r>
          </a:p>
          <a:p>
            <a:pPr lvl="0"/>
            <a:endParaRPr lang="en-GB" sz="2000" kern="1200" dirty="0">
              <a:solidFill>
                <a:schemeClr val="tx1"/>
              </a:solidFill>
              <a:effectLst/>
              <a:latin typeface="+mn-lt"/>
              <a:ea typeface="+mn-ea"/>
              <a:cs typeface="+mn-cs"/>
            </a:endParaRPr>
          </a:p>
          <a:p>
            <a:endParaRPr lang="en-GB" dirty="0"/>
          </a:p>
        </p:txBody>
      </p:sp>
      <p:sp>
        <p:nvSpPr>
          <p:cNvPr id="4" name="Slide Number Placeholder 3">
            <a:extLst>
              <a:ext uri="{FF2B5EF4-FFF2-40B4-BE49-F238E27FC236}">
                <a16:creationId xmlns:a16="http://schemas.microsoft.com/office/drawing/2014/main" id="{0D6AF79B-415A-1F50-482B-E5CBEED5B1F8}"/>
              </a:ext>
            </a:extLst>
          </p:cNvPr>
          <p:cNvSpPr>
            <a:spLocks noGrp="1"/>
          </p:cNvSpPr>
          <p:nvPr>
            <p:ph type="sldNum" sz="quarter" idx="5"/>
          </p:nvPr>
        </p:nvSpPr>
        <p:spPr/>
        <p:txBody>
          <a:bodyPr/>
          <a:lstStyle/>
          <a:p>
            <a:pPr>
              <a:defRPr/>
            </a:pPr>
            <a:fld id="{13174689-BECC-4390-B3B9-306A17FD432A}" type="slidenum">
              <a:rPr lang="en-US" altLang="ru-RU" smtClean="0"/>
              <a:pPr>
                <a:defRPr/>
              </a:pPr>
              <a:t>7</a:t>
            </a:fld>
            <a:endParaRPr lang="en-US" altLang="ru-RU" dirty="0"/>
          </a:p>
        </p:txBody>
      </p:sp>
    </p:spTree>
    <p:extLst>
      <p:ext uri="{BB962C8B-B14F-4D97-AF65-F5344CB8AC3E}">
        <p14:creationId xmlns:p14="http://schemas.microsoft.com/office/powerpoint/2010/main" val="1341804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B5A76-1585-DB4A-FE31-F150F0052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9AEB8B-4CA6-C701-7E79-2D9DD6934F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39E796-B26A-F47D-1C1E-7FF8494A91CD}"/>
              </a:ext>
            </a:extLst>
          </p:cNvPr>
          <p:cNvSpPr>
            <a:spLocks noGrp="1"/>
          </p:cNvSpPr>
          <p:nvPr>
            <p:ph type="body" idx="1"/>
          </p:nvPr>
        </p:nvSpPr>
        <p:spPr/>
        <p:txBody>
          <a:bodyPr/>
          <a:lstStyle/>
          <a:p>
            <a:pPr lvl="0"/>
            <a:r>
              <a:rPr lang="en-GB" sz="2000" kern="1200" dirty="0">
                <a:solidFill>
                  <a:schemeClr val="tx1"/>
                </a:solidFill>
                <a:effectLst/>
                <a:latin typeface="+mn-lt"/>
                <a:ea typeface="+mn-ea"/>
                <a:cs typeface="+mn-cs"/>
              </a:rPr>
              <a:t>In the MRS Research Policy &amp; Standards Webinar last month, Debrah Harding pointed to the Safeguarding Condition of having most relevance to research </a:t>
            </a:r>
          </a:p>
          <a:p>
            <a:pPr lvl="0"/>
            <a:r>
              <a:rPr lang="en-GB" sz="2000" kern="1200" dirty="0">
                <a:solidFill>
                  <a:schemeClr val="tx1"/>
                </a:solidFill>
                <a:effectLst/>
                <a:latin typeface="+mn-lt"/>
                <a:ea typeface="+mn-ea"/>
                <a:cs typeface="+mn-cs"/>
              </a:rPr>
              <a:t>I’ve suggested a few situations where this condition may apply</a:t>
            </a:r>
          </a:p>
          <a:p>
            <a:pPr lvl="0"/>
            <a:endParaRPr lang="en-GB" sz="2000" kern="1200" dirty="0">
              <a:solidFill>
                <a:schemeClr val="tx1"/>
              </a:solidFill>
              <a:effectLst/>
              <a:latin typeface="+mn-lt"/>
              <a:ea typeface="+mn-ea"/>
              <a:cs typeface="+mn-cs"/>
            </a:endParaRPr>
          </a:p>
          <a:p>
            <a:r>
              <a:rPr lang="en-GB" sz="2000" b="1" kern="1200" dirty="0">
                <a:solidFill>
                  <a:schemeClr val="tx1"/>
                </a:solidFill>
                <a:effectLst/>
                <a:latin typeface="+mn-lt"/>
                <a:ea typeface="+mn-ea"/>
                <a:cs typeface="+mn-cs"/>
              </a:rPr>
              <a:t>Overarching requirements are:</a:t>
            </a:r>
          </a:p>
          <a:p>
            <a:pPr marL="342900" indent="-342900">
              <a:buFont typeface="Arial" panose="020B0604020202020204" pitchFamily="34" charset="0"/>
              <a:buChar char="•"/>
            </a:pPr>
            <a:r>
              <a:rPr lang="en-GB" sz="2000" b="0" kern="1200" dirty="0">
                <a:solidFill>
                  <a:schemeClr val="tx1"/>
                </a:solidFill>
                <a:effectLst/>
                <a:latin typeface="+mn-lt"/>
                <a:ea typeface="+mn-ea"/>
                <a:cs typeface="+mn-cs"/>
              </a:rPr>
              <a:t>The RLI is justified and documented</a:t>
            </a:r>
          </a:p>
          <a:p>
            <a:pPr marL="342900" indent="-342900">
              <a:buFont typeface="Arial" panose="020B0604020202020204" pitchFamily="34" charset="0"/>
              <a:buChar char="•"/>
            </a:pPr>
            <a:r>
              <a:rPr lang="en-GB" sz="2000" kern="1200" dirty="0">
                <a:solidFill>
                  <a:schemeClr val="tx1"/>
                </a:solidFill>
                <a:effectLst/>
                <a:latin typeface="+mn-lt"/>
                <a:ea typeface="+mn-ea"/>
                <a:cs typeface="+mn-cs"/>
              </a:rPr>
              <a:t>The duty to protect life or safety outweighs the duty to maintain confidentiality.</a:t>
            </a:r>
          </a:p>
          <a:p>
            <a:pPr marL="342900" indent="-342900">
              <a:buFont typeface="Arial" panose="020B0604020202020204" pitchFamily="34" charset="0"/>
              <a:buChar char="•"/>
            </a:pPr>
            <a:r>
              <a:rPr lang="en-GB" sz="2000" kern="1200" dirty="0">
                <a:solidFill>
                  <a:schemeClr val="tx1"/>
                </a:solidFill>
                <a:effectLst/>
                <a:latin typeface="+mn-lt"/>
                <a:ea typeface="+mn-ea"/>
                <a:cs typeface="+mn-cs"/>
              </a:rPr>
              <a:t>You must act proportionately and only share what is necessary to relevant bodies</a:t>
            </a:r>
          </a:p>
          <a:p>
            <a:endParaRPr lang="en-GB" dirty="0"/>
          </a:p>
        </p:txBody>
      </p:sp>
      <p:sp>
        <p:nvSpPr>
          <p:cNvPr id="4" name="Slide Number Placeholder 3">
            <a:extLst>
              <a:ext uri="{FF2B5EF4-FFF2-40B4-BE49-F238E27FC236}">
                <a16:creationId xmlns:a16="http://schemas.microsoft.com/office/drawing/2014/main" id="{E65D8B2D-1339-9BD2-4C08-A19E01F4070F}"/>
              </a:ext>
            </a:extLst>
          </p:cNvPr>
          <p:cNvSpPr>
            <a:spLocks noGrp="1"/>
          </p:cNvSpPr>
          <p:nvPr>
            <p:ph type="sldNum" sz="quarter" idx="5"/>
          </p:nvPr>
        </p:nvSpPr>
        <p:spPr/>
        <p:txBody>
          <a:bodyPr/>
          <a:lstStyle/>
          <a:p>
            <a:pPr>
              <a:defRPr/>
            </a:pPr>
            <a:fld id="{13174689-BECC-4390-B3B9-306A17FD432A}" type="slidenum">
              <a:rPr lang="en-US" altLang="ru-RU" smtClean="0"/>
              <a:pPr>
                <a:defRPr/>
              </a:pPr>
              <a:t>8</a:t>
            </a:fld>
            <a:endParaRPr lang="en-US" altLang="ru-RU" dirty="0"/>
          </a:p>
        </p:txBody>
      </p:sp>
    </p:spTree>
    <p:extLst>
      <p:ext uri="{BB962C8B-B14F-4D97-AF65-F5344CB8AC3E}">
        <p14:creationId xmlns:p14="http://schemas.microsoft.com/office/powerpoint/2010/main" val="1401056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C0276-D75C-D0B5-C0AA-AF233ADAC0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8DDFC-5D5B-5678-33FC-C959AA0F81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84E1D6-848D-D747-B24D-9E2DDC0042E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1B5FFC1-2F8C-54E4-1AD9-D02EB39962E9}"/>
              </a:ext>
            </a:extLst>
          </p:cNvPr>
          <p:cNvSpPr>
            <a:spLocks noGrp="1"/>
          </p:cNvSpPr>
          <p:nvPr>
            <p:ph type="sldNum" sz="quarter" idx="5"/>
          </p:nvPr>
        </p:nvSpPr>
        <p:spPr/>
        <p:txBody>
          <a:bodyPr/>
          <a:lstStyle/>
          <a:p>
            <a:pPr>
              <a:defRPr/>
            </a:pPr>
            <a:fld id="{13174689-BECC-4390-B3B9-306A17FD432A}" type="slidenum">
              <a:rPr lang="en-US" altLang="ru-RU" smtClean="0"/>
              <a:pPr>
                <a:defRPr/>
              </a:pPr>
              <a:t>9</a:t>
            </a:fld>
            <a:endParaRPr lang="en-US" altLang="ru-RU" dirty="0"/>
          </a:p>
        </p:txBody>
      </p:sp>
    </p:spTree>
    <p:extLst>
      <p:ext uri="{BB962C8B-B14F-4D97-AF65-F5344CB8AC3E}">
        <p14:creationId xmlns:p14="http://schemas.microsoft.com/office/powerpoint/2010/main" val="202781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Opening (16-02-24)-05">
    <p:spTree>
      <p:nvGrpSpPr>
        <p:cNvPr id="1" name=""/>
        <p:cNvGrpSpPr/>
        <p:nvPr/>
      </p:nvGrpSpPr>
      <p:grpSpPr>
        <a:xfrm>
          <a:off x="0" y="0"/>
          <a:ext cx="0" cy="0"/>
          <a:chOff x="0" y="0"/>
          <a:chExt cx="0" cy="0"/>
        </a:xfrm>
      </p:grpSpPr>
      <p:sp>
        <p:nvSpPr>
          <p:cNvPr id="4" name="Picture Placeholder 2"/>
          <p:cNvSpPr>
            <a:spLocks noGrp="1"/>
          </p:cNvSpPr>
          <p:nvPr>
            <p:ph type="pic" sz="quarter" idx="10"/>
          </p:nvPr>
        </p:nvSpPr>
        <p:spPr>
          <a:xfrm>
            <a:off x="1896782" y="1747054"/>
            <a:ext cx="6794481" cy="6794480"/>
          </a:xfrm>
          <a:prstGeom prst="rect">
            <a:avLst/>
          </a:prstGeom>
          <a:solidFill>
            <a:schemeClr val="bg1">
              <a:lumMod val="20000"/>
              <a:lumOff val="80000"/>
            </a:schemeClr>
          </a:solidFill>
          <a:ln>
            <a:noFill/>
          </a:ln>
          <a:effectLst/>
        </p:spPr>
        <p:txBody>
          <a:bodyPr vert="horz" wrap="square" lIns="91440" tIns="45720" rIns="91440" bIns="45720" numCol="1" anchor="t" anchorCtr="0" compatLnSpc="1">
            <a:prstTxWarp prst="textNoShape">
              <a:avLst/>
            </a:prstTxWarp>
          </a:bodyPr>
          <a:lstStyle>
            <a:lvl1pPr>
              <a:defRPr lang="en-US" sz="100"/>
            </a:lvl1pPr>
          </a:lstStyle>
          <a:p>
            <a:pPr lvl="0"/>
            <a:endParaRPr lang="en-US" dirty="0"/>
          </a:p>
        </p:txBody>
      </p:sp>
    </p:spTree>
    <p:extLst>
      <p:ext uri="{BB962C8B-B14F-4D97-AF65-F5344CB8AC3E}">
        <p14:creationId xmlns:p14="http://schemas.microsoft.com/office/powerpoint/2010/main" val="29478480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9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Opening (16-02-24)-21">
    <p:spTree>
      <p:nvGrpSpPr>
        <p:cNvPr id="1" name=""/>
        <p:cNvGrpSpPr/>
        <p:nvPr/>
      </p:nvGrpSpPr>
      <p:grpSpPr>
        <a:xfrm>
          <a:off x="0" y="0"/>
          <a:ext cx="0" cy="0"/>
          <a:chOff x="0" y="0"/>
          <a:chExt cx="0" cy="0"/>
        </a:xfrm>
      </p:grpSpPr>
      <p:sp>
        <p:nvSpPr>
          <p:cNvPr id="3" name="Freeform 7"/>
          <p:cNvSpPr>
            <a:spLocks noGrp="1" noEditPoints="1"/>
          </p:cNvSpPr>
          <p:nvPr>
            <p:ph type="pic" sz="quarter" idx="10"/>
          </p:nvPr>
        </p:nvSpPr>
        <p:spPr bwMode="auto">
          <a:xfrm>
            <a:off x="0" y="0"/>
            <a:ext cx="10763968" cy="10288588"/>
          </a:xfrm>
          <a:custGeom>
            <a:avLst/>
            <a:gdLst>
              <a:gd name="T0" fmla="*/ 2470 w 4758"/>
              <a:gd name="T1" fmla="*/ 4545 h 4545"/>
              <a:gd name="T2" fmla="*/ 4595 w 4758"/>
              <a:gd name="T3" fmla="*/ 4545 h 4545"/>
              <a:gd name="T4" fmla="*/ 2125 w 4758"/>
              <a:gd name="T5" fmla="*/ 2073 h 4545"/>
              <a:gd name="T6" fmla="*/ 0 w 4758"/>
              <a:gd name="T7" fmla="*/ 2073 h 4545"/>
              <a:gd name="T8" fmla="*/ 2470 w 4758"/>
              <a:gd name="T9" fmla="*/ 4545 h 4545"/>
              <a:gd name="T10" fmla="*/ 2260 w 4758"/>
              <a:gd name="T11" fmla="*/ 0 h 4545"/>
              <a:gd name="T12" fmla="*/ 134 w 4758"/>
              <a:gd name="T13" fmla="*/ 0 h 4545"/>
              <a:gd name="T14" fmla="*/ 2632 w 4758"/>
              <a:gd name="T15" fmla="*/ 2500 h 4545"/>
              <a:gd name="T16" fmla="*/ 4758 w 4758"/>
              <a:gd name="T17" fmla="*/ 2500 h 4545"/>
              <a:gd name="T18" fmla="*/ 2260 w 4758"/>
              <a:gd name="T19" fmla="*/ 0 h 4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58" h="4545">
                <a:moveTo>
                  <a:pt x="2470" y="4545"/>
                </a:moveTo>
                <a:lnTo>
                  <a:pt x="4595" y="4545"/>
                </a:lnTo>
                <a:lnTo>
                  <a:pt x="2125" y="2073"/>
                </a:lnTo>
                <a:lnTo>
                  <a:pt x="0" y="2073"/>
                </a:lnTo>
                <a:lnTo>
                  <a:pt x="2470" y="4545"/>
                </a:lnTo>
                <a:close/>
                <a:moveTo>
                  <a:pt x="2260" y="0"/>
                </a:moveTo>
                <a:lnTo>
                  <a:pt x="134" y="0"/>
                </a:lnTo>
                <a:lnTo>
                  <a:pt x="2632" y="2500"/>
                </a:lnTo>
                <a:lnTo>
                  <a:pt x="4758" y="2500"/>
                </a:lnTo>
                <a:lnTo>
                  <a:pt x="2260" y="0"/>
                </a:lnTo>
                <a:close/>
              </a:path>
            </a:pathLst>
          </a:custGeom>
          <a:solidFill>
            <a:schemeClr val="bg1">
              <a:lumMod val="85000"/>
              <a:alpha val="12000"/>
            </a:schemeClr>
          </a:solidFill>
          <a:ln>
            <a:noFill/>
          </a:ln>
          <a:effectLst/>
        </p:spPr>
        <p:txBody>
          <a:bodyPr vert="horz" wrap="square" lIns="91440" tIns="45720" rIns="91440" bIns="45720" numCol="1" anchor="t" anchorCtr="0" compatLnSpc="1">
            <a:prstTxWarp prst="textNoShape">
              <a:avLst/>
            </a:prstTxWarp>
          </a:bodyPr>
          <a:lstStyle>
            <a:lvl1pPr>
              <a:defRPr lang="en-US" sz="100"/>
            </a:lvl1pPr>
          </a:lstStyle>
          <a:p>
            <a:pPr lvl="0"/>
            <a:endParaRPr lang="en-US" dirty="0"/>
          </a:p>
        </p:txBody>
      </p:sp>
    </p:spTree>
    <p:extLst>
      <p:ext uri="{BB962C8B-B14F-4D97-AF65-F5344CB8AC3E}">
        <p14:creationId xmlns:p14="http://schemas.microsoft.com/office/powerpoint/2010/main" val="7683995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90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900"/>
                                        <p:tgtEl>
                                          <p:spTgt spid="3"/>
                                        </p:tgtEl>
                                      </p:cBhvr>
                                    </p:animEffect>
                                  </p:childTnLst>
                                </p:cTn>
                              </p:par>
                              <p:par>
                                <p:cTn id="8" presetID="42" presetClass="path" presetSubtype="0" repeatCount="indefinite" accel="50000" decel="50000" autoRev="1" fill="hold" grpId="1" nodeType="withEffect">
                                  <p:stCondLst>
                                    <p:cond delay="1000"/>
                                  </p:stCondLst>
                                  <p:childTnLst>
                                    <p:animMotion origin="layout" path="M -9.72222E-7 -2.85141E-6 L -0.02891 -2.85141E-6 " pathEditMode="relative" rAng="0" ptsTypes="AA">
                                      <p:cBhvr>
                                        <p:cTn id="9" dur="3000" fill="hold"/>
                                        <p:tgtEl>
                                          <p:spTgt spid="3"/>
                                        </p:tgtEl>
                                        <p:attrNameLst>
                                          <p:attrName>ppt_x</p:attrName>
                                          <p:attrName>ppt_y</p:attrName>
                                        </p:attrNameLst>
                                      </p:cBhvr>
                                      <p:rCtr x="-145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Opening (16-02-24)-01">
    <p:spTree>
      <p:nvGrpSpPr>
        <p:cNvPr id="1" name=""/>
        <p:cNvGrpSpPr/>
        <p:nvPr/>
      </p:nvGrpSpPr>
      <p:grpSpPr>
        <a:xfrm>
          <a:off x="0" y="0"/>
          <a:ext cx="0" cy="0"/>
          <a:chOff x="0" y="0"/>
          <a:chExt cx="0" cy="0"/>
        </a:xfrm>
      </p:grpSpPr>
      <p:sp>
        <p:nvSpPr>
          <p:cNvPr id="4" name="Picture Placeholder 2">
            <a:extLst>
              <a:ext uri="{FF2B5EF4-FFF2-40B4-BE49-F238E27FC236}">
                <a16:creationId xmlns:a16="http://schemas.microsoft.com/office/drawing/2014/main" id="{EDAFECE1-55CE-4557-9E63-47C9EE98E44A}"/>
              </a:ext>
            </a:extLst>
          </p:cNvPr>
          <p:cNvSpPr>
            <a:spLocks noGrp="1"/>
          </p:cNvSpPr>
          <p:nvPr>
            <p:ph type="pic" sz="quarter" idx="10"/>
          </p:nvPr>
        </p:nvSpPr>
        <p:spPr>
          <a:xfrm>
            <a:off x="-4129548" y="-2323229"/>
            <a:ext cx="26547096" cy="14935046"/>
          </a:xfrm>
          <a:prstGeom prst="rect">
            <a:avLst/>
          </a:prstGeom>
          <a:solidFill>
            <a:schemeClr val="bg1">
              <a:lumMod val="85000"/>
              <a:alpha val="12000"/>
            </a:schemeClr>
          </a:solidFill>
          <a:ln>
            <a:noFill/>
          </a:ln>
          <a:effectLst/>
        </p:spPr>
        <p:txBody>
          <a:bodyPr vert="horz" wrap="square" lIns="91440" tIns="45720" rIns="91440" bIns="45720" numCol="1" anchor="t" anchorCtr="0" compatLnSpc="1">
            <a:prstTxWarp prst="textNoShape">
              <a:avLst/>
            </a:prstTxWarp>
          </a:bodyPr>
          <a:lstStyle>
            <a:lvl1pPr>
              <a:defRPr lang="en-US" sz="100"/>
            </a:lvl1pPr>
          </a:lstStyle>
          <a:p>
            <a:pPr lvl="0"/>
            <a:endParaRPr lang="en-US" dirty="0"/>
          </a:p>
        </p:txBody>
      </p:sp>
    </p:spTree>
    <p:extLst>
      <p:ext uri="{BB962C8B-B14F-4D97-AF65-F5344CB8AC3E}">
        <p14:creationId xmlns:p14="http://schemas.microsoft.com/office/powerpoint/2010/main" val="629544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par>
                                <p:cTn id="8" presetID="6" presetClass="emph" presetSubtype="0" decel="100000" fill="hold" grpId="0" nodeType="withEffect">
                                  <p:stCondLst>
                                    <p:cond delay="0"/>
                                  </p:stCondLst>
                                  <p:childTnLst>
                                    <p:animScale>
                                      <p:cBhvr>
                                        <p:cTn id="9" dur="2500" fill="hold"/>
                                        <p:tgtEl>
                                          <p:spTgt spid="4"/>
                                        </p:tgtEl>
                                      </p:cBhvr>
                                      <p:by x="70000" y="7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Our team 33">
    <p:spTree>
      <p:nvGrpSpPr>
        <p:cNvPr id="1" name=""/>
        <p:cNvGrpSpPr/>
        <p:nvPr/>
      </p:nvGrpSpPr>
      <p:grpSpPr>
        <a:xfrm>
          <a:off x="0" y="0"/>
          <a:ext cx="0" cy="0"/>
          <a:chOff x="0" y="0"/>
          <a:chExt cx="0" cy="0"/>
        </a:xfrm>
      </p:grpSpPr>
      <p:sp>
        <p:nvSpPr>
          <p:cNvPr id="13" name="Рисунок 4"/>
          <p:cNvSpPr>
            <a:spLocks noGrp="1"/>
          </p:cNvSpPr>
          <p:nvPr>
            <p:ph type="pic" sz="quarter" idx="16"/>
          </p:nvPr>
        </p:nvSpPr>
        <p:spPr>
          <a:xfrm>
            <a:off x="1395523" y="3924300"/>
            <a:ext cx="2484804" cy="2486738"/>
          </a:xfrm>
          <a:custGeom>
            <a:avLst/>
            <a:gdLst>
              <a:gd name="connsiteX0" fmla="*/ 4234 w 5219"/>
              <a:gd name="connsiteY0" fmla="*/ 4234 w 5219"/>
              <a:gd name="connsiteX1" fmla="*/ 4234 w 5219"/>
              <a:gd name="connsiteY1" fmla="*/ 4234 w 5219"/>
              <a:gd name="connsiteX2" fmla="*/ 4234 w 5219"/>
              <a:gd name="connsiteY2" fmla="*/ 4234 w 5219"/>
              <a:gd name="connsiteX3" fmla="*/ 4234 w 5219"/>
              <a:gd name="connsiteY3" fmla="*/ 4234 w 5219"/>
              <a:gd name="connsiteX4" fmla="*/ 4234 w 5219"/>
              <a:gd name="connsiteY4" fmla="*/ 4234 w 5219"/>
              <a:gd name="connsiteX5" fmla="*/ 4234 w 5219"/>
              <a:gd name="connsiteY5" fmla="*/ 4234 w 5219"/>
              <a:gd name="connsiteX6" fmla="*/ 4234 w 5219"/>
              <a:gd name="connsiteY6" fmla="*/ 4234 w 5219"/>
              <a:gd name="connsiteX7" fmla="*/ 4234 w 5219"/>
              <a:gd name="connsiteY7" fmla="*/ 4234 w 5219"/>
              <a:gd name="connsiteX8" fmla="*/ 4234 w 5219"/>
              <a:gd name="connsiteY8" fmla="*/ 4234 w 5219"/>
              <a:gd name="connsiteX9" fmla="*/ 4234 w 5219"/>
              <a:gd name="connsiteY9" fmla="*/ 4234 w 5219"/>
              <a:gd name="connsiteX10" fmla="*/ 4234 w 5219"/>
              <a:gd name="connsiteY10" fmla="*/ 4234 w 5219"/>
              <a:gd name="connsiteX11" fmla="*/ 4234 w 5219"/>
              <a:gd name="connsiteY11" fmla="*/ 4234 w 5219"/>
              <a:gd name="connsiteX12" fmla="*/ 4234 w 5219"/>
              <a:gd name="connsiteY12" fmla="*/ 4234 w 5219"/>
              <a:gd name="connsiteX13" fmla="*/ 4234 w 5219"/>
              <a:gd name="connsiteY13" fmla="*/ 4234 w 5219"/>
              <a:gd name="connsiteX14" fmla="*/ 4234 w 5219"/>
              <a:gd name="connsiteY14" fmla="*/ 4234 w 5219"/>
              <a:gd name="connsiteX15" fmla="*/ 4234 w 5219"/>
              <a:gd name="connsiteY15" fmla="*/ 4234 w 5219"/>
              <a:gd name="connsiteX16" fmla="*/ 4234 w 5219"/>
              <a:gd name="connsiteY16" fmla="*/ 4234 w 5219"/>
              <a:gd name="connsiteX17" fmla="*/ 4234 w 5219"/>
              <a:gd name="connsiteY17" fmla="*/ 4234 w 5219"/>
              <a:gd name="connsiteX18" fmla="*/ 4234 w 5219"/>
              <a:gd name="connsiteY18" fmla="*/ 4234 w 5219"/>
              <a:gd name="connsiteX19" fmla="*/ 4234 w 5219"/>
              <a:gd name="connsiteY19" fmla="*/ 4234 w 5219"/>
              <a:gd name="connsiteX20" fmla="*/ 4234 w 5219"/>
              <a:gd name="connsiteY20" fmla="*/ 4234 w 5219"/>
              <a:gd name="connsiteX21" fmla="*/ 4234 w 5219"/>
              <a:gd name="connsiteY21" fmla="*/ 4234 w 5219"/>
              <a:gd name="connsiteX22" fmla="*/ 4234 w 5219"/>
              <a:gd name="connsiteY22" fmla="*/ 4234 w 5219"/>
              <a:gd name="connsiteX23" fmla="*/ 4234 w 5219"/>
              <a:gd name="connsiteY23" fmla="*/ 4234 w 5219"/>
              <a:gd name="connsiteX24" fmla="*/ 4234 w 5219"/>
              <a:gd name="connsiteY24" fmla="*/ 4234 w 5219"/>
              <a:gd name="connsiteX25" fmla="*/ 4234 w 5219"/>
              <a:gd name="connsiteY25" fmla="*/ 4234 w 5219"/>
              <a:gd name="connsiteX26" fmla="*/ 4234 w 5219"/>
              <a:gd name="connsiteY26" fmla="*/ 4234 w 5219"/>
              <a:gd name="connsiteX27" fmla="*/ 4234 w 5219"/>
              <a:gd name="connsiteY27" fmla="*/ 4234 w 5219"/>
              <a:gd name="connsiteX28" fmla="*/ 4234 w 5219"/>
              <a:gd name="connsiteY28" fmla="*/ 4234 w 5219"/>
              <a:gd name="connsiteX29" fmla="*/ 4234 w 5219"/>
              <a:gd name="connsiteY29" fmla="*/ 4234 w 5219"/>
              <a:gd name="connsiteX30" fmla="*/ 4234 w 5219"/>
              <a:gd name="connsiteY30" fmla="*/ 4234 w 5219"/>
              <a:gd name="connsiteX31" fmla="*/ 4234 w 5219"/>
              <a:gd name="connsiteY31" fmla="*/ 4234 w 5219"/>
              <a:gd name="connsiteX32" fmla="*/ 4234 w 5219"/>
              <a:gd name="connsiteY32" fmla="*/ 4234 w 5219"/>
              <a:gd name="connsiteX33" fmla="*/ 4234 w 5219"/>
              <a:gd name="connsiteY33" fmla="*/ 4234 w 5219"/>
              <a:gd name="connsiteX34" fmla="*/ 4234 w 5219"/>
              <a:gd name="connsiteY34" fmla="*/ 4234 w 5219"/>
              <a:gd name="connsiteX35" fmla="*/ 4234 w 5219"/>
              <a:gd name="connsiteY35" fmla="*/ 4234 w 5219"/>
              <a:gd name="connsiteX36" fmla="*/ 4234 w 5219"/>
              <a:gd name="connsiteY36" fmla="*/ 4234 w 5219"/>
              <a:gd name="connsiteX37" fmla="*/ 4234 w 5219"/>
              <a:gd name="connsiteY37" fmla="*/ 4234 w 5219"/>
              <a:gd name="connsiteX38" fmla="*/ 4234 w 5219"/>
              <a:gd name="connsiteY38" fmla="*/ 4234 w 5219"/>
              <a:gd name="connsiteX39" fmla="*/ 4234 w 5219"/>
              <a:gd name="connsiteY39" fmla="*/ 4234 w 5219"/>
              <a:gd name="connsiteX40" fmla="*/ 4234 w 5219"/>
              <a:gd name="connsiteY40" fmla="*/ 4234 w 5219"/>
              <a:gd name="connsiteX41" fmla="*/ 4234 w 5219"/>
              <a:gd name="connsiteY41" fmla="*/ 4234 w 5219"/>
              <a:gd name="connsiteX42" fmla="*/ 4234 w 5219"/>
              <a:gd name="connsiteY42" fmla="*/ 4234 w 5219"/>
              <a:gd name="connsiteX43" fmla="*/ 4234 w 5219"/>
              <a:gd name="connsiteY43" fmla="*/ 4234 w 5219"/>
              <a:gd name="connsiteX44" fmla="*/ 4234 w 5219"/>
              <a:gd name="connsiteY44" fmla="*/ 4234 w 5219"/>
              <a:gd name="connsiteX45" fmla="*/ 4234 w 5219"/>
              <a:gd name="connsiteY45" fmla="*/ 4234 w 5219"/>
              <a:gd name="connsiteX46" fmla="*/ 4234 w 5219"/>
              <a:gd name="connsiteY46" fmla="*/ 4234 w 5219"/>
              <a:gd name="connsiteX47" fmla="*/ 4234 w 5219"/>
              <a:gd name="connsiteY47" fmla="*/ 4234 w 5219"/>
              <a:gd name="connsiteX48" fmla="*/ 4234 w 5219"/>
              <a:gd name="connsiteY48" fmla="*/ 4234 w 5219"/>
              <a:gd name="connsiteX49" fmla="*/ 4234 w 5219"/>
              <a:gd name="connsiteY49" fmla="*/ 4234 w 5219"/>
              <a:gd name="connsiteX50" fmla="*/ 4234 w 5219"/>
              <a:gd name="connsiteY50" fmla="*/ 4234 w 5219"/>
              <a:gd name="connsiteX51" fmla="*/ 4234 w 5219"/>
              <a:gd name="connsiteY51" fmla="*/ 4234 w 5219"/>
              <a:gd name="connsiteX52" fmla="*/ 4234 w 5219"/>
              <a:gd name="connsiteY52" fmla="*/ 4234 w 5219"/>
              <a:gd name="connsiteX53" fmla="*/ 4234 w 5219"/>
              <a:gd name="connsiteY53" fmla="*/ 4234 w 5219"/>
              <a:gd name="connsiteX54" fmla="*/ 4234 w 5219"/>
              <a:gd name="connsiteY54" fmla="*/ 4234 w 5219"/>
              <a:gd name="connsiteX55" fmla="*/ 4234 w 5219"/>
              <a:gd name="connsiteY55" fmla="*/ 4234 w 5219"/>
              <a:gd name="connsiteX56" fmla="*/ 4234 w 5219"/>
              <a:gd name="connsiteY56" fmla="*/ 4234 w 5219"/>
              <a:gd name="connsiteX57" fmla="*/ 4234 w 5219"/>
              <a:gd name="connsiteY57" fmla="*/ 4234 w 5219"/>
              <a:gd name="connsiteX58" fmla="*/ 4234 w 5219"/>
              <a:gd name="connsiteY58" fmla="*/ 4234 w 5219"/>
              <a:gd name="connsiteX59" fmla="*/ 4234 w 5219"/>
              <a:gd name="connsiteY59" fmla="*/ 4234 w 5219"/>
              <a:gd name="connsiteX60" fmla="*/ 4234 w 5219"/>
              <a:gd name="connsiteY60" fmla="*/ 4234 w 5219"/>
              <a:gd name="connsiteX61" fmla="*/ 4234 w 5219"/>
              <a:gd name="connsiteY61" fmla="*/ 4234 w 5219"/>
              <a:gd name="connsiteX62" fmla="*/ 4234 w 5219"/>
              <a:gd name="connsiteY62" fmla="*/ 4234 w 5219"/>
              <a:gd name="connsiteX63" fmla="*/ 4234 w 5219"/>
              <a:gd name="connsiteY63" fmla="*/ 4234 w 5219"/>
              <a:gd name="connsiteX64" fmla="*/ 4234 w 5219"/>
              <a:gd name="connsiteY64" fmla="*/ 4234 w 5219"/>
              <a:gd name="connsiteX65" fmla="*/ 4234 w 5219"/>
              <a:gd name="connsiteY65" fmla="*/ 4234 w 5219"/>
              <a:gd name="connsiteX66" fmla="*/ 4234 w 5219"/>
              <a:gd name="connsiteY66" fmla="*/ 4234 w 5219"/>
              <a:gd name="connsiteX67" fmla="*/ 4234 w 5219"/>
              <a:gd name="connsiteY67" fmla="*/ 4234 w 5219"/>
              <a:gd name="connsiteX68" fmla="*/ 4234 w 5219"/>
              <a:gd name="connsiteY68" fmla="*/ 4234 w 5219"/>
              <a:gd name="connsiteX69" fmla="*/ 4234 w 5219"/>
              <a:gd name="connsiteY69" fmla="*/ 4234 w 5219"/>
              <a:gd name="connsiteX70" fmla="*/ 4234 w 5219"/>
              <a:gd name="connsiteY70" fmla="*/ 4234 w 5219"/>
              <a:gd name="connsiteX71" fmla="*/ 4234 w 5219"/>
              <a:gd name="connsiteY71" fmla="*/ 4234 w 5219"/>
              <a:gd name="connsiteX72" fmla="*/ 4234 w 5219"/>
              <a:gd name="connsiteY72" fmla="*/ 4234 w 5219"/>
              <a:gd name="connsiteX73" fmla="*/ 4234 w 5219"/>
              <a:gd name="connsiteY73" fmla="*/ 4234 w 5219"/>
              <a:gd name="connsiteX74" fmla="*/ 4234 w 5219"/>
              <a:gd name="connsiteY74" fmla="*/ 4234 w 5219"/>
              <a:gd name="connsiteX75" fmla="*/ 4234 w 5219"/>
              <a:gd name="connsiteY75" fmla="*/ 4234 w 5219"/>
              <a:gd name="connsiteX76" fmla="*/ 4234 w 5219"/>
              <a:gd name="connsiteY76" fmla="*/ 4234 w 5219"/>
              <a:gd name="connsiteX77" fmla="*/ 4234 w 5219"/>
              <a:gd name="connsiteY77" fmla="*/ 4234 w 5219"/>
              <a:gd name="connsiteX78" fmla="*/ 4234 w 5219"/>
              <a:gd name="connsiteY78" fmla="*/ 4234 w 5219"/>
              <a:gd name="connsiteX79" fmla="*/ 4234 w 5219"/>
              <a:gd name="connsiteY79" fmla="*/ 4234 w 5219"/>
              <a:gd name="connsiteX80" fmla="*/ 4234 w 5219"/>
              <a:gd name="connsiteY80" fmla="*/ 4234 w 5219"/>
              <a:gd name="connsiteX81" fmla="*/ 4234 w 5219"/>
              <a:gd name="connsiteY81" fmla="*/ 4234 w 5219"/>
              <a:gd name="connsiteX82" fmla="*/ 4234 w 5219"/>
              <a:gd name="connsiteY82" fmla="*/ 4234 w 5219"/>
              <a:gd name="connsiteX83" fmla="*/ 4234 w 5219"/>
              <a:gd name="connsiteY83" fmla="*/ 4234 w 5219"/>
              <a:gd name="connsiteX84" fmla="*/ 4234 w 5219"/>
              <a:gd name="connsiteY84" fmla="*/ 4234 w 5219"/>
              <a:gd name="connsiteX85" fmla="*/ 4234 w 5219"/>
              <a:gd name="connsiteY85" fmla="*/ 4234 w 5219"/>
              <a:gd name="connsiteX86" fmla="*/ 4234 w 5219"/>
              <a:gd name="connsiteY86" fmla="*/ 4234 w 5219"/>
              <a:gd name="connsiteX87" fmla="*/ 4234 w 5219"/>
              <a:gd name="connsiteY87" fmla="*/ 4234 w 5219"/>
              <a:gd name="connsiteX88" fmla="*/ 4234 w 5219"/>
              <a:gd name="connsiteY88" fmla="*/ 4234 w 5219"/>
              <a:gd name="connsiteX89" fmla="*/ 4234 w 5219"/>
              <a:gd name="connsiteY89" fmla="*/ 4234 w 5219"/>
              <a:gd name="connsiteX90" fmla="*/ 4234 w 5219"/>
              <a:gd name="connsiteY90" fmla="*/ 4234 w 5219"/>
              <a:gd name="connsiteX91" fmla="*/ 4234 w 5219"/>
              <a:gd name="connsiteY91" fmla="*/ 4234 w 5219"/>
              <a:gd name="connsiteX92" fmla="*/ 4234 w 5219"/>
              <a:gd name="connsiteY92" fmla="*/ 4234 w 5219"/>
              <a:gd name="connsiteX93" fmla="*/ 4234 w 5219"/>
              <a:gd name="connsiteY93" fmla="*/ 4234 w 5219"/>
              <a:gd name="connsiteX94" fmla="*/ 4234 w 5219"/>
              <a:gd name="connsiteY94" fmla="*/ 4234 w 5219"/>
              <a:gd name="connsiteX95" fmla="*/ 4234 w 5219"/>
              <a:gd name="connsiteY95" fmla="*/ 4234 w 5219"/>
              <a:gd name="connsiteX96" fmla="*/ 4234 w 5219"/>
              <a:gd name="connsiteY96" fmla="*/ 4234 w 5219"/>
              <a:gd name="connsiteX97" fmla="*/ 4234 w 5219"/>
              <a:gd name="connsiteY97" fmla="*/ 4234 w 5219"/>
              <a:gd name="connsiteX98" fmla="*/ 4234 w 5219"/>
              <a:gd name="connsiteY98" fmla="*/ 4234 w 5219"/>
              <a:gd name="connsiteX99" fmla="*/ 4234 w 5219"/>
              <a:gd name="connsiteY99" fmla="*/ 4234 w 5219"/>
              <a:gd name="connsiteX100" fmla="*/ 4234 w 5219"/>
              <a:gd name="connsiteY100" fmla="*/ 4234 w 5219"/>
              <a:gd name="connsiteX101" fmla="*/ 4234 w 5219"/>
              <a:gd name="connsiteY101" fmla="*/ 4234 w 5219"/>
              <a:gd name="connsiteX102" fmla="*/ 4234 w 5219"/>
              <a:gd name="connsiteY102" fmla="*/ 4234 w 5219"/>
              <a:gd name="connsiteX103" fmla="*/ 4234 w 5219"/>
              <a:gd name="connsiteY103" fmla="*/ 4234 w 5219"/>
              <a:gd name="connsiteX104" fmla="*/ 4234 w 5219"/>
              <a:gd name="connsiteY104" fmla="*/ 4234 w 5219"/>
              <a:gd name="connsiteX105" fmla="*/ 4234 w 5219"/>
              <a:gd name="connsiteY105" fmla="*/ 4234 w 5219"/>
              <a:gd name="connsiteX106" fmla="*/ 4234 w 5219"/>
              <a:gd name="connsiteY106" fmla="*/ 4234 w 5219"/>
              <a:gd name="connsiteX107" fmla="*/ 4234 w 5219"/>
              <a:gd name="connsiteY107" fmla="*/ 4234 w 5219"/>
              <a:gd name="connsiteX108" fmla="*/ 4234 w 5219"/>
              <a:gd name="connsiteY108" fmla="*/ 4234 w 5219"/>
              <a:gd name="connsiteX109" fmla="*/ 4234 w 5219"/>
              <a:gd name="connsiteY109" fmla="*/ 4234 w 5219"/>
              <a:gd name="connsiteX110" fmla="*/ 4234 w 5219"/>
              <a:gd name="connsiteY110" fmla="*/ 4234 w 5219"/>
              <a:gd name="connsiteX111" fmla="*/ 4234 w 5219"/>
              <a:gd name="connsiteY111" fmla="*/ 4234 w 5219"/>
              <a:gd name="connsiteX112" fmla="*/ 4234 w 5219"/>
              <a:gd name="connsiteY112" fmla="*/ 4234 w 5219"/>
              <a:gd name="connsiteX113" fmla="*/ 4234 w 5219"/>
              <a:gd name="connsiteY113" fmla="*/ 4234 w 5219"/>
              <a:gd name="connsiteX114" fmla="*/ 4234 w 5219"/>
              <a:gd name="connsiteY114" fmla="*/ 4234 w 5219"/>
              <a:gd name="connsiteX115" fmla="*/ 4234 w 5219"/>
              <a:gd name="connsiteY115" fmla="*/ 4234 w 5219"/>
              <a:gd name="connsiteX116" fmla="*/ 4234 w 5219"/>
              <a:gd name="connsiteY116" fmla="*/ 4234 w 5219"/>
              <a:gd name="connsiteX117" fmla="*/ 4234 w 5219"/>
              <a:gd name="connsiteY117" fmla="*/ 4234 w 5219"/>
              <a:gd name="connsiteX118" fmla="*/ 4234 w 5219"/>
              <a:gd name="connsiteY118" fmla="*/ 4234 w 5219"/>
              <a:gd name="connsiteX119" fmla="*/ 4234 w 5219"/>
              <a:gd name="connsiteY119" fmla="*/ 4234 w 5219"/>
              <a:gd name="connsiteX120" fmla="*/ 4234 w 5219"/>
              <a:gd name="connsiteY120" fmla="*/ 4234 w 5219"/>
              <a:gd name="connsiteX121" fmla="*/ 4234 w 5219"/>
              <a:gd name="connsiteY121" fmla="*/ 4234 w 5219"/>
              <a:gd name="connsiteX122" fmla="*/ 4234 w 5219"/>
              <a:gd name="connsiteY122" fmla="*/ 4234 w 5219"/>
              <a:gd name="connsiteX123" fmla="*/ 4234 w 5219"/>
              <a:gd name="connsiteY123" fmla="*/ 4234 w 5219"/>
              <a:gd name="connsiteX124" fmla="*/ 4234 w 5219"/>
              <a:gd name="connsiteY124" fmla="*/ 4234 w 5219"/>
              <a:gd name="connsiteX125" fmla="*/ 4234 w 5219"/>
              <a:gd name="connsiteY125" fmla="*/ 4234 w 5219"/>
              <a:gd name="connsiteX126" fmla="*/ 4234 w 5219"/>
              <a:gd name="connsiteY126" fmla="*/ 4234 w 5219"/>
              <a:gd name="connsiteX127" fmla="*/ 4234 w 5219"/>
              <a:gd name="connsiteY127" fmla="*/ 4234 w 5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l="l" t="t" r="r" b="b"/>
            <a:pathLst>
              <a:path w="3558476" h="3561246">
                <a:moveTo>
                  <a:pt x="1779122" y="0"/>
                </a:moveTo>
                <a:lnTo>
                  <a:pt x="1870704" y="2544"/>
                </a:lnTo>
                <a:lnTo>
                  <a:pt x="1961128" y="9251"/>
                </a:lnTo>
                <a:lnTo>
                  <a:pt x="2050397" y="20584"/>
                </a:lnTo>
                <a:lnTo>
                  <a:pt x="2137815" y="36080"/>
                </a:lnTo>
                <a:lnTo>
                  <a:pt x="2223845" y="56201"/>
                </a:lnTo>
                <a:lnTo>
                  <a:pt x="2308257" y="80023"/>
                </a:lnTo>
                <a:lnTo>
                  <a:pt x="2391050" y="108239"/>
                </a:lnTo>
                <a:lnTo>
                  <a:pt x="2471761" y="140155"/>
                </a:lnTo>
                <a:lnTo>
                  <a:pt x="2550623" y="175541"/>
                </a:lnTo>
                <a:lnTo>
                  <a:pt x="2627172" y="215090"/>
                </a:lnTo>
                <a:lnTo>
                  <a:pt x="2701870" y="257877"/>
                </a:lnTo>
                <a:lnTo>
                  <a:pt x="2774025" y="304364"/>
                </a:lnTo>
                <a:lnTo>
                  <a:pt x="2843867" y="353627"/>
                </a:lnTo>
                <a:lnTo>
                  <a:pt x="2910934" y="406590"/>
                </a:lnTo>
                <a:lnTo>
                  <a:pt x="2975688" y="462791"/>
                </a:lnTo>
                <a:lnTo>
                  <a:pt x="3037436" y="521536"/>
                </a:lnTo>
                <a:lnTo>
                  <a:pt x="3096177" y="583519"/>
                </a:lnTo>
                <a:lnTo>
                  <a:pt x="3152375" y="648277"/>
                </a:lnTo>
                <a:lnTo>
                  <a:pt x="3204872" y="715349"/>
                </a:lnTo>
                <a:lnTo>
                  <a:pt x="3254594" y="784964"/>
                </a:lnTo>
                <a:lnTo>
                  <a:pt x="3300847" y="857354"/>
                </a:lnTo>
                <a:lnTo>
                  <a:pt x="3343631" y="931826"/>
                </a:lnTo>
                <a:lnTo>
                  <a:pt x="3382946" y="1008611"/>
                </a:lnTo>
                <a:lnTo>
                  <a:pt x="3418561" y="1087709"/>
                </a:lnTo>
                <a:lnTo>
                  <a:pt x="3450475" y="1168426"/>
                </a:lnTo>
                <a:lnTo>
                  <a:pt x="3478690" y="1251224"/>
                </a:lnTo>
                <a:lnTo>
                  <a:pt x="3502510" y="1335872"/>
                </a:lnTo>
                <a:lnTo>
                  <a:pt x="3522168" y="1421908"/>
                </a:lnTo>
                <a:lnTo>
                  <a:pt x="3538125" y="1509332"/>
                </a:lnTo>
                <a:lnTo>
                  <a:pt x="3549457" y="1598606"/>
                </a:lnTo>
                <a:lnTo>
                  <a:pt x="3556163" y="1688805"/>
                </a:lnTo>
                <a:lnTo>
                  <a:pt x="3558476" y="1780392"/>
                </a:lnTo>
                <a:lnTo>
                  <a:pt x="3556163" y="1872210"/>
                </a:lnTo>
                <a:lnTo>
                  <a:pt x="3549457" y="1962640"/>
                </a:lnTo>
                <a:lnTo>
                  <a:pt x="3538125" y="2051683"/>
                </a:lnTo>
                <a:lnTo>
                  <a:pt x="3522168" y="2139338"/>
                </a:lnTo>
                <a:lnTo>
                  <a:pt x="3502510" y="2225374"/>
                </a:lnTo>
                <a:lnTo>
                  <a:pt x="3478690" y="2310023"/>
                </a:lnTo>
                <a:lnTo>
                  <a:pt x="3450475" y="2392821"/>
                </a:lnTo>
                <a:lnTo>
                  <a:pt x="3418561" y="2473537"/>
                </a:lnTo>
                <a:lnTo>
                  <a:pt x="3382946" y="2552635"/>
                </a:lnTo>
                <a:lnTo>
                  <a:pt x="3343631" y="2629189"/>
                </a:lnTo>
                <a:lnTo>
                  <a:pt x="3300847" y="2703892"/>
                </a:lnTo>
                <a:lnTo>
                  <a:pt x="3254594" y="2775820"/>
                </a:lnTo>
                <a:lnTo>
                  <a:pt x="3204872" y="2845898"/>
                </a:lnTo>
                <a:lnTo>
                  <a:pt x="3152375" y="2912969"/>
                </a:lnTo>
                <a:lnTo>
                  <a:pt x="3096177" y="2977727"/>
                </a:lnTo>
                <a:lnTo>
                  <a:pt x="3037436" y="3039479"/>
                </a:lnTo>
                <a:lnTo>
                  <a:pt x="2975688" y="3098455"/>
                </a:lnTo>
                <a:lnTo>
                  <a:pt x="2910934" y="3154656"/>
                </a:lnTo>
                <a:lnTo>
                  <a:pt x="2843867" y="3207388"/>
                </a:lnTo>
                <a:lnTo>
                  <a:pt x="2774025" y="3256882"/>
                </a:lnTo>
                <a:lnTo>
                  <a:pt x="2701870" y="3303369"/>
                </a:lnTo>
                <a:lnTo>
                  <a:pt x="2627172" y="3346156"/>
                </a:lnTo>
                <a:lnTo>
                  <a:pt x="2550623" y="3385705"/>
                </a:lnTo>
                <a:lnTo>
                  <a:pt x="2471761" y="3421091"/>
                </a:lnTo>
                <a:lnTo>
                  <a:pt x="2391050" y="3453007"/>
                </a:lnTo>
                <a:lnTo>
                  <a:pt x="2308257" y="3481223"/>
                </a:lnTo>
                <a:lnTo>
                  <a:pt x="2223845" y="3505045"/>
                </a:lnTo>
                <a:lnTo>
                  <a:pt x="2137815" y="3524935"/>
                </a:lnTo>
                <a:lnTo>
                  <a:pt x="2050397" y="3540662"/>
                </a:lnTo>
                <a:lnTo>
                  <a:pt x="1961128" y="3551995"/>
                </a:lnTo>
                <a:lnTo>
                  <a:pt x="1870704" y="3558702"/>
                </a:lnTo>
                <a:lnTo>
                  <a:pt x="1779122" y="3561246"/>
                </a:lnTo>
                <a:lnTo>
                  <a:pt x="1687772" y="3558702"/>
                </a:lnTo>
                <a:lnTo>
                  <a:pt x="1597579" y="3551995"/>
                </a:lnTo>
                <a:lnTo>
                  <a:pt x="1508311" y="3540662"/>
                </a:lnTo>
                <a:lnTo>
                  <a:pt x="1420893" y="3524935"/>
                </a:lnTo>
                <a:lnTo>
                  <a:pt x="1334631" y="3505045"/>
                </a:lnTo>
                <a:lnTo>
                  <a:pt x="1250219" y="3481223"/>
                </a:lnTo>
                <a:lnTo>
                  <a:pt x="1167657" y="3453007"/>
                </a:lnTo>
                <a:lnTo>
                  <a:pt x="1086946" y="3421091"/>
                </a:lnTo>
                <a:lnTo>
                  <a:pt x="1007853" y="3385705"/>
                </a:lnTo>
                <a:lnTo>
                  <a:pt x="931073" y="3346156"/>
                </a:lnTo>
                <a:lnTo>
                  <a:pt x="856837" y="3303369"/>
                </a:lnTo>
                <a:lnTo>
                  <a:pt x="784451" y="3256882"/>
                </a:lnTo>
                <a:lnTo>
                  <a:pt x="714840" y="3207388"/>
                </a:lnTo>
                <a:lnTo>
                  <a:pt x="647542" y="3154656"/>
                </a:lnTo>
                <a:lnTo>
                  <a:pt x="583019" y="3098455"/>
                </a:lnTo>
                <a:lnTo>
                  <a:pt x="521272" y="3039479"/>
                </a:lnTo>
                <a:lnTo>
                  <a:pt x="462299" y="2977727"/>
                </a:lnTo>
                <a:lnTo>
                  <a:pt x="406333" y="2912969"/>
                </a:lnTo>
                <a:lnTo>
                  <a:pt x="353373" y="2845898"/>
                </a:lnTo>
                <a:lnTo>
                  <a:pt x="304114" y="2775820"/>
                </a:lnTo>
                <a:lnTo>
                  <a:pt x="257398" y="2703892"/>
                </a:lnTo>
                <a:lnTo>
                  <a:pt x="214845" y="2629189"/>
                </a:lnTo>
                <a:lnTo>
                  <a:pt x="175530" y="2552635"/>
                </a:lnTo>
                <a:lnTo>
                  <a:pt x="139915" y="2473537"/>
                </a:lnTo>
                <a:lnTo>
                  <a:pt x="107769" y="2392821"/>
                </a:lnTo>
                <a:lnTo>
                  <a:pt x="80018" y="2310023"/>
                </a:lnTo>
                <a:lnTo>
                  <a:pt x="56197" y="2225374"/>
                </a:lnTo>
                <a:lnTo>
                  <a:pt x="36077" y="2139338"/>
                </a:lnTo>
                <a:lnTo>
                  <a:pt x="20583" y="2051683"/>
                </a:lnTo>
                <a:lnTo>
                  <a:pt x="9251" y="1962640"/>
                </a:lnTo>
                <a:lnTo>
                  <a:pt x="2544" y="1872210"/>
                </a:lnTo>
                <a:lnTo>
                  <a:pt x="0" y="1780392"/>
                </a:lnTo>
                <a:lnTo>
                  <a:pt x="2544" y="1688805"/>
                </a:lnTo>
                <a:lnTo>
                  <a:pt x="9251" y="1598606"/>
                </a:lnTo>
                <a:lnTo>
                  <a:pt x="20583" y="1509332"/>
                </a:lnTo>
                <a:lnTo>
                  <a:pt x="36077" y="1421908"/>
                </a:lnTo>
                <a:lnTo>
                  <a:pt x="56197" y="1335872"/>
                </a:lnTo>
                <a:lnTo>
                  <a:pt x="80018" y="1251224"/>
                </a:lnTo>
                <a:lnTo>
                  <a:pt x="107769" y="1168426"/>
                </a:lnTo>
                <a:lnTo>
                  <a:pt x="139915" y="1087709"/>
                </a:lnTo>
                <a:lnTo>
                  <a:pt x="175530" y="1008611"/>
                </a:lnTo>
                <a:lnTo>
                  <a:pt x="214845" y="931826"/>
                </a:lnTo>
                <a:lnTo>
                  <a:pt x="257398" y="857354"/>
                </a:lnTo>
                <a:lnTo>
                  <a:pt x="304114" y="784964"/>
                </a:lnTo>
                <a:lnTo>
                  <a:pt x="353373" y="715349"/>
                </a:lnTo>
                <a:lnTo>
                  <a:pt x="406333" y="648277"/>
                </a:lnTo>
                <a:lnTo>
                  <a:pt x="462299" y="583519"/>
                </a:lnTo>
                <a:lnTo>
                  <a:pt x="521272" y="521536"/>
                </a:lnTo>
                <a:lnTo>
                  <a:pt x="583019" y="462791"/>
                </a:lnTo>
                <a:lnTo>
                  <a:pt x="647542" y="406590"/>
                </a:lnTo>
                <a:lnTo>
                  <a:pt x="714840" y="353627"/>
                </a:lnTo>
                <a:lnTo>
                  <a:pt x="784451" y="304364"/>
                </a:lnTo>
                <a:lnTo>
                  <a:pt x="856837" y="257877"/>
                </a:lnTo>
                <a:lnTo>
                  <a:pt x="931073" y="215090"/>
                </a:lnTo>
                <a:lnTo>
                  <a:pt x="1007853" y="175541"/>
                </a:lnTo>
                <a:lnTo>
                  <a:pt x="1086946" y="140155"/>
                </a:lnTo>
                <a:lnTo>
                  <a:pt x="1167657" y="108239"/>
                </a:lnTo>
                <a:lnTo>
                  <a:pt x="1250219" y="80023"/>
                </a:lnTo>
                <a:lnTo>
                  <a:pt x="1334631" y="56201"/>
                </a:lnTo>
                <a:lnTo>
                  <a:pt x="1420893" y="36080"/>
                </a:lnTo>
                <a:lnTo>
                  <a:pt x="1508311" y="20584"/>
                </a:lnTo>
                <a:lnTo>
                  <a:pt x="1597579" y="9251"/>
                </a:lnTo>
                <a:lnTo>
                  <a:pt x="1687772" y="2544"/>
                </a:lnTo>
                <a:close/>
              </a:path>
            </a:pathLst>
          </a:custGeom>
          <a:solidFill>
            <a:schemeClr val="tx1">
              <a:alpha val="12000"/>
            </a:schemeClr>
          </a:solidFill>
          <a:ln>
            <a:noFill/>
          </a:ln>
        </p:spPr>
        <p:txBody>
          <a:bodyPr vert="horz" wrap="square" lIns="91440" tIns="45720" rIns="91440" bIns="45720" numCol="1" anchor="t" anchorCtr="0" compatLnSpc="1">
            <a:prstTxWarp prst="textNoShape">
              <a:avLst/>
            </a:prstTxWarp>
          </a:bodyPr>
          <a:lstStyle>
            <a:lvl1pPr>
              <a:defRPr lang="en-US" sz="100">
                <a:solidFill>
                  <a:schemeClr val="tx1"/>
                </a:solidFill>
              </a:defRPr>
            </a:lvl1pPr>
          </a:lstStyle>
          <a:p>
            <a:pPr lvl="0"/>
            <a:endParaRPr lang="en-US" dirty="0"/>
          </a:p>
        </p:txBody>
      </p:sp>
      <p:sp>
        <p:nvSpPr>
          <p:cNvPr id="14" name="Рисунок 4"/>
          <p:cNvSpPr>
            <a:spLocks noGrp="1"/>
          </p:cNvSpPr>
          <p:nvPr>
            <p:ph type="pic" sz="quarter" idx="17"/>
          </p:nvPr>
        </p:nvSpPr>
        <p:spPr>
          <a:xfrm>
            <a:off x="5727467" y="3924300"/>
            <a:ext cx="2484804" cy="2486738"/>
          </a:xfrm>
          <a:custGeom>
            <a:avLst/>
            <a:gdLst>
              <a:gd name="connsiteX0" fmla="*/ 4234 w 5219"/>
              <a:gd name="connsiteY0" fmla="*/ 4234 w 5219"/>
              <a:gd name="connsiteX1" fmla="*/ 4234 w 5219"/>
              <a:gd name="connsiteY1" fmla="*/ 4234 w 5219"/>
              <a:gd name="connsiteX2" fmla="*/ 4234 w 5219"/>
              <a:gd name="connsiteY2" fmla="*/ 4234 w 5219"/>
              <a:gd name="connsiteX3" fmla="*/ 4234 w 5219"/>
              <a:gd name="connsiteY3" fmla="*/ 4234 w 5219"/>
              <a:gd name="connsiteX4" fmla="*/ 4234 w 5219"/>
              <a:gd name="connsiteY4" fmla="*/ 4234 w 5219"/>
              <a:gd name="connsiteX5" fmla="*/ 4234 w 5219"/>
              <a:gd name="connsiteY5" fmla="*/ 4234 w 5219"/>
              <a:gd name="connsiteX6" fmla="*/ 4234 w 5219"/>
              <a:gd name="connsiteY6" fmla="*/ 4234 w 5219"/>
              <a:gd name="connsiteX7" fmla="*/ 4234 w 5219"/>
              <a:gd name="connsiteY7" fmla="*/ 4234 w 5219"/>
              <a:gd name="connsiteX8" fmla="*/ 4234 w 5219"/>
              <a:gd name="connsiteY8" fmla="*/ 4234 w 5219"/>
              <a:gd name="connsiteX9" fmla="*/ 4234 w 5219"/>
              <a:gd name="connsiteY9" fmla="*/ 4234 w 5219"/>
              <a:gd name="connsiteX10" fmla="*/ 4234 w 5219"/>
              <a:gd name="connsiteY10" fmla="*/ 4234 w 5219"/>
              <a:gd name="connsiteX11" fmla="*/ 4234 w 5219"/>
              <a:gd name="connsiteY11" fmla="*/ 4234 w 5219"/>
              <a:gd name="connsiteX12" fmla="*/ 4234 w 5219"/>
              <a:gd name="connsiteY12" fmla="*/ 4234 w 5219"/>
              <a:gd name="connsiteX13" fmla="*/ 4234 w 5219"/>
              <a:gd name="connsiteY13" fmla="*/ 4234 w 5219"/>
              <a:gd name="connsiteX14" fmla="*/ 4234 w 5219"/>
              <a:gd name="connsiteY14" fmla="*/ 4234 w 5219"/>
              <a:gd name="connsiteX15" fmla="*/ 4234 w 5219"/>
              <a:gd name="connsiteY15" fmla="*/ 4234 w 5219"/>
              <a:gd name="connsiteX16" fmla="*/ 4234 w 5219"/>
              <a:gd name="connsiteY16" fmla="*/ 4234 w 5219"/>
              <a:gd name="connsiteX17" fmla="*/ 4234 w 5219"/>
              <a:gd name="connsiteY17" fmla="*/ 4234 w 5219"/>
              <a:gd name="connsiteX18" fmla="*/ 4234 w 5219"/>
              <a:gd name="connsiteY18" fmla="*/ 4234 w 5219"/>
              <a:gd name="connsiteX19" fmla="*/ 4234 w 5219"/>
              <a:gd name="connsiteY19" fmla="*/ 4234 w 5219"/>
              <a:gd name="connsiteX20" fmla="*/ 4234 w 5219"/>
              <a:gd name="connsiteY20" fmla="*/ 4234 w 5219"/>
              <a:gd name="connsiteX21" fmla="*/ 4234 w 5219"/>
              <a:gd name="connsiteY21" fmla="*/ 4234 w 5219"/>
              <a:gd name="connsiteX22" fmla="*/ 4234 w 5219"/>
              <a:gd name="connsiteY22" fmla="*/ 4234 w 5219"/>
              <a:gd name="connsiteX23" fmla="*/ 4234 w 5219"/>
              <a:gd name="connsiteY23" fmla="*/ 4234 w 5219"/>
              <a:gd name="connsiteX24" fmla="*/ 4234 w 5219"/>
              <a:gd name="connsiteY24" fmla="*/ 4234 w 5219"/>
              <a:gd name="connsiteX25" fmla="*/ 4234 w 5219"/>
              <a:gd name="connsiteY25" fmla="*/ 4234 w 5219"/>
              <a:gd name="connsiteX26" fmla="*/ 4234 w 5219"/>
              <a:gd name="connsiteY26" fmla="*/ 4234 w 5219"/>
              <a:gd name="connsiteX27" fmla="*/ 4234 w 5219"/>
              <a:gd name="connsiteY27" fmla="*/ 4234 w 5219"/>
              <a:gd name="connsiteX28" fmla="*/ 4234 w 5219"/>
              <a:gd name="connsiteY28" fmla="*/ 4234 w 5219"/>
              <a:gd name="connsiteX29" fmla="*/ 4234 w 5219"/>
              <a:gd name="connsiteY29" fmla="*/ 4234 w 5219"/>
              <a:gd name="connsiteX30" fmla="*/ 4234 w 5219"/>
              <a:gd name="connsiteY30" fmla="*/ 4234 w 5219"/>
              <a:gd name="connsiteX31" fmla="*/ 4234 w 5219"/>
              <a:gd name="connsiteY31" fmla="*/ 4234 w 5219"/>
              <a:gd name="connsiteX32" fmla="*/ 4234 w 5219"/>
              <a:gd name="connsiteY32" fmla="*/ 4234 w 5219"/>
              <a:gd name="connsiteX33" fmla="*/ 4234 w 5219"/>
              <a:gd name="connsiteY33" fmla="*/ 4234 w 5219"/>
              <a:gd name="connsiteX34" fmla="*/ 4234 w 5219"/>
              <a:gd name="connsiteY34" fmla="*/ 4234 w 5219"/>
              <a:gd name="connsiteX35" fmla="*/ 4234 w 5219"/>
              <a:gd name="connsiteY35" fmla="*/ 4234 w 5219"/>
              <a:gd name="connsiteX36" fmla="*/ 4234 w 5219"/>
              <a:gd name="connsiteY36" fmla="*/ 4234 w 5219"/>
              <a:gd name="connsiteX37" fmla="*/ 4234 w 5219"/>
              <a:gd name="connsiteY37" fmla="*/ 4234 w 5219"/>
              <a:gd name="connsiteX38" fmla="*/ 4234 w 5219"/>
              <a:gd name="connsiteY38" fmla="*/ 4234 w 5219"/>
              <a:gd name="connsiteX39" fmla="*/ 4234 w 5219"/>
              <a:gd name="connsiteY39" fmla="*/ 4234 w 5219"/>
              <a:gd name="connsiteX40" fmla="*/ 4234 w 5219"/>
              <a:gd name="connsiteY40" fmla="*/ 4234 w 5219"/>
              <a:gd name="connsiteX41" fmla="*/ 4234 w 5219"/>
              <a:gd name="connsiteY41" fmla="*/ 4234 w 5219"/>
              <a:gd name="connsiteX42" fmla="*/ 4234 w 5219"/>
              <a:gd name="connsiteY42" fmla="*/ 4234 w 5219"/>
              <a:gd name="connsiteX43" fmla="*/ 4234 w 5219"/>
              <a:gd name="connsiteY43" fmla="*/ 4234 w 5219"/>
              <a:gd name="connsiteX44" fmla="*/ 4234 w 5219"/>
              <a:gd name="connsiteY44" fmla="*/ 4234 w 5219"/>
              <a:gd name="connsiteX45" fmla="*/ 4234 w 5219"/>
              <a:gd name="connsiteY45" fmla="*/ 4234 w 5219"/>
              <a:gd name="connsiteX46" fmla="*/ 4234 w 5219"/>
              <a:gd name="connsiteY46" fmla="*/ 4234 w 5219"/>
              <a:gd name="connsiteX47" fmla="*/ 4234 w 5219"/>
              <a:gd name="connsiteY47" fmla="*/ 4234 w 5219"/>
              <a:gd name="connsiteX48" fmla="*/ 4234 w 5219"/>
              <a:gd name="connsiteY48" fmla="*/ 4234 w 5219"/>
              <a:gd name="connsiteX49" fmla="*/ 4234 w 5219"/>
              <a:gd name="connsiteY49" fmla="*/ 4234 w 5219"/>
              <a:gd name="connsiteX50" fmla="*/ 4234 w 5219"/>
              <a:gd name="connsiteY50" fmla="*/ 4234 w 5219"/>
              <a:gd name="connsiteX51" fmla="*/ 4234 w 5219"/>
              <a:gd name="connsiteY51" fmla="*/ 4234 w 5219"/>
              <a:gd name="connsiteX52" fmla="*/ 4234 w 5219"/>
              <a:gd name="connsiteY52" fmla="*/ 4234 w 5219"/>
              <a:gd name="connsiteX53" fmla="*/ 4234 w 5219"/>
              <a:gd name="connsiteY53" fmla="*/ 4234 w 5219"/>
              <a:gd name="connsiteX54" fmla="*/ 4234 w 5219"/>
              <a:gd name="connsiteY54" fmla="*/ 4234 w 5219"/>
              <a:gd name="connsiteX55" fmla="*/ 4234 w 5219"/>
              <a:gd name="connsiteY55" fmla="*/ 4234 w 5219"/>
              <a:gd name="connsiteX56" fmla="*/ 4234 w 5219"/>
              <a:gd name="connsiteY56" fmla="*/ 4234 w 5219"/>
              <a:gd name="connsiteX57" fmla="*/ 4234 w 5219"/>
              <a:gd name="connsiteY57" fmla="*/ 4234 w 5219"/>
              <a:gd name="connsiteX58" fmla="*/ 4234 w 5219"/>
              <a:gd name="connsiteY58" fmla="*/ 4234 w 5219"/>
              <a:gd name="connsiteX59" fmla="*/ 4234 w 5219"/>
              <a:gd name="connsiteY59" fmla="*/ 4234 w 5219"/>
              <a:gd name="connsiteX60" fmla="*/ 4234 w 5219"/>
              <a:gd name="connsiteY60" fmla="*/ 4234 w 5219"/>
              <a:gd name="connsiteX61" fmla="*/ 4234 w 5219"/>
              <a:gd name="connsiteY61" fmla="*/ 4234 w 5219"/>
              <a:gd name="connsiteX62" fmla="*/ 4234 w 5219"/>
              <a:gd name="connsiteY62" fmla="*/ 4234 w 5219"/>
              <a:gd name="connsiteX63" fmla="*/ 4234 w 5219"/>
              <a:gd name="connsiteY63" fmla="*/ 4234 w 5219"/>
              <a:gd name="connsiteX64" fmla="*/ 4234 w 5219"/>
              <a:gd name="connsiteY64" fmla="*/ 4234 w 5219"/>
              <a:gd name="connsiteX65" fmla="*/ 4234 w 5219"/>
              <a:gd name="connsiteY65" fmla="*/ 4234 w 5219"/>
              <a:gd name="connsiteX66" fmla="*/ 4234 w 5219"/>
              <a:gd name="connsiteY66" fmla="*/ 4234 w 5219"/>
              <a:gd name="connsiteX67" fmla="*/ 4234 w 5219"/>
              <a:gd name="connsiteY67" fmla="*/ 4234 w 5219"/>
              <a:gd name="connsiteX68" fmla="*/ 4234 w 5219"/>
              <a:gd name="connsiteY68" fmla="*/ 4234 w 5219"/>
              <a:gd name="connsiteX69" fmla="*/ 4234 w 5219"/>
              <a:gd name="connsiteY69" fmla="*/ 4234 w 5219"/>
              <a:gd name="connsiteX70" fmla="*/ 4234 w 5219"/>
              <a:gd name="connsiteY70" fmla="*/ 4234 w 5219"/>
              <a:gd name="connsiteX71" fmla="*/ 4234 w 5219"/>
              <a:gd name="connsiteY71" fmla="*/ 4234 w 5219"/>
              <a:gd name="connsiteX72" fmla="*/ 4234 w 5219"/>
              <a:gd name="connsiteY72" fmla="*/ 4234 w 5219"/>
              <a:gd name="connsiteX73" fmla="*/ 4234 w 5219"/>
              <a:gd name="connsiteY73" fmla="*/ 4234 w 5219"/>
              <a:gd name="connsiteX74" fmla="*/ 4234 w 5219"/>
              <a:gd name="connsiteY74" fmla="*/ 4234 w 5219"/>
              <a:gd name="connsiteX75" fmla="*/ 4234 w 5219"/>
              <a:gd name="connsiteY75" fmla="*/ 4234 w 5219"/>
              <a:gd name="connsiteX76" fmla="*/ 4234 w 5219"/>
              <a:gd name="connsiteY76" fmla="*/ 4234 w 5219"/>
              <a:gd name="connsiteX77" fmla="*/ 4234 w 5219"/>
              <a:gd name="connsiteY77" fmla="*/ 4234 w 5219"/>
              <a:gd name="connsiteX78" fmla="*/ 4234 w 5219"/>
              <a:gd name="connsiteY78" fmla="*/ 4234 w 5219"/>
              <a:gd name="connsiteX79" fmla="*/ 4234 w 5219"/>
              <a:gd name="connsiteY79" fmla="*/ 4234 w 5219"/>
              <a:gd name="connsiteX80" fmla="*/ 4234 w 5219"/>
              <a:gd name="connsiteY80" fmla="*/ 4234 w 5219"/>
              <a:gd name="connsiteX81" fmla="*/ 4234 w 5219"/>
              <a:gd name="connsiteY81" fmla="*/ 4234 w 5219"/>
              <a:gd name="connsiteX82" fmla="*/ 4234 w 5219"/>
              <a:gd name="connsiteY82" fmla="*/ 4234 w 5219"/>
              <a:gd name="connsiteX83" fmla="*/ 4234 w 5219"/>
              <a:gd name="connsiteY83" fmla="*/ 4234 w 5219"/>
              <a:gd name="connsiteX84" fmla="*/ 4234 w 5219"/>
              <a:gd name="connsiteY84" fmla="*/ 4234 w 5219"/>
              <a:gd name="connsiteX85" fmla="*/ 4234 w 5219"/>
              <a:gd name="connsiteY85" fmla="*/ 4234 w 5219"/>
              <a:gd name="connsiteX86" fmla="*/ 4234 w 5219"/>
              <a:gd name="connsiteY86" fmla="*/ 4234 w 5219"/>
              <a:gd name="connsiteX87" fmla="*/ 4234 w 5219"/>
              <a:gd name="connsiteY87" fmla="*/ 4234 w 5219"/>
              <a:gd name="connsiteX88" fmla="*/ 4234 w 5219"/>
              <a:gd name="connsiteY88" fmla="*/ 4234 w 5219"/>
              <a:gd name="connsiteX89" fmla="*/ 4234 w 5219"/>
              <a:gd name="connsiteY89" fmla="*/ 4234 w 5219"/>
              <a:gd name="connsiteX90" fmla="*/ 4234 w 5219"/>
              <a:gd name="connsiteY90" fmla="*/ 4234 w 5219"/>
              <a:gd name="connsiteX91" fmla="*/ 4234 w 5219"/>
              <a:gd name="connsiteY91" fmla="*/ 4234 w 5219"/>
              <a:gd name="connsiteX92" fmla="*/ 4234 w 5219"/>
              <a:gd name="connsiteY92" fmla="*/ 4234 w 5219"/>
              <a:gd name="connsiteX93" fmla="*/ 4234 w 5219"/>
              <a:gd name="connsiteY93" fmla="*/ 4234 w 5219"/>
              <a:gd name="connsiteX94" fmla="*/ 4234 w 5219"/>
              <a:gd name="connsiteY94" fmla="*/ 4234 w 5219"/>
              <a:gd name="connsiteX95" fmla="*/ 4234 w 5219"/>
              <a:gd name="connsiteY95" fmla="*/ 4234 w 5219"/>
              <a:gd name="connsiteX96" fmla="*/ 4234 w 5219"/>
              <a:gd name="connsiteY96" fmla="*/ 4234 w 5219"/>
              <a:gd name="connsiteX97" fmla="*/ 4234 w 5219"/>
              <a:gd name="connsiteY97" fmla="*/ 4234 w 5219"/>
              <a:gd name="connsiteX98" fmla="*/ 4234 w 5219"/>
              <a:gd name="connsiteY98" fmla="*/ 4234 w 5219"/>
              <a:gd name="connsiteX99" fmla="*/ 4234 w 5219"/>
              <a:gd name="connsiteY99" fmla="*/ 4234 w 5219"/>
              <a:gd name="connsiteX100" fmla="*/ 4234 w 5219"/>
              <a:gd name="connsiteY100" fmla="*/ 4234 w 5219"/>
              <a:gd name="connsiteX101" fmla="*/ 4234 w 5219"/>
              <a:gd name="connsiteY101" fmla="*/ 4234 w 5219"/>
              <a:gd name="connsiteX102" fmla="*/ 4234 w 5219"/>
              <a:gd name="connsiteY102" fmla="*/ 4234 w 5219"/>
              <a:gd name="connsiteX103" fmla="*/ 4234 w 5219"/>
              <a:gd name="connsiteY103" fmla="*/ 4234 w 5219"/>
              <a:gd name="connsiteX104" fmla="*/ 4234 w 5219"/>
              <a:gd name="connsiteY104" fmla="*/ 4234 w 5219"/>
              <a:gd name="connsiteX105" fmla="*/ 4234 w 5219"/>
              <a:gd name="connsiteY105" fmla="*/ 4234 w 5219"/>
              <a:gd name="connsiteX106" fmla="*/ 4234 w 5219"/>
              <a:gd name="connsiteY106" fmla="*/ 4234 w 5219"/>
              <a:gd name="connsiteX107" fmla="*/ 4234 w 5219"/>
              <a:gd name="connsiteY107" fmla="*/ 4234 w 5219"/>
              <a:gd name="connsiteX108" fmla="*/ 4234 w 5219"/>
              <a:gd name="connsiteY108" fmla="*/ 4234 w 5219"/>
              <a:gd name="connsiteX109" fmla="*/ 4234 w 5219"/>
              <a:gd name="connsiteY109" fmla="*/ 4234 w 5219"/>
              <a:gd name="connsiteX110" fmla="*/ 4234 w 5219"/>
              <a:gd name="connsiteY110" fmla="*/ 4234 w 5219"/>
              <a:gd name="connsiteX111" fmla="*/ 4234 w 5219"/>
              <a:gd name="connsiteY111" fmla="*/ 4234 w 5219"/>
              <a:gd name="connsiteX112" fmla="*/ 4234 w 5219"/>
              <a:gd name="connsiteY112" fmla="*/ 4234 w 5219"/>
              <a:gd name="connsiteX113" fmla="*/ 4234 w 5219"/>
              <a:gd name="connsiteY113" fmla="*/ 4234 w 5219"/>
              <a:gd name="connsiteX114" fmla="*/ 4234 w 5219"/>
              <a:gd name="connsiteY114" fmla="*/ 4234 w 5219"/>
              <a:gd name="connsiteX115" fmla="*/ 4234 w 5219"/>
              <a:gd name="connsiteY115" fmla="*/ 4234 w 5219"/>
              <a:gd name="connsiteX116" fmla="*/ 4234 w 5219"/>
              <a:gd name="connsiteY116" fmla="*/ 4234 w 5219"/>
              <a:gd name="connsiteX117" fmla="*/ 4234 w 5219"/>
              <a:gd name="connsiteY117" fmla="*/ 4234 w 5219"/>
              <a:gd name="connsiteX118" fmla="*/ 4234 w 5219"/>
              <a:gd name="connsiteY118" fmla="*/ 4234 w 5219"/>
              <a:gd name="connsiteX119" fmla="*/ 4234 w 5219"/>
              <a:gd name="connsiteY119" fmla="*/ 4234 w 5219"/>
              <a:gd name="connsiteX120" fmla="*/ 4234 w 5219"/>
              <a:gd name="connsiteY120" fmla="*/ 4234 w 5219"/>
              <a:gd name="connsiteX121" fmla="*/ 4234 w 5219"/>
              <a:gd name="connsiteY121" fmla="*/ 4234 w 5219"/>
              <a:gd name="connsiteX122" fmla="*/ 4234 w 5219"/>
              <a:gd name="connsiteY122" fmla="*/ 4234 w 5219"/>
              <a:gd name="connsiteX123" fmla="*/ 4234 w 5219"/>
              <a:gd name="connsiteY123" fmla="*/ 4234 w 5219"/>
              <a:gd name="connsiteX124" fmla="*/ 4234 w 5219"/>
              <a:gd name="connsiteY124" fmla="*/ 4234 w 5219"/>
              <a:gd name="connsiteX125" fmla="*/ 4234 w 5219"/>
              <a:gd name="connsiteY125" fmla="*/ 4234 w 5219"/>
              <a:gd name="connsiteX126" fmla="*/ 4234 w 5219"/>
              <a:gd name="connsiteY126" fmla="*/ 4234 w 5219"/>
              <a:gd name="connsiteX127" fmla="*/ 4234 w 5219"/>
              <a:gd name="connsiteY127" fmla="*/ 4234 w 5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l="l" t="t" r="r" b="b"/>
            <a:pathLst>
              <a:path w="3558476" h="3561246">
                <a:moveTo>
                  <a:pt x="1779122" y="0"/>
                </a:moveTo>
                <a:lnTo>
                  <a:pt x="1870704" y="2544"/>
                </a:lnTo>
                <a:lnTo>
                  <a:pt x="1961128" y="9251"/>
                </a:lnTo>
                <a:lnTo>
                  <a:pt x="2050397" y="20584"/>
                </a:lnTo>
                <a:lnTo>
                  <a:pt x="2137815" y="36080"/>
                </a:lnTo>
                <a:lnTo>
                  <a:pt x="2223845" y="56201"/>
                </a:lnTo>
                <a:lnTo>
                  <a:pt x="2308257" y="80023"/>
                </a:lnTo>
                <a:lnTo>
                  <a:pt x="2391050" y="108239"/>
                </a:lnTo>
                <a:lnTo>
                  <a:pt x="2471761" y="140155"/>
                </a:lnTo>
                <a:lnTo>
                  <a:pt x="2550623" y="175541"/>
                </a:lnTo>
                <a:lnTo>
                  <a:pt x="2627172" y="215090"/>
                </a:lnTo>
                <a:lnTo>
                  <a:pt x="2701870" y="257877"/>
                </a:lnTo>
                <a:lnTo>
                  <a:pt x="2774025" y="304364"/>
                </a:lnTo>
                <a:lnTo>
                  <a:pt x="2843867" y="353627"/>
                </a:lnTo>
                <a:lnTo>
                  <a:pt x="2910934" y="406590"/>
                </a:lnTo>
                <a:lnTo>
                  <a:pt x="2975688" y="462791"/>
                </a:lnTo>
                <a:lnTo>
                  <a:pt x="3037436" y="521536"/>
                </a:lnTo>
                <a:lnTo>
                  <a:pt x="3096177" y="583519"/>
                </a:lnTo>
                <a:lnTo>
                  <a:pt x="3152375" y="648277"/>
                </a:lnTo>
                <a:lnTo>
                  <a:pt x="3204872" y="715349"/>
                </a:lnTo>
                <a:lnTo>
                  <a:pt x="3254594" y="784964"/>
                </a:lnTo>
                <a:lnTo>
                  <a:pt x="3300847" y="857354"/>
                </a:lnTo>
                <a:lnTo>
                  <a:pt x="3343631" y="931826"/>
                </a:lnTo>
                <a:lnTo>
                  <a:pt x="3382946" y="1008611"/>
                </a:lnTo>
                <a:lnTo>
                  <a:pt x="3418561" y="1087709"/>
                </a:lnTo>
                <a:lnTo>
                  <a:pt x="3450475" y="1168426"/>
                </a:lnTo>
                <a:lnTo>
                  <a:pt x="3478690" y="1251224"/>
                </a:lnTo>
                <a:lnTo>
                  <a:pt x="3502510" y="1335872"/>
                </a:lnTo>
                <a:lnTo>
                  <a:pt x="3522168" y="1421908"/>
                </a:lnTo>
                <a:lnTo>
                  <a:pt x="3538125" y="1509332"/>
                </a:lnTo>
                <a:lnTo>
                  <a:pt x="3549457" y="1598606"/>
                </a:lnTo>
                <a:lnTo>
                  <a:pt x="3556163" y="1688805"/>
                </a:lnTo>
                <a:lnTo>
                  <a:pt x="3558476" y="1780392"/>
                </a:lnTo>
                <a:lnTo>
                  <a:pt x="3556163" y="1872210"/>
                </a:lnTo>
                <a:lnTo>
                  <a:pt x="3549457" y="1962640"/>
                </a:lnTo>
                <a:lnTo>
                  <a:pt x="3538125" y="2051683"/>
                </a:lnTo>
                <a:lnTo>
                  <a:pt x="3522168" y="2139338"/>
                </a:lnTo>
                <a:lnTo>
                  <a:pt x="3502510" y="2225374"/>
                </a:lnTo>
                <a:lnTo>
                  <a:pt x="3478690" y="2310023"/>
                </a:lnTo>
                <a:lnTo>
                  <a:pt x="3450475" y="2392821"/>
                </a:lnTo>
                <a:lnTo>
                  <a:pt x="3418561" y="2473537"/>
                </a:lnTo>
                <a:lnTo>
                  <a:pt x="3382946" y="2552635"/>
                </a:lnTo>
                <a:lnTo>
                  <a:pt x="3343631" y="2629189"/>
                </a:lnTo>
                <a:lnTo>
                  <a:pt x="3300847" y="2703892"/>
                </a:lnTo>
                <a:lnTo>
                  <a:pt x="3254594" y="2775820"/>
                </a:lnTo>
                <a:lnTo>
                  <a:pt x="3204872" y="2845898"/>
                </a:lnTo>
                <a:lnTo>
                  <a:pt x="3152375" y="2912969"/>
                </a:lnTo>
                <a:lnTo>
                  <a:pt x="3096177" y="2977727"/>
                </a:lnTo>
                <a:lnTo>
                  <a:pt x="3037436" y="3039479"/>
                </a:lnTo>
                <a:lnTo>
                  <a:pt x="2975688" y="3098455"/>
                </a:lnTo>
                <a:lnTo>
                  <a:pt x="2910934" y="3154656"/>
                </a:lnTo>
                <a:lnTo>
                  <a:pt x="2843867" y="3207388"/>
                </a:lnTo>
                <a:lnTo>
                  <a:pt x="2774025" y="3256882"/>
                </a:lnTo>
                <a:lnTo>
                  <a:pt x="2701870" y="3303369"/>
                </a:lnTo>
                <a:lnTo>
                  <a:pt x="2627172" y="3346156"/>
                </a:lnTo>
                <a:lnTo>
                  <a:pt x="2550623" y="3385705"/>
                </a:lnTo>
                <a:lnTo>
                  <a:pt x="2471761" y="3421091"/>
                </a:lnTo>
                <a:lnTo>
                  <a:pt x="2391050" y="3453007"/>
                </a:lnTo>
                <a:lnTo>
                  <a:pt x="2308257" y="3481223"/>
                </a:lnTo>
                <a:lnTo>
                  <a:pt x="2223845" y="3505045"/>
                </a:lnTo>
                <a:lnTo>
                  <a:pt x="2137815" y="3524935"/>
                </a:lnTo>
                <a:lnTo>
                  <a:pt x="2050397" y="3540662"/>
                </a:lnTo>
                <a:lnTo>
                  <a:pt x="1961128" y="3551995"/>
                </a:lnTo>
                <a:lnTo>
                  <a:pt x="1870704" y="3558702"/>
                </a:lnTo>
                <a:lnTo>
                  <a:pt x="1779122" y="3561246"/>
                </a:lnTo>
                <a:lnTo>
                  <a:pt x="1687772" y="3558702"/>
                </a:lnTo>
                <a:lnTo>
                  <a:pt x="1597579" y="3551995"/>
                </a:lnTo>
                <a:lnTo>
                  <a:pt x="1508311" y="3540662"/>
                </a:lnTo>
                <a:lnTo>
                  <a:pt x="1420893" y="3524935"/>
                </a:lnTo>
                <a:lnTo>
                  <a:pt x="1334631" y="3505045"/>
                </a:lnTo>
                <a:lnTo>
                  <a:pt x="1250219" y="3481223"/>
                </a:lnTo>
                <a:lnTo>
                  <a:pt x="1167657" y="3453007"/>
                </a:lnTo>
                <a:lnTo>
                  <a:pt x="1086946" y="3421091"/>
                </a:lnTo>
                <a:lnTo>
                  <a:pt x="1007853" y="3385705"/>
                </a:lnTo>
                <a:lnTo>
                  <a:pt x="931073" y="3346156"/>
                </a:lnTo>
                <a:lnTo>
                  <a:pt x="856837" y="3303369"/>
                </a:lnTo>
                <a:lnTo>
                  <a:pt x="784451" y="3256882"/>
                </a:lnTo>
                <a:lnTo>
                  <a:pt x="714840" y="3207388"/>
                </a:lnTo>
                <a:lnTo>
                  <a:pt x="647542" y="3154656"/>
                </a:lnTo>
                <a:lnTo>
                  <a:pt x="583019" y="3098455"/>
                </a:lnTo>
                <a:lnTo>
                  <a:pt x="521272" y="3039479"/>
                </a:lnTo>
                <a:lnTo>
                  <a:pt x="462299" y="2977727"/>
                </a:lnTo>
                <a:lnTo>
                  <a:pt x="406333" y="2912969"/>
                </a:lnTo>
                <a:lnTo>
                  <a:pt x="353373" y="2845898"/>
                </a:lnTo>
                <a:lnTo>
                  <a:pt x="304114" y="2775820"/>
                </a:lnTo>
                <a:lnTo>
                  <a:pt x="257398" y="2703892"/>
                </a:lnTo>
                <a:lnTo>
                  <a:pt x="214845" y="2629189"/>
                </a:lnTo>
                <a:lnTo>
                  <a:pt x="175530" y="2552635"/>
                </a:lnTo>
                <a:lnTo>
                  <a:pt x="139915" y="2473537"/>
                </a:lnTo>
                <a:lnTo>
                  <a:pt x="107769" y="2392821"/>
                </a:lnTo>
                <a:lnTo>
                  <a:pt x="80018" y="2310023"/>
                </a:lnTo>
                <a:lnTo>
                  <a:pt x="56197" y="2225374"/>
                </a:lnTo>
                <a:lnTo>
                  <a:pt x="36077" y="2139338"/>
                </a:lnTo>
                <a:lnTo>
                  <a:pt x="20583" y="2051683"/>
                </a:lnTo>
                <a:lnTo>
                  <a:pt x="9251" y="1962640"/>
                </a:lnTo>
                <a:lnTo>
                  <a:pt x="2544" y="1872210"/>
                </a:lnTo>
                <a:lnTo>
                  <a:pt x="0" y="1780392"/>
                </a:lnTo>
                <a:lnTo>
                  <a:pt x="2544" y="1688805"/>
                </a:lnTo>
                <a:lnTo>
                  <a:pt x="9251" y="1598606"/>
                </a:lnTo>
                <a:lnTo>
                  <a:pt x="20583" y="1509332"/>
                </a:lnTo>
                <a:lnTo>
                  <a:pt x="36077" y="1421908"/>
                </a:lnTo>
                <a:lnTo>
                  <a:pt x="56197" y="1335872"/>
                </a:lnTo>
                <a:lnTo>
                  <a:pt x="80018" y="1251224"/>
                </a:lnTo>
                <a:lnTo>
                  <a:pt x="107769" y="1168426"/>
                </a:lnTo>
                <a:lnTo>
                  <a:pt x="139915" y="1087709"/>
                </a:lnTo>
                <a:lnTo>
                  <a:pt x="175530" y="1008611"/>
                </a:lnTo>
                <a:lnTo>
                  <a:pt x="214845" y="931826"/>
                </a:lnTo>
                <a:lnTo>
                  <a:pt x="257398" y="857354"/>
                </a:lnTo>
                <a:lnTo>
                  <a:pt x="304114" y="784964"/>
                </a:lnTo>
                <a:lnTo>
                  <a:pt x="353373" y="715349"/>
                </a:lnTo>
                <a:lnTo>
                  <a:pt x="406333" y="648277"/>
                </a:lnTo>
                <a:lnTo>
                  <a:pt x="462299" y="583519"/>
                </a:lnTo>
                <a:lnTo>
                  <a:pt x="521272" y="521536"/>
                </a:lnTo>
                <a:lnTo>
                  <a:pt x="583019" y="462791"/>
                </a:lnTo>
                <a:lnTo>
                  <a:pt x="647542" y="406590"/>
                </a:lnTo>
                <a:lnTo>
                  <a:pt x="714840" y="353627"/>
                </a:lnTo>
                <a:lnTo>
                  <a:pt x="784451" y="304364"/>
                </a:lnTo>
                <a:lnTo>
                  <a:pt x="856837" y="257877"/>
                </a:lnTo>
                <a:lnTo>
                  <a:pt x="931073" y="215090"/>
                </a:lnTo>
                <a:lnTo>
                  <a:pt x="1007853" y="175541"/>
                </a:lnTo>
                <a:lnTo>
                  <a:pt x="1086946" y="140155"/>
                </a:lnTo>
                <a:lnTo>
                  <a:pt x="1167657" y="108239"/>
                </a:lnTo>
                <a:lnTo>
                  <a:pt x="1250219" y="80023"/>
                </a:lnTo>
                <a:lnTo>
                  <a:pt x="1334631" y="56201"/>
                </a:lnTo>
                <a:lnTo>
                  <a:pt x="1420893" y="36080"/>
                </a:lnTo>
                <a:lnTo>
                  <a:pt x="1508311" y="20584"/>
                </a:lnTo>
                <a:lnTo>
                  <a:pt x="1597579" y="9251"/>
                </a:lnTo>
                <a:lnTo>
                  <a:pt x="1687772" y="2544"/>
                </a:lnTo>
                <a:close/>
              </a:path>
            </a:pathLst>
          </a:custGeom>
          <a:solidFill>
            <a:schemeClr val="tx1">
              <a:alpha val="12000"/>
            </a:schemeClr>
          </a:solidFill>
          <a:ln>
            <a:noFill/>
          </a:ln>
        </p:spPr>
        <p:txBody>
          <a:bodyPr vert="horz" wrap="square" lIns="91440" tIns="45720" rIns="91440" bIns="45720" numCol="1" anchor="t" anchorCtr="0" compatLnSpc="1">
            <a:prstTxWarp prst="textNoShape">
              <a:avLst/>
            </a:prstTxWarp>
          </a:bodyPr>
          <a:lstStyle>
            <a:lvl1pPr>
              <a:defRPr lang="en-US" sz="100">
                <a:solidFill>
                  <a:schemeClr val="tx1"/>
                </a:solidFill>
              </a:defRPr>
            </a:lvl1pPr>
          </a:lstStyle>
          <a:p>
            <a:pPr lvl="0"/>
            <a:endParaRPr lang="en-US" dirty="0"/>
          </a:p>
        </p:txBody>
      </p:sp>
      <p:sp>
        <p:nvSpPr>
          <p:cNvPr id="18" name="Рисунок 4"/>
          <p:cNvSpPr>
            <a:spLocks noGrp="1"/>
          </p:cNvSpPr>
          <p:nvPr>
            <p:ph type="pic" sz="quarter" idx="18"/>
          </p:nvPr>
        </p:nvSpPr>
        <p:spPr>
          <a:xfrm>
            <a:off x="10068182" y="3924300"/>
            <a:ext cx="2484804" cy="2486738"/>
          </a:xfrm>
          <a:custGeom>
            <a:avLst/>
            <a:gdLst>
              <a:gd name="connsiteX0" fmla="*/ 4234 w 5219"/>
              <a:gd name="connsiteY0" fmla="*/ 4234 w 5219"/>
              <a:gd name="connsiteX1" fmla="*/ 4234 w 5219"/>
              <a:gd name="connsiteY1" fmla="*/ 4234 w 5219"/>
              <a:gd name="connsiteX2" fmla="*/ 4234 w 5219"/>
              <a:gd name="connsiteY2" fmla="*/ 4234 w 5219"/>
              <a:gd name="connsiteX3" fmla="*/ 4234 w 5219"/>
              <a:gd name="connsiteY3" fmla="*/ 4234 w 5219"/>
              <a:gd name="connsiteX4" fmla="*/ 4234 w 5219"/>
              <a:gd name="connsiteY4" fmla="*/ 4234 w 5219"/>
              <a:gd name="connsiteX5" fmla="*/ 4234 w 5219"/>
              <a:gd name="connsiteY5" fmla="*/ 4234 w 5219"/>
              <a:gd name="connsiteX6" fmla="*/ 4234 w 5219"/>
              <a:gd name="connsiteY6" fmla="*/ 4234 w 5219"/>
              <a:gd name="connsiteX7" fmla="*/ 4234 w 5219"/>
              <a:gd name="connsiteY7" fmla="*/ 4234 w 5219"/>
              <a:gd name="connsiteX8" fmla="*/ 4234 w 5219"/>
              <a:gd name="connsiteY8" fmla="*/ 4234 w 5219"/>
              <a:gd name="connsiteX9" fmla="*/ 4234 w 5219"/>
              <a:gd name="connsiteY9" fmla="*/ 4234 w 5219"/>
              <a:gd name="connsiteX10" fmla="*/ 4234 w 5219"/>
              <a:gd name="connsiteY10" fmla="*/ 4234 w 5219"/>
              <a:gd name="connsiteX11" fmla="*/ 4234 w 5219"/>
              <a:gd name="connsiteY11" fmla="*/ 4234 w 5219"/>
              <a:gd name="connsiteX12" fmla="*/ 4234 w 5219"/>
              <a:gd name="connsiteY12" fmla="*/ 4234 w 5219"/>
              <a:gd name="connsiteX13" fmla="*/ 4234 w 5219"/>
              <a:gd name="connsiteY13" fmla="*/ 4234 w 5219"/>
              <a:gd name="connsiteX14" fmla="*/ 4234 w 5219"/>
              <a:gd name="connsiteY14" fmla="*/ 4234 w 5219"/>
              <a:gd name="connsiteX15" fmla="*/ 4234 w 5219"/>
              <a:gd name="connsiteY15" fmla="*/ 4234 w 5219"/>
              <a:gd name="connsiteX16" fmla="*/ 4234 w 5219"/>
              <a:gd name="connsiteY16" fmla="*/ 4234 w 5219"/>
              <a:gd name="connsiteX17" fmla="*/ 4234 w 5219"/>
              <a:gd name="connsiteY17" fmla="*/ 4234 w 5219"/>
              <a:gd name="connsiteX18" fmla="*/ 4234 w 5219"/>
              <a:gd name="connsiteY18" fmla="*/ 4234 w 5219"/>
              <a:gd name="connsiteX19" fmla="*/ 4234 w 5219"/>
              <a:gd name="connsiteY19" fmla="*/ 4234 w 5219"/>
              <a:gd name="connsiteX20" fmla="*/ 4234 w 5219"/>
              <a:gd name="connsiteY20" fmla="*/ 4234 w 5219"/>
              <a:gd name="connsiteX21" fmla="*/ 4234 w 5219"/>
              <a:gd name="connsiteY21" fmla="*/ 4234 w 5219"/>
              <a:gd name="connsiteX22" fmla="*/ 4234 w 5219"/>
              <a:gd name="connsiteY22" fmla="*/ 4234 w 5219"/>
              <a:gd name="connsiteX23" fmla="*/ 4234 w 5219"/>
              <a:gd name="connsiteY23" fmla="*/ 4234 w 5219"/>
              <a:gd name="connsiteX24" fmla="*/ 4234 w 5219"/>
              <a:gd name="connsiteY24" fmla="*/ 4234 w 5219"/>
              <a:gd name="connsiteX25" fmla="*/ 4234 w 5219"/>
              <a:gd name="connsiteY25" fmla="*/ 4234 w 5219"/>
              <a:gd name="connsiteX26" fmla="*/ 4234 w 5219"/>
              <a:gd name="connsiteY26" fmla="*/ 4234 w 5219"/>
              <a:gd name="connsiteX27" fmla="*/ 4234 w 5219"/>
              <a:gd name="connsiteY27" fmla="*/ 4234 w 5219"/>
              <a:gd name="connsiteX28" fmla="*/ 4234 w 5219"/>
              <a:gd name="connsiteY28" fmla="*/ 4234 w 5219"/>
              <a:gd name="connsiteX29" fmla="*/ 4234 w 5219"/>
              <a:gd name="connsiteY29" fmla="*/ 4234 w 5219"/>
              <a:gd name="connsiteX30" fmla="*/ 4234 w 5219"/>
              <a:gd name="connsiteY30" fmla="*/ 4234 w 5219"/>
              <a:gd name="connsiteX31" fmla="*/ 4234 w 5219"/>
              <a:gd name="connsiteY31" fmla="*/ 4234 w 5219"/>
              <a:gd name="connsiteX32" fmla="*/ 4234 w 5219"/>
              <a:gd name="connsiteY32" fmla="*/ 4234 w 5219"/>
              <a:gd name="connsiteX33" fmla="*/ 4234 w 5219"/>
              <a:gd name="connsiteY33" fmla="*/ 4234 w 5219"/>
              <a:gd name="connsiteX34" fmla="*/ 4234 w 5219"/>
              <a:gd name="connsiteY34" fmla="*/ 4234 w 5219"/>
              <a:gd name="connsiteX35" fmla="*/ 4234 w 5219"/>
              <a:gd name="connsiteY35" fmla="*/ 4234 w 5219"/>
              <a:gd name="connsiteX36" fmla="*/ 4234 w 5219"/>
              <a:gd name="connsiteY36" fmla="*/ 4234 w 5219"/>
              <a:gd name="connsiteX37" fmla="*/ 4234 w 5219"/>
              <a:gd name="connsiteY37" fmla="*/ 4234 w 5219"/>
              <a:gd name="connsiteX38" fmla="*/ 4234 w 5219"/>
              <a:gd name="connsiteY38" fmla="*/ 4234 w 5219"/>
              <a:gd name="connsiteX39" fmla="*/ 4234 w 5219"/>
              <a:gd name="connsiteY39" fmla="*/ 4234 w 5219"/>
              <a:gd name="connsiteX40" fmla="*/ 4234 w 5219"/>
              <a:gd name="connsiteY40" fmla="*/ 4234 w 5219"/>
              <a:gd name="connsiteX41" fmla="*/ 4234 w 5219"/>
              <a:gd name="connsiteY41" fmla="*/ 4234 w 5219"/>
              <a:gd name="connsiteX42" fmla="*/ 4234 w 5219"/>
              <a:gd name="connsiteY42" fmla="*/ 4234 w 5219"/>
              <a:gd name="connsiteX43" fmla="*/ 4234 w 5219"/>
              <a:gd name="connsiteY43" fmla="*/ 4234 w 5219"/>
              <a:gd name="connsiteX44" fmla="*/ 4234 w 5219"/>
              <a:gd name="connsiteY44" fmla="*/ 4234 w 5219"/>
              <a:gd name="connsiteX45" fmla="*/ 4234 w 5219"/>
              <a:gd name="connsiteY45" fmla="*/ 4234 w 5219"/>
              <a:gd name="connsiteX46" fmla="*/ 4234 w 5219"/>
              <a:gd name="connsiteY46" fmla="*/ 4234 w 5219"/>
              <a:gd name="connsiteX47" fmla="*/ 4234 w 5219"/>
              <a:gd name="connsiteY47" fmla="*/ 4234 w 5219"/>
              <a:gd name="connsiteX48" fmla="*/ 4234 w 5219"/>
              <a:gd name="connsiteY48" fmla="*/ 4234 w 5219"/>
              <a:gd name="connsiteX49" fmla="*/ 4234 w 5219"/>
              <a:gd name="connsiteY49" fmla="*/ 4234 w 5219"/>
              <a:gd name="connsiteX50" fmla="*/ 4234 w 5219"/>
              <a:gd name="connsiteY50" fmla="*/ 4234 w 5219"/>
              <a:gd name="connsiteX51" fmla="*/ 4234 w 5219"/>
              <a:gd name="connsiteY51" fmla="*/ 4234 w 5219"/>
              <a:gd name="connsiteX52" fmla="*/ 4234 w 5219"/>
              <a:gd name="connsiteY52" fmla="*/ 4234 w 5219"/>
              <a:gd name="connsiteX53" fmla="*/ 4234 w 5219"/>
              <a:gd name="connsiteY53" fmla="*/ 4234 w 5219"/>
              <a:gd name="connsiteX54" fmla="*/ 4234 w 5219"/>
              <a:gd name="connsiteY54" fmla="*/ 4234 w 5219"/>
              <a:gd name="connsiteX55" fmla="*/ 4234 w 5219"/>
              <a:gd name="connsiteY55" fmla="*/ 4234 w 5219"/>
              <a:gd name="connsiteX56" fmla="*/ 4234 w 5219"/>
              <a:gd name="connsiteY56" fmla="*/ 4234 w 5219"/>
              <a:gd name="connsiteX57" fmla="*/ 4234 w 5219"/>
              <a:gd name="connsiteY57" fmla="*/ 4234 w 5219"/>
              <a:gd name="connsiteX58" fmla="*/ 4234 w 5219"/>
              <a:gd name="connsiteY58" fmla="*/ 4234 w 5219"/>
              <a:gd name="connsiteX59" fmla="*/ 4234 w 5219"/>
              <a:gd name="connsiteY59" fmla="*/ 4234 w 5219"/>
              <a:gd name="connsiteX60" fmla="*/ 4234 w 5219"/>
              <a:gd name="connsiteY60" fmla="*/ 4234 w 5219"/>
              <a:gd name="connsiteX61" fmla="*/ 4234 w 5219"/>
              <a:gd name="connsiteY61" fmla="*/ 4234 w 5219"/>
              <a:gd name="connsiteX62" fmla="*/ 4234 w 5219"/>
              <a:gd name="connsiteY62" fmla="*/ 4234 w 5219"/>
              <a:gd name="connsiteX63" fmla="*/ 4234 w 5219"/>
              <a:gd name="connsiteY63" fmla="*/ 4234 w 5219"/>
              <a:gd name="connsiteX64" fmla="*/ 4234 w 5219"/>
              <a:gd name="connsiteY64" fmla="*/ 4234 w 5219"/>
              <a:gd name="connsiteX65" fmla="*/ 4234 w 5219"/>
              <a:gd name="connsiteY65" fmla="*/ 4234 w 5219"/>
              <a:gd name="connsiteX66" fmla="*/ 4234 w 5219"/>
              <a:gd name="connsiteY66" fmla="*/ 4234 w 5219"/>
              <a:gd name="connsiteX67" fmla="*/ 4234 w 5219"/>
              <a:gd name="connsiteY67" fmla="*/ 4234 w 5219"/>
              <a:gd name="connsiteX68" fmla="*/ 4234 w 5219"/>
              <a:gd name="connsiteY68" fmla="*/ 4234 w 5219"/>
              <a:gd name="connsiteX69" fmla="*/ 4234 w 5219"/>
              <a:gd name="connsiteY69" fmla="*/ 4234 w 5219"/>
              <a:gd name="connsiteX70" fmla="*/ 4234 w 5219"/>
              <a:gd name="connsiteY70" fmla="*/ 4234 w 5219"/>
              <a:gd name="connsiteX71" fmla="*/ 4234 w 5219"/>
              <a:gd name="connsiteY71" fmla="*/ 4234 w 5219"/>
              <a:gd name="connsiteX72" fmla="*/ 4234 w 5219"/>
              <a:gd name="connsiteY72" fmla="*/ 4234 w 5219"/>
              <a:gd name="connsiteX73" fmla="*/ 4234 w 5219"/>
              <a:gd name="connsiteY73" fmla="*/ 4234 w 5219"/>
              <a:gd name="connsiteX74" fmla="*/ 4234 w 5219"/>
              <a:gd name="connsiteY74" fmla="*/ 4234 w 5219"/>
              <a:gd name="connsiteX75" fmla="*/ 4234 w 5219"/>
              <a:gd name="connsiteY75" fmla="*/ 4234 w 5219"/>
              <a:gd name="connsiteX76" fmla="*/ 4234 w 5219"/>
              <a:gd name="connsiteY76" fmla="*/ 4234 w 5219"/>
              <a:gd name="connsiteX77" fmla="*/ 4234 w 5219"/>
              <a:gd name="connsiteY77" fmla="*/ 4234 w 5219"/>
              <a:gd name="connsiteX78" fmla="*/ 4234 w 5219"/>
              <a:gd name="connsiteY78" fmla="*/ 4234 w 5219"/>
              <a:gd name="connsiteX79" fmla="*/ 4234 w 5219"/>
              <a:gd name="connsiteY79" fmla="*/ 4234 w 5219"/>
              <a:gd name="connsiteX80" fmla="*/ 4234 w 5219"/>
              <a:gd name="connsiteY80" fmla="*/ 4234 w 5219"/>
              <a:gd name="connsiteX81" fmla="*/ 4234 w 5219"/>
              <a:gd name="connsiteY81" fmla="*/ 4234 w 5219"/>
              <a:gd name="connsiteX82" fmla="*/ 4234 w 5219"/>
              <a:gd name="connsiteY82" fmla="*/ 4234 w 5219"/>
              <a:gd name="connsiteX83" fmla="*/ 4234 w 5219"/>
              <a:gd name="connsiteY83" fmla="*/ 4234 w 5219"/>
              <a:gd name="connsiteX84" fmla="*/ 4234 w 5219"/>
              <a:gd name="connsiteY84" fmla="*/ 4234 w 5219"/>
              <a:gd name="connsiteX85" fmla="*/ 4234 w 5219"/>
              <a:gd name="connsiteY85" fmla="*/ 4234 w 5219"/>
              <a:gd name="connsiteX86" fmla="*/ 4234 w 5219"/>
              <a:gd name="connsiteY86" fmla="*/ 4234 w 5219"/>
              <a:gd name="connsiteX87" fmla="*/ 4234 w 5219"/>
              <a:gd name="connsiteY87" fmla="*/ 4234 w 5219"/>
              <a:gd name="connsiteX88" fmla="*/ 4234 w 5219"/>
              <a:gd name="connsiteY88" fmla="*/ 4234 w 5219"/>
              <a:gd name="connsiteX89" fmla="*/ 4234 w 5219"/>
              <a:gd name="connsiteY89" fmla="*/ 4234 w 5219"/>
              <a:gd name="connsiteX90" fmla="*/ 4234 w 5219"/>
              <a:gd name="connsiteY90" fmla="*/ 4234 w 5219"/>
              <a:gd name="connsiteX91" fmla="*/ 4234 w 5219"/>
              <a:gd name="connsiteY91" fmla="*/ 4234 w 5219"/>
              <a:gd name="connsiteX92" fmla="*/ 4234 w 5219"/>
              <a:gd name="connsiteY92" fmla="*/ 4234 w 5219"/>
              <a:gd name="connsiteX93" fmla="*/ 4234 w 5219"/>
              <a:gd name="connsiteY93" fmla="*/ 4234 w 5219"/>
              <a:gd name="connsiteX94" fmla="*/ 4234 w 5219"/>
              <a:gd name="connsiteY94" fmla="*/ 4234 w 5219"/>
              <a:gd name="connsiteX95" fmla="*/ 4234 w 5219"/>
              <a:gd name="connsiteY95" fmla="*/ 4234 w 5219"/>
              <a:gd name="connsiteX96" fmla="*/ 4234 w 5219"/>
              <a:gd name="connsiteY96" fmla="*/ 4234 w 5219"/>
              <a:gd name="connsiteX97" fmla="*/ 4234 w 5219"/>
              <a:gd name="connsiteY97" fmla="*/ 4234 w 5219"/>
              <a:gd name="connsiteX98" fmla="*/ 4234 w 5219"/>
              <a:gd name="connsiteY98" fmla="*/ 4234 w 5219"/>
              <a:gd name="connsiteX99" fmla="*/ 4234 w 5219"/>
              <a:gd name="connsiteY99" fmla="*/ 4234 w 5219"/>
              <a:gd name="connsiteX100" fmla="*/ 4234 w 5219"/>
              <a:gd name="connsiteY100" fmla="*/ 4234 w 5219"/>
              <a:gd name="connsiteX101" fmla="*/ 4234 w 5219"/>
              <a:gd name="connsiteY101" fmla="*/ 4234 w 5219"/>
              <a:gd name="connsiteX102" fmla="*/ 4234 w 5219"/>
              <a:gd name="connsiteY102" fmla="*/ 4234 w 5219"/>
              <a:gd name="connsiteX103" fmla="*/ 4234 w 5219"/>
              <a:gd name="connsiteY103" fmla="*/ 4234 w 5219"/>
              <a:gd name="connsiteX104" fmla="*/ 4234 w 5219"/>
              <a:gd name="connsiteY104" fmla="*/ 4234 w 5219"/>
              <a:gd name="connsiteX105" fmla="*/ 4234 w 5219"/>
              <a:gd name="connsiteY105" fmla="*/ 4234 w 5219"/>
              <a:gd name="connsiteX106" fmla="*/ 4234 w 5219"/>
              <a:gd name="connsiteY106" fmla="*/ 4234 w 5219"/>
              <a:gd name="connsiteX107" fmla="*/ 4234 w 5219"/>
              <a:gd name="connsiteY107" fmla="*/ 4234 w 5219"/>
              <a:gd name="connsiteX108" fmla="*/ 4234 w 5219"/>
              <a:gd name="connsiteY108" fmla="*/ 4234 w 5219"/>
              <a:gd name="connsiteX109" fmla="*/ 4234 w 5219"/>
              <a:gd name="connsiteY109" fmla="*/ 4234 w 5219"/>
              <a:gd name="connsiteX110" fmla="*/ 4234 w 5219"/>
              <a:gd name="connsiteY110" fmla="*/ 4234 w 5219"/>
              <a:gd name="connsiteX111" fmla="*/ 4234 w 5219"/>
              <a:gd name="connsiteY111" fmla="*/ 4234 w 5219"/>
              <a:gd name="connsiteX112" fmla="*/ 4234 w 5219"/>
              <a:gd name="connsiteY112" fmla="*/ 4234 w 5219"/>
              <a:gd name="connsiteX113" fmla="*/ 4234 w 5219"/>
              <a:gd name="connsiteY113" fmla="*/ 4234 w 5219"/>
              <a:gd name="connsiteX114" fmla="*/ 4234 w 5219"/>
              <a:gd name="connsiteY114" fmla="*/ 4234 w 5219"/>
              <a:gd name="connsiteX115" fmla="*/ 4234 w 5219"/>
              <a:gd name="connsiteY115" fmla="*/ 4234 w 5219"/>
              <a:gd name="connsiteX116" fmla="*/ 4234 w 5219"/>
              <a:gd name="connsiteY116" fmla="*/ 4234 w 5219"/>
              <a:gd name="connsiteX117" fmla="*/ 4234 w 5219"/>
              <a:gd name="connsiteY117" fmla="*/ 4234 w 5219"/>
              <a:gd name="connsiteX118" fmla="*/ 4234 w 5219"/>
              <a:gd name="connsiteY118" fmla="*/ 4234 w 5219"/>
              <a:gd name="connsiteX119" fmla="*/ 4234 w 5219"/>
              <a:gd name="connsiteY119" fmla="*/ 4234 w 5219"/>
              <a:gd name="connsiteX120" fmla="*/ 4234 w 5219"/>
              <a:gd name="connsiteY120" fmla="*/ 4234 w 5219"/>
              <a:gd name="connsiteX121" fmla="*/ 4234 w 5219"/>
              <a:gd name="connsiteY121" fmla="*/ 4234 w 5219"/>
              <a:gd name="connsiteX122" fmla="*/ 4234 w 5219"/>
              <a:gd name="connsiteY122" fmla="*/ 4234 w 5219"/>
              <a:gd name="connsiteX123" fmla="*/ 4234 w 5219"/>
              <a:gd name="connsiteY123" fmla="*/ 4234 w 5219"/>
              <a:gd name="connsiteX124" fmla="*/ 4234 w 5219"/>
              <a:gd name="connsiteY124" fmla="*/ 4234 w 5219"/>
              <a:gd name="connsiteX125" fmla="*/ 4234 w 5219"/>
              <a:gd name="connsiteY125" fmla="*/ 4234 w 5219"/>
              <a:gd name="connsiteX126" fmla="*/ 4234 w 5219"/>
              <a:gd name="connsiteY126" fmla="*/ 4234 w 5219"/>
              <a:gd name="connsiteX127" fmla="*/ 4234 w 5219"/>
              <a:gd name="connsiteY127" fmla="*/ 4234 w 5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l="l" t="t" r="r" b="b"/>
            <a:pathLst>
              <a:path w="3558476" h="3561246">
                <a:moveTo>
                  <a:pt x="1779122" y="0"/>
                </a:moveTo>
                <a:lnTo>
                  <a:pt x="1870704" y="2544"/>
                </a:lnTo>
                <a:lnTo>
                  <a:pt x="1961128" y="9251"/>
                </a:lnTo>
                <a:lnTo>
                  <a:pt x="2050397" y="20584"/>
                </a:lnTo>
                <a:lnTo>
                  <a:pt x="2137815" y="36080"/>
                </a:lnTo>
                <a:lnTo>
                  <a:pt x="2223845" y="56201"/>
                </a:lnTo>
                <a:lnTo>
                  <a:pt x="2308257" y="80023"/>
                </a:lnTo>
                <a:lnTo>
                  <a:pt x="2391050" y="108239"/>
                </a:lnTo>
                <a:lnTo>
                  <a:pt x="2471761" y="140155"/>
                </a:lnTo>
                <a:lnTo>
                  <a:pt x="2550623" y="175541"/>
                </a:lnTo>
                <a:lnTo>
                  <a:pt x="2627172" y="215090"/>
                </a:lnTo>
                <a:lnTo>
                  <a:pt x="2701870" y="257877"/>
                </a:lnTo>
                <a:lnTo>
                  <a:pt x="2774025" y="304364"/>
                </a:lnTo>
                <a:lnTo>
                  <a:pt x="2843867" y="353627"/>
                </a:lnTo>
                <a:lnTo>
                  <a:pt x="2910934" y="406590"/>
                </a:lnTo>
                <a:lnTo>
                  <a:pt x="2975688" y="462791"/>
                </a:lnTo>
                <a:lnTo>
                  <a:pt x="3037436" y="521536"/>
                </a:lnTo>
                <a:lnTo>
                  <a:pt x="3096177" y="583519"/>
                </a:lnTo>
                <a:lnTo>
                  <a:pt x="3152375" y="648277"/>
                </a:lnTo>
                <a:lnTo>
                  <a:pt x="3204872" y="715349"/>
                </a:lnTo>
                <a:lnTo>
                  <a:pt x="3254594" y="784964"/>
                </a:lnTo>
                <a:lnTo>
                  <a:pt x="3300847" y="857354"/>
                </a:lnTo>
                <a:lnTo>
                  <a:pt x="3343631" y="931826"/>
                </a:lnTo>
                <a:lnTo>
                  <a:pt x="3382946" y="1008611"/>
                </a:lnTo>
                <a:lnTo>
                  <a:pt x="3418561" y="1087709"/>
                </a:lnTo>
                <a:lnTo>
                  <a:pt x="3450475" y="1168426"/>
                </a:lnTo>
                <a:lnTo>
                  <a:pt x="3478690" y="1251224"/>
                </a:lnTo>
                <a:lnTo>
                  <a:pt x="3502510" y="1335872"/>
                </a:lnTo>
                <a:lnTo>
                  <a:pt x="3522168" y="1421908"/>
                </a:lnTo>
                <a:lnTo>
                  <a:pt x="3538125" y="1509332"/>
                </a:lnTo>
                <a:lnTo>
                  <a:pt x="3549457" y="1598606"/>
                </a:lnTo>
                <a:lnTo>
                  <a:pt x="3556163" y="1688805"/>
                </a:lnTo>
                <a:lnTo>
                  <a:pt x="3558476" y="1780392"/>
                </a:lnTo>
                <a:lnTo>
                  <a:pt x="3556163" y="1872210"/>
                </a:lnTo>
                <a:lnTo>
                  <a:pt x="3549457" y="1962640"/>
                </a:lnTo>
                <a:lnTo>
                  <a:pt x="3538125" y="2051683"/>
                </a:lnTo>
                <a:lnTo>
                  <a:pt x="3522168" y="2139338"/>
                </a:lnTo>
                <a:lnTo>
                  <a:pt x="3502510" y="2225374"/>
                </a:lnTo>
                <a:lnTo>
                  <a:pt x="3478690" y="2310023"/>
                </a:lnTo>
                <a:lnTo>
                  <a:pt x="3450475" y="2392821"/>
                </a:lnTo>
                <a:lnTo>
                  <a:pt x="3418561" y="2473537"/>
                </a:lnTo>
                <a:lnTo>
                  <a:pt x="3382946" y="2552635"/>
                </a:lnTo>
                <a:lnTo>
                  <a:pt x="3343631" y="2629189"/>
                </a:lnTo>
                <a:lnTo>
                  <a:pt x="3300847" y="2703892"/>
                </a:lnTo>
                <a:lnTo>
                  <a:pt x="3254594" y="2775820"/>
                </a:lnTo>
                <a:lnTo>
                  <a:pt x="3204872" y="2845898"/>
                </a:lnTo>
                <a:lnTo>
                  <a:pt x="3152375" y="2912969"/>
                </a:lnTo>
                <a:lnTo>
                  <a:pt x="3096177" y="2977727"/>
                </a:lnTo>
                <a:lnTo>
                  <a:pt x="3037436" y="3039479"/>
                </a:lnTo>
                <a:lnTo>
                  <a:pt x="2975688" y="3098455"/>
                </a:lnTo>
                <a:lnTo>
                  <a:pt x="2910934" y="3154656"/>
                </a:lnTo>
                <a:lnTo>
                  <a:pt x="2843867" y="3207388"/>
                </a:lnTo>
                <a:lnTo>
                  <a:pt x="2774025" y="3256882"/>
                </a:lnTo>
                <a:lnTo>
                  <a:pt x="2701870" y="3303369"/>
                </a:lnTo>
                <a:lnTo>
                  <a:pt x="2627172" y="3346156"/>
                </a:lnTo>
                <a:lnTo>
                  <a:pt x="2550623" y="3385705"/>
                </a:lnTo>
                <a:lnTo>
                  <a:pt x="2471761" y="3421091"/>
                </a:lnTo>
                <a:lnTo>
                  <a:pt x="2391050" y="3453007"/>
                </a:lnTo>
                <a:lnTo>
                  <a:pt x="2308257" y="3481223"/>
                </a:lnTo>
                <a:lnTo>
                  <a:pt x="2223845" y="3505045"/>
                </a:lnTo>
                <a:lnTo>
                  <a:pt x="2137815" y="3524935"/>
                </a:lnTo>
                <a:lnTo>
                  <a:pt x="2050397" y="3540662"/>
                </a:lnTo>
                <a:lnTo>
                  <a:pt x="1961128" y="3551995"/>
                </a:lnTo>
                <a:lnTo>
                  <a:pt x="1870704" y="3558702"/>
                </a:lnTo>
                <a:lnTo>
                  <a:pt x="1779122" y="3561246"/>
                </a:lnTo>
                <a:lnTo>
                  <a:pt x="1687772" y="3558702"/>
                </a:lnTo>
                <a:lnTo>
                  <a:pt x="1597579" y="3551995"/>
                </a:lnTo>
                <a:lnTo>
                  <a:pt x="1508311" y="3540662"/>
                </a:lnTo>
                <a:lnTo>
                  <a:pt x="1420893" y="3524935"/>
                </a:lnTo>
                <a:lnTo>
                  <a:pt x="1334631" y="3505045"/>
                </a:lnTo>
                <a:lnTo>
                  <a:pt x="1250219" y="3481223"/>
                </a:lnTo>
                <a:lnTo>
                  <a:pt x="1167657" y="3453007"/>
                </a:lnTo>
                <a:lnTo>
                  <a:pt x="1086946" y="3421091"/>
                </a:lnTo>
                <a:lnTo>
                  <a:pt x="1007853" y="3385705"/>
                </a:lnTo>
                <a:lnTo>
                  <a:pt x="931073" y="3346156"/>
                </a:lnTo>
                <a:lnTo>
                  <a:pt x="856837" y="3303369"/>
                </a:lnTo>
                <a:lnTo>
                  <a:pt x="784451" y="3256882"/>
                </a:lnTo>
                <a:lnTo>
                  <a:pt x="714840" y="3207388"/>
                </a:lnTo>
                <a:lnTo>
                  <a:pt x="647542" y="3154656"/>
                </a:lnTo>
                <a:lnTo>
                  <a:pt x="583019" y="3098455"/>
                </a:lnTo>
                <a:lnTo>
                  <a:pt x="521272" y="3039479"/>
                </a:lnTo>
                <a:lnTo>
                  <a:pt x="462299" y="2977727"/>
                </a:lnTo>
                <a:lnTo>
                  <a:pt x="406333" y="2912969"/>
                </a:lnTo>
                <a:lnTo>
                  <a:pt x="353373" y="2845898"/>
                </a:lnTo>
                <a:lnTo>
                  <a:pt x="304114" y="2775820"/>
                </a:lnTo>
                <a:lnTo>
                  <a:pt x="257398" y="2703892"/>
                </a:lnTo>
                <a:lnTo>
                  <a:pt x="214845" y="2629189"/>
                </a:lnTo>
                <a:lnTo>
                  <a:pt x="175530" y="2552635"/>
                </a:lnTo>
                <a:lnTo>
                  <a:pt x="139915" y="2473537"/>
                </a:lnTo>
                <a:lnTo>
                  <a:pt x="107769" y="2392821"/>
                </a:lnTo>
                <a:lnTo>
                  <a:pt x="80018" y="2310023"/>
                </a:lnTo>
                <a:lnTo>
                  <a:pt x="56197" y="2225374"/>
                </a:lnTo>
                <a:lnTo>
                  <a:pt x="36077" y="2139338"/>
                </a:lnTo>
                <a:lnTo>
                  <a:pt x="20583" y="2051683"/>
                </a:lnTo>
                <a:lnTo>
                  <a:pt x="9251" y="1962640"/>
                </a:lnTo>
                <a:lnTo>
                  <a:pt x="2544" y="1872210"/>
                </a:lnTo>
                <a:lnTo>
                  <a:pt x="0" y="1780392"/>
                </a:lnTo>
                <a:lnTo>
                  <a:pt x="2544" y="1688805"/>
                </a:lnTo>
                <a:lnTo>
                  <a:pt x="9251" y="1598606"/>
                </a:lnTo>
                <a:lnTo>
                  <a:pt x="20583" y="1509332"/>
                </a:lnTo>
                <a:lnTo>
                  <a:pt x="36077" y="1421908"/>
                </a:lnTo>
                <a:lnTo>
                  <a:pt x="56197" y="1335872"/>
                </a:lnTo>
                <a:lnTo>
                  <a:pt x="80018" y="1251224"/>
                </a:lnTo>
                <a:lnTo>
                  <a:pt x="107769" y="1168426"/>
                </a:lnTo>
                <a:lnTo>
                  <a:pt x="139915" y="1087709"/>
                </a:lnTo>
                <a:lnTo>
                  <a:pt x="175530" y="1008611"/>
                </a:lnTo>
                <a:lnTo>
                  <a:pt x="214845" y="931826"/>
                </a:lnTo>
                <a:lnTo>
                  <a:pt x="257398" y="857354"/>
                </a:lnTo>
                <a:lnTo>
                  <a:pt x="304114" y="784964"/>
                </a:lnTo>
                <a:lnTo>
                  <a:pt x="353373" y="715349"/>
                </a:lnTo>
                <a:lnTo>
                  <a:pt x="406333" y="648277"/>
                </a:lnTo>
                <a:lnTo>
                  <a:pt x="462299" y="583519"/>
                </a:lnTo>
                <a:lnTo>
                  <a:pt x="521272" y="521536"/>
                </a:lnTo>
                <a:lnTo>
                  <a:pt x="583019" y="462791"/>
                </a:lnTo>
                <a:lnTo>
                  <a:pt x="647542" y="406590"/>
                </a:lnTo>
                <a:lnTo>
                  <a:pt x="714840" y="353627"/>
                </a:lnTo>
                <a:lnTo>
                  <a:pt x="784451" y="304364"/>
                </a:lnTo>
                <a:lnTo>
                  <a:pt x="856837" y="257877"/>
                </a:lnTo>
                <a:lnTo>
                  <a:pt x="931073" y="215090"/>
                </a:lnTo>
                <a:lnTo>
                  <a:pt x="1007853" y="175541"/>
                </a:lnTo>
                <a:lnTo>
                  <a:pt x="1086946" y="140155"/>
                </a:lnTo>
                <a:lnTo>
                  <a:pt x="1167657" y="108239"/>
                </a:lnTo>
                <a:lnTo>
                  <a:pt x="1250219" y="80023"/>
                </a:lnTo>
                <a:lnTo>
                  <a:pt x="1334631" y="56201"/>
                </a:lnTo>
                <a:lnTo>
                  <a:pt x="1420893" y="36080"/>
                </a:lnTo>
                <a:lnTo>
                  <a:pt x="1508311" y="20584"/>
                </a:lnTo>
                <a:lnTo>
                  <a:pt x="1597579" y="9251"/>
                </a:lnTo>
                <a:lnTo>
                  <a:pt x="1687772" y="2544"/>
                </a:lnTo>
                <a:close/>
              </a:path>
            </a:pathLst>
          </a:custGeom>
          <a:solidFill>
            <a:schemeClr val="tx1">
              <a:alpha val="12000"/>
            </a:schemeClr>
          </a:solidFill>
          <a:ln>
            <a:noFill/>
          </a:ln>
        </p:spPr>
        <p:txBody>
          <a:bodyPr vert="horz" wrap="square" lIns="91440" tIns="45720" rIns="91440" bIns="45720" numCol="1" anchor="t" anchorCtr="0" compatLnSpc="1">
            <a:prstTxWarp prst="textNoShape">
              <a:avLst/>
            </a:prstTxWarp>
          </a:bodyPr>
          <a:lstStyle>
            <a:lvl1pPr>
              <a:defRPr lang="en-US" sz="100">
                <a:solidFill>
                  <a:schemeClr val="tx1"/>
                </a:solidFill>
              </a:defRPr>
            </a:lvl1pPr>
          </a:lstStyle>
          <a:p>
            <a:pPr lvl="0"/>
            <a:endParaRPr lang="en-US" dirty="0"/>
          </a:p>
        </p:txBody>
      </p:sp>
      <p:sp>
        <p:nvSpPr>
          <p:cNvPr id="19" name="Рисунок 4"/>
          <p:cNvSpPr>
            <a:spLocks noGrp="1"/>
          </p:cNvSpPr>
          <p:nvPr>
            <p:ph type="pic" sz="quarter" idx="19"/>
          </p:nvPr>
        </p:nvSpPr>
        <p:spPr>
          <a:xfrm>
            <a:off x="14408898" y="3924300"/>
            <a:ext cx="2484804" cy="2486738"/>
          </a:xfrm>
          <a:custGeom>
            <a:avLst/>
            <a:gdLst>
              <a:gd name="connsiteX0" fmla="*/ 4234 w 5219"/>
              <a:gd name="connsiteY0" fmla="*/ 4234 w 5219"/>
              <a:gd name="connsiteX1" fmla="*/ 4234 w 5219"/>
              <a:gd name="connsiteY1" fmla="*/ 4234 w 5219"/>
              <a:gd name="connsiteX2" fmla="*/ 4234 w 5219"/>
              <a:gd name="connsiteY2" fmla="*/ 4234 w 5219"/>
              <a:gd name="connsiteX3" fmla="*/ 4234 w 5219"/>
              <a:gd name="connsiteY3" fmla="*/ 4234 w 5219"/>
              <a:gd name="connsiteX4" fmla="*/ 4234 w 5219"/>
              <a:gd name="connsiteY4" fmla="*/ 4234 w 5219"/>
              <a:gd name="connsiteX5" fmla="*/ 4234 w 5219"/>
              <a:gd name="connsiteY5" fmla="*/ 4234 w 5219"/>
              <a:gd name="connsiteX6" fmla="*/ 4234 w 5219"/>
              <a:gd name="connsiteY6" fmla="*/ 4234 w 5219"/>
              <a:gd name="connsiteX7" fmla="*/ 4234 w 5219"/>
              <a:gd name="connsiteY7" fmla="*/ 4234 w 5219"/>
              <a:gd name="connsiteX8" fmla="*/ 4234 w 5219"/>
              <a:gd name="connsiteY8" fmla="*/ 4234 w 5219"/>
              <a:gd name="connsiteX9" fmla="*/ 4234 w 5219"/>
              <a:gd name="connsiteY9" fmla="*/ 4234 w 5219"/>
              <a:gd name="connsiteX10" fmla="*/ 4234 w 5219"/>
              <a:gd name="connsiteY10" fmla="*/ 4234 w 5219"/>
              <a:gd name="connsiteX11" fmla="*/ 4234 w 5219"/>
              <a:gd name="connsiteY11" fmla="*/ 4234 w 5219"/>
              <a:gd name="connsiteX12" fmla="*/ 4234 w 5219"/>
              <a:gd name="connsiteY12" fmla="*/ 4234 w 5219"/>
              <a:gd name="connsiteX13" fmla="*/ 4234 w 5219"/>
              <a:gd name="connsiteY13" fmla="*/ 4234 w 5219"/>
              <a:gd name="connsiteX14" fmla="*/ 4234 w 5219"/>
              <a:gd name="connsiteY14" fmla="*/ 4234 w 5219"/>
              <a:gd name="connsiteX15" fmla="*/ 4234 w 5219"/>
              <a:gd name="connsiteY15" fmla="*/ 4234 w 5219"/>
              <a:gd name="connsiteX16" fmla="*/ 4234 w 5219"/>
              <a:gd name="connsiteY16" fmla="*/ 4234 w 5219"/>
              <a:gd name="connsiteX17" fmla="*/ 4234 w 5219"/>
              <a:gd name="connsiteY17" fmla="*/ 4234 w 5219"/>
              <a:gd name="connsiteX18" fmla="*/ 4234 w 5219"/>
              <a:gd name="connsiteY18" fmla="*/ 4234 w 5219"/>
              <a:gd name="connsiteX19" fmla="*/ 4234 w 5219"/>
              <a:gd name="connsiteY19" fmla="*/ 4234 w 5219"/>
              <a:gd name="connsiteX20" fmla="*/ 4234 w 5219"/>
              <a:gd name="connsiteY20" fmla="*/ 4234 w 5219"/>
              <a:gd name="connsiteX21" fmla="*/ 4234 w 5219"/>
              <a:gd name="connsiteY21" fmla="*/ 4234 w 5219"/>
              <a:gd name="connsiteX22" fmla="*/ 4234 w 5219"/>
              <a:gd name="connsiteY22" fmla="*/ 4234 w 5219"/>
              <a:gd name="connsiteX23" fmla="*/ 4234 w 5219"/>
              <a:gd name="connsiteY23" fmla="*/ 4234 w 5219"/>
              <a:gd name="connsiteX24" fmla="*/ 4234 w 5219"/>
              <a:gd name="connsiteY24" fmla="*/ 4234 w 5219"/>
              <a:gd name="connsiteX25" fmla="*/ 4234 w 5219"/>
              <a:gd name="connsiteY25" fmla="*/ 4234 w 5219"/>
              <a:gd name="connsiteX26" fmla="*/ 4234 w 5219"/>
              <a:gd name="connsiteY26" fmla="*/ 4234 w 5219"/>
              <a:gd name="connsiteX27" fmla="*/ 4234 w 5219"/>
              <a:gd name="connsiteY27" fmla="*/ 4234 w 5219"/>
              <a:gd name="connsiteX28" fmla="*/ 4234 w 5219"/>
              <a:gd name="connsiteY28" fmla="*/ 4234 w 5219"/>
              <a:gd name="connsiteX29" fmla="*/ 4234 w 5219"/>
              <a:gd name="connsiteY29" fmla="*/ 4234 w 5219"/>
              <a:gd name="connsiteX30" fmla="*/ 4234 w 5219"/>
              <a:gd name="connsiteY30" fmla="*/ 4234 w 5219"/>
              <a:gd name="connsiteX31" fmla="*/ 4234 w 5219"/>
              <a:gd name="connsiteY31" fmla="*/ 4234 w 5219"/>
              <a:gd name="connsiteX32" fmla="*/ 4234 w 5219"/>
              <a:gd name="connsiteY32" fmla="*/ 4234 w 5219"/>
              <a:gd name="connsiteX33" fmla="*/ 4234 w 5219"/>
              <a:gd name="connsiteY33" fmla="*/ 4234 w 5219"/>
              <a:gd name="connsiteX34" fmla="*/ 4234 w 5219"/>
              <a:gd name="connsiteY34" fmla="*/ 4234 w 5219"/>
              <a:gd name="connsiteX35" fmla="*/ 4234 w 5219"/>
              <a:gd name="connsiteY35" fmla="*/ 4234 w 5219"/>
              <a:gd name="connsiteX36" fmla="*/ 4234 w 5219"/>
              <a:gd name="connsiteY36" fmla="*/ 4234 w 5219"/>
              <a:gd name="connsiteX37" fmla="*/ 4234 w 5219"/>
              <a:gd name="connsiteY37" fmla="*/ 4234 w 5219"/>
              <a:gd name="connsiteX38" fmla="*/ 4234 w 5219"/>
              <a:gd name="connsiteY38" fmla="*/ 4234 w 5219"/>
              <a:gd name="connsiteX39" fmla="*/ 4234 w 5219"/>
              <a:gd name="connsiteY39" fmla="*/ 4234 w 5219"/>
              <a:gd name="connsiteX40" fmla="*/ 4234 w 5219"/>
              <a:gd name="connsiteY40" fmla="*/ 4234 w 5219"/>
              <a:gd name="connsiteX41" fmla="*/ 4234 w 5219"/>
              <a:gd name="connsiteY41" fmla="*/ 4234 w 5219"/>
              <a:gd name="connsiteX42" fmla="*/ 4234 w 5219"/>
              <a:gd name="connsiteY42" fmla="*/ 4234 w 5219"/>
              <a:gd name="connsiteX43" fmla="*/ 4234 w 5219"/>
              <a:gd name="connsiteY43" fmla="*/ 4234 w 5219"/>
              <a:gd name="connsiteX44" fmla="*/ 4234 w 5219"/>
              <a:gd name="connsiteY44" fmla="*/ 4234 w 5219"/>
              <a:gd name="connsiteX45" fmla="*/ 4234 w 5219"/>
              <a:gd name="connsiteY45" fmla="*/ 4234 w 5219"/>
              <a:gd name="connsiteX46" fmla="*/ 4234 w 5219"/>
              <a:gd name="connsiteY46" fmla="*/ 4234 w 5219"/>
              <a:gd name="connsiteX47" fmla="*/ 4234 w 5219"/>
              <a:gd name="connsiteY47" fmla="*/ 4234 w 5219"/>
              <a:gd name="connsiteX48" fmla="*/ 4234 w 5219"/>
              <a:gd name="connsiteY48" fmla="*/ 4234 w 5219"/>
              <a:gd name="connsiteX49" fmla="*/ 4234 w 5219"/>
              <a:gd name="connsiteY49" fmla="*/ 4234 w 5219"/>
              <a:gd name="connsiteX50" fmla="*/ 4234 w 5219"/>
              <a:gd name="connsiteY50" fmla="*/ 4234 w 5219"/>
              <a:gd name="connsiteX51" fmla="*/ 4234 w 5219"/>
              <a:gd name="connsiteY51" fmla="*/ 4234 w 5219"/>
              <a:gd name="connsiteX52" fmla="*/ 4234 w 5219"/>
              <a:gd name="connsiteY52" fmla="*/ 4234 w 5219"/>
              <a:gd name="connsiteX53" fmla="*/ 4234 w 5219"/>
              <a:gd name="connsiteY53" fmla="*/ 4234 w 5219"/>
              <a:gd name="connsiteX54" fmla="*/ 4234 w 5219"/>
              <a:gd name="connsiteY54" fmla="*/ 4234 w 5219"/>
              <a:gd name="connsiteX55" fmla="*/ 4234 w 5219"/>
              <a:gd name="connsiteY55" fmla="*/ 4234 w 5219"/>
              <a:gd name="connsiteX56" fmla="*/ 4234 w 5219"/>
              <a:gd name="connsiteY56" fmla="*/ 4234 w 5219"/>
              <a:gd name="connsiteX57" fmla="*/ 4234 w 5219"/>
              <a:gd name="connsiteY57" fmla="*/ 4234 w 5219"/>
              <a:gd name="connsiteX58" fmla="*/ 4234 w 5219"/>
              <a:gd name="connsiteY58" fmla="*/ 4234 w 5219"/>
              <a:gd name="connsiteX59" fmla="*/ 4234 w 5219"/>
              <a:gd name="connsiteY59" fmla="*/ 4234 w 5219"/>
              <a:gd name="connsiteX60" fmla="*/ 4234 w 5219"/>
              <a:gd name="connsiteY60" fmla="*/ 4234 w 5219"/>
              <a:gd name="connsiteX61" fmla="*/ 4234 w 5219"/>
              <a:gd name="connsiteY61" fmla="*/ 4234 w 5219"/>
              <a:gd name="connsiteX62" fmla="*/ 4234 w 5219"/>
              <a:gd name="connsiteY62" fmla="*/ 4234 w 5219"/>
              <a:gd name="connsiteX63" fmla="*/ 4234 w 5219"/>
              <a:gd name="connsiteY63" fmla="*/ 4234 w 5219"/>
              <a:gd name="connsiteX64" fmla="*/ 4234 w 5219"/>
              <a:gd name="connsiteY64" fmla="*/ 4234 w 5219"/>
              <a:gd name="connsiteX65" fmla="*/ 4234 w 5219"/>
              <a:gd name="connsiteY65" fmla="*/ 4234 w 5219"/>
              <a:gd name="connsiteX66" fmla="*/ 4234 w 5219"/>
              <a:gd name="connsiteY66" fmla="*/ 4234 w 5219"/>
              <a:gd name="connsiteX67" fmla="*/ 4234 w 5219"/>
              <a:gd name="connsiteY67" fmla="*/ 4234 w 5219"/>
              <a:gd name="connsiteX68" fmla="*/ 4234 w 5219"/>
              <a:gd name="connsiteY68" fmla="*/ 4234 w 5219"/>
              <a:gd name="connsiteX69" fmla="*/ 4234 w 5219"/>
              <a:gd name="connsiteY69" fmla="*/ 4234 w 5219"/>
              <a:gd name="connsiteX70" fmla="*/ 4234 w 5219"/>
              <a:gd name="connsiteY70" fmla="*/ 4234 w 5219"/>
              <a:gd name="connsiteX71" fmla="*/ 4234 w 5219"/>
              <a:gd name="connsiteY71" fmla="*/ 4234 w 5219"/>
              <a:gd name="connsiteX72" fmla="*/ 4234 w 5219"/>
              <a:gd name="connsiteY72" fmla="*/ 4234 w 5219"/>
              <a:gd name="connsiteX73" fmla="*/ 4234 w 5219"/>
              <a:gd name="connsiteY73" fmla="*/ 4234 w 5219"/>
              <a:gd name="connsiteX74" fmla="*/ 4234 w 5219"/>
              <a:gd name="connsiteY74" fmla="*/ 4234 w 5219"/>
              <a:gd name="connsiteX75" fmla="*/ 4234 w 5219"/>
              <a:gd name="connsiteY75" fmla="*/ 4234 w 5219"/>
              <a:gd name="connsiteX76" fmla="*/ 4234 w 5219"/>
              <a:gd name="connsiteY76" fmla="*/ 4234 w 5219"/>
              <a:gd name="connsiteX77" fmla="*/ 4234 w 5219"/>
              <a:gd name="connsiteY77" fmla="*/ 4234 w 5219"/>
              <a:gd name="connsiteX78" fmla="*/ 4234 w 5219"/>
              <a:gd name="connsiteY78" fmla="*/ 4234 w 5219"/>
              <a:gd name="connsiteX79" fmla="*/ 4234 w 5219"/>
              <a:gd name="connsiteY79" fmla="*/ 4234 w 5219"/>
              <a:gd name="connsiteX80" fmla="*/ 4234 w 5219"/>
              <a:gd name="connsiteY80" fmla="*/ 4234 w 5219"/>
              <a:gd name="connsiteX81" fmla="*/ 4234 w 5219"/>
              <a:gd name="connsiteY81" fmla="*/ 4234 w 5219"/>
              <a:gd name="connsiteX82" fmla="*/ 4234 w 5219"/>
              <a:gd name="connsiteY82" fmla="*/ 4234 w 5219"/>
              <a:gd name="connsiteX83" fmla="*/ 4234 w 5219"/>
              <a:gd name="connsiteY83" fmla="*/ 4234 w 5219"/>
              <a:gd name="connsiteX84" fmla="*/ 4234 w 5219"/>
              <a:gd name="connsiteY84" fmla="*/ 4234 w 5219"/>
              <a:gd name="connsiteX85" fmla="*/ 4234 w 5219"/>
              <a:gd name="connsiteY85" fmla="*/ 4234 w 5219"/>
              <a:gd name="connsiteX86" fmla="*/ 4234 w 5219"/>
              <a:gd name="connsiteY86" fmla="*/ 4234 w 5219"/>
              <a:gd name="connsiteX87" fmla="*/ 4234 w 5219"/>
              <a:gd name="connsiteY87" fmla="*/ 4234 w 5219"/>
              <a:gd name="connsiteX88" fmla="*/ 4234 w 5219"/>
              <a:gd name="connsiteY88" fmla="*/ 4234 w 5219"/>
              <a:gd name="connsiteX89" fmla="*/ 4234 w 5219"/>
              <a:gd name="connsiteY89" fmla="*/ 4234 w 5219"/>
              <a:gd name="connsiteX90" fmla="*/ 4234 w 5219"/>
              <a:gd name="connsiteY90" fmla="*/ 4234 w 5219"/>
              <a:gd name="connsiteX91" fmla="*/ 4234 w 5219"/>
              <a:gd name="connsiteY91" fmla="*/ 4234 w 5219"/>
              <a:gd name="connsiteX92" fmla="*/ 4234 w 5219"/>
              <a:gd name="connsiteY92" fmla="*/ 4234 w 5219"/>
              <a:gd name="connsiteX93" fmla="*/ 4234 w 5219"/>
              <a:gd name="connsiteY93" fmla="*/ 4234 w 5219"/>
              <a:gd name="connsiteX94" fmla="*/ 4234 w 5219"/>
              <a:gd name="connsiteY94" fmla="*/ 4234 w 5219"/>
              <a:gd name="connsiteX95" fmla="*/ 4234 w 5219"/>
              <a:gd name="connsiteY95" fmla="*/ 4234 w 5219"/>
              <a:gd name="connsiteX96" fmla="*/ 4234 w 5219"/>
              <a:gd name="connsiteY96" fmla="*/ 4234 w 5219"/>
              <a:gd name="connsiteX97" fmla="*/ 4234 w 5219"/>
              <a:gd name="connsiteY97" fmla="*/ 4234 w 5219"/>
              <a:gd name="connsiteX98" fmla="*/ 4234 w 5219"/>
              <a:gd name="connsiteY98" fmla="*/ 4234 w 5219"/>
              <a:gd name="connsiteX99" fmla="*/ 4234 w 5219"/>
              <a:gd name="connsiteY99" fmla="*/ 4234 w 5219"/>
              <a:gd name="connsiteX100" fmla="*/ 4234 w 5219"/>
              <a:gd name="connsiteY100" fmla="*/ 4234 w 5219"/>
              <a:gd name="connsiteX101" fmla="*/ 4234 w 5219"/>
              <a:gd name="connsiteY101" fmla="*/ 4234 w 5219"/>
              <a:gd name="connsiteX102" fmla="*/ 4234 w 5219"/>
              <a:gd name="connsiteY102" fmla="*/ 4234 w 5219"/>
              <a:gd name="connsiteX103" fmla="*/ 4234 w 5219"/>
              <a:gd name="connsiteY103" fmla="*/ 4234 w 5219"/>
              <a:gd name="connsiteX104" fmla="*/ 4234 w 5219"/>
              <a:gd name="connsiteY104" fmla="*/ 4234 w 5219"/>
              <a:gd name="connsiteX105" fmla="*/ 4234 w 5219"/>
              <a:gd name="connsiteY105" fmla="*/ 4234 w 5219"/>
              <a:gd name="connsiteX106" fmla="*/ 4234 w 5219"/>
              <a:gd name="connsiteY106" fmla="*/ 4234 w 5219"/>
              <a:gd name="connsiteX107" fmla="*/ 4234 w 5219"/>
              <a:gd name="connsiteY107" fmla="*/ 4234 w 5219"/>
              <a:gd name="connsiteX108" fmla="*/ 4234 w 5219"/>
              <a:gd name="connsiteY108" fmla="*/ 4234 w 5219"/>
              <a:gd name="connsiteX109" fmla="*/ 4234 w 5219"/>
              <a:gd name="connsiteY109" fmla="*/ 4234 w 5219"/>
              <a:gd name="connsiteX110" fmla="*/ 4234 w 5219"/>
              <a:gd name="connsiteY110" fmla="*/ 4234 w 5219"/>
              <a:gd name="connsiteX111" fmla="*/ 4234 w 5219"/>
              <a:gd name="connsiteY111" fmla="*/ 4234 w 5219"/>
              <a:gd name="connsiteX112" fmla="*/ 4234 w 5219"/>
              <a:gd name="connsiteY112" fmla="*/ 4234 w 5219"/>
              <a:gd name="connsiteX113" fmla="*/ 4234 w 5219"/>
              <a:gd name="connsiteY113" fmla="*/ 4234 w 5219"/>
              <a:gd name="connsiteX114" fmla="*/ 4234 w 5219"/>
              <a:gd name="connsiteY114" fmla="*/ 4234 w 5219"/>
              <a:gd name="connsiteX115" fmla="*/ 4234 w 5219"/>
              <a:gd name="connsiteY115" fmla="*/ 4234 w 5219"/>
              <a:gd name="connsiteX116" fmla="*/ 4234 w 5219"/>
              <a:gd name="connsiteY116" fmla="*/ 4234 w 5219"/>
              <a:gd name="connsiteX117" fmla="*/ 4234 w 5219"/>
              <a:gd name="connsiteY117" fmla="*/ 4234 w 5219"/>
              <a:gd name="connsiteX118" fmla="*/ 4234 w 5219"/>
              <a:gd name="connsiteY118" fmla="*/ 4234 w 5219"/>
              <a:gd name="connsiteX119" fmla="*/ 4234 w 5219"/>
              <a:gd name="connsiteY119" fmla="*/ 4234 w 5219"/>
              <a:gd name="connsiteX120" fmla="*/ 4234 w 5219"/>
              <a:gd name="connsiteY120" fmla="*/ 4234 w 5219"/>
              <a:gd name="connsiteX121" fmla="*/ 4234 w 5219"/>
              <a:gd name="connsiteY121" fmla="*/ 4234 w 5219"/>
              <a:gd name="connsiteX122" fmla="*/ 4234 w 5219"/>
              <a:gd name="connsiteY122" fmla="*/ 4234 w 5219"/>
              <a:gd name="connsiteX123" fmla="*/ 4234 w 5219"/>
              <a:gd name="connsiteY123" fmla="*/ 4234 w 5219"/>
              <a:gd name="connsiteX124" fmla="*/ 4234 w 5219"/>
              <a:gd name="connsiteY124" fmla="*/ 4234 w 5219"/>
              <a:gd name="connsiteX125" fmla="*/ 4234 w 5219"/>
              <a:gd name="connsiteY125" fmla="*/ 4234 w 5219"/>
              <a:gd name="connsiteX126" fmla="*/ 4234 w 5219"/>
              <a:gd name="connsiteY126" fmla="*/ 4234 w 5219"/>
              <a:gd name="connsiteX127" fmla="*/ 4234 w 5219"/>
              <a:gd name="connsiteY127" fmla="*/ 4234 w 5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l="l" t="t" r="r" b="b"/>
            <a:pathLst>
              <a:path w="3558476" h="3561246">
                <a:moveTo>
                  <a:pt x="1779122" y="0"/>
                </a:moveTo>
                <a:lnTo>
                  <a:pt x="1870704" y="2544"/>
                </a:lnTo>
                <a:lnTo>
                  <a:pt x="1961128" y="9251"/>
                </a:lnTo>
                <a:lnTo>
                  <a:pt x="2050397" y="20584"/>
                </a:lnTo>
                <a:lnTo>
                  <a:pt x="2137815" y="36080"/>
                </a:lnTo>
                <a:lnTo>
                  <a:pt x="2223845" y="56201"/>
                </a:lnTo>
                <a:lnTo>
                  <a:pt x="2308257" y="80023"/>
                </a:lnTo>
                <a:lnTo>
                  <a:pt x="2391050" y="108239"/>
                </a:lnTo>
                <a:lnTo>
                  <a:pt x="2471761" y="140155"/>
                </a:lnTo>
                <a:lnTo>
                  <a:pt x="2550623" y="175541"/>
                </a:lnTo>
                <a:lnTo>
                  <a:pt x="2627172" y="215090"/>
                </a:lnTo>
                <a:lnTo>
                  <a:pt x="2701870" y="257877"/>
                </a:lnTo>
                <a:lnTo>
                  <a:pt x="2774025" y="304364"/>
                </a:lnTo>
                <a:lnTo>
                  <a:pt x="2843867" y="353627"/>
                </a:lnTo>
                <a:lnTo>
                  <a:pt x="2910934" y="406590"/>
                </a:lnTo>
                <a:lnTo>
                  <a:pt x="2975688" y="462791"/>
                </a:lnTo>
                <a:lnTo>
                  <a:pt x="3037436" y="521536"/>
                </a:lnTo>
                <a:lnTo>
                  <a:pt x="3096177" y="583519"/>
                </a:lnTo>
                <a:lnTo>
                  <a:pt x="3152375" y="648277"/>
                </a:lnTo>
                <a:lnTo>
                  <a:pt x="3204872" y="715349"/>
                </a:lnTo>
                <a:lnTo>
                  <a:pt x="3254594" y="784964"/>
                </a:lnTo>
                <a:lnTo>
                  <a:pt x="3300847" y="857354"/>
                </a:lnTo>
                <a:lnTo>
                  <a:pt x="3343631" y="931826"/>
                </a:lnTo>
                <a:lnTo>
                  <a:pt x="3382946" y="1008611"/>
                </a:lnTo>
                <a:lnTo>
                  <a:pt x="3418561" y="1087709"/>
                </a:lnTo>
                <a:lnTo>
                  <a:pt x="3450475" y="1168426"/>
                </a:lnTo>
                <a:lnTo>
                  <a:pt x="3478690" y="1251224"/>
                </a:lnTo>
                <a:lnTo>
                  <a:pt x="3502510" y="1335872"/>
                </a:lnTo>
                <a:lnTo>
                  <a:pt x="3522168" y="1421908"/>
                </a:lnTo>
                <a:lnTo>
                  <a:pt x="3538125" y="1509332"/>
                </a:lnTo>
                <a:lnTo>
                  <a:pt x="3549457" y="1598606"/>
                </a:lnTo>
                <a:lnTo>
                  <a:pt x="3556163" y="1688805"/>
                </a:lnTo>
                <a:lnTo>
                  <a:pt x="3558476" y="1780392"/>
                </a:lnTo>
                <a:lnTo>
                  <a:pt x="3556163" y="1872210"/>
                </a:lnTo>
                <a:lnTo>
                  <a:pt x="3549457" y="1962640"/>
                </a:lnTo>
                <a:lnTo>
                  <a:pt x="3538125" y="2051683"/>
                </a:lnTo>
                <a:lnTo>
                  <a:pt x="3522168" y="2139338"/>
                </a:lnTo>
                <a:lnTo>
                  <a:pt x="3502510" y="2225374"/>
                </a:lnTo>
                <a:lnTo>
                  <a:pt x="3478690" y="2310023"/>
                </a:lnTo>
                <a:lnTo>
                  <a:pt x="3450475" y="2392821"/>
                </a:lnTo>
                <a:lnTo>
                  <a:pt x="3418561" y="2473537"/>
                </a:lnTo>
                <a:lnTo>
                  <a:pt x="3382946" y="2552635"/>
                </a:lnTo>
                <a:lnTo>
                  <a:pt x="3343631" y="2629189"/>
                </a:lnTo>
                <a:lnTo>
                  <a:pt x="3300847" y="2703892"/>
                </a:lnTo>
                <a:lnTo>
                  <a:pt x="3254594" y="2775820"/>
                </a:lnTo>
                <a:lnTo>
                  <a:pt x="3204872" y="2845898"/>
                </a:lnTo>
                <a:lnTo>
                  <a:pt x="3152375" y="2912969"/>
                </a:lnTo>
                <a:lnTo>
                  <a:pt x="3096177" y="2977727"/>
                </a:lnTo>
                <a:lnTo>
                  <a:pt x="3037436" y="3039479"/>
                </a:lnTo>
                <a:lnTo>
                  <a:pt x="2975688" y="3098455"/>
                </a:lnTo>
                <a:lnTo>
                  <a:pt x="2910934" y="3154656"/>
                </a:lnTo>
                <a:lnTo>
                  <a:pt x="2843867" y="3207388"/>
                </a:lnTo>
                <a:lnTo>
                  <a:pt x="2774025" y="3256882"/>
                </a:lnTo>
                <a:lnTo>
                  <a:pt x="2701870" y="3303369"/>
                </a:lnTo>
                <a:lnTo>
                  <a:pt x="2627172" y="3346156"/>
                </a:lnTo>
                <a:lnTo>
                  <a:pt x="2550623" y="3385705"/>
                </a:lnTo>
                <a:lnTo>
                  <a:pt x="2471761" y="3421091"/>
                </a:lnTo>
                <a:lnTo>
                  <a:pt x="2391050" y="3453007"/>
                </a:lnTo>
                <a:lnTo>
                  <a:pt x="2308257" y="3481223"/>
                </a:lnTo>
                <a:lnTo>
                  <a:pt x="2223845" y="3505045"/>
                </a:lnTo>
                <a:lnTo>
                  <a:pt x="2137815" y="3524935"/>
                </a:lnTo>
                <a:lnTo>
                  <a:pt x="2050397" y="3540662"/>
                </a:lnTo>
                <a:lnTo>
                  <a:pt x="1961128" y="3551995"/>
                </a:lnTo>
                <a:lnTo>
                  <a:pt x="1870704" y="3558702"/>
                </a:lnTo>
                <a:lnTo>
                  <a:pt x="1779122" y="3561246"/>
                </a:lnTo>
                <a:lnTo>
                  <a:pt x="1687772" y="3558702"/>
                </a:lnTo>
                <a:lnTo>
                  <a:pt x="1597579" y="3551995"/>
                </a:lnTo>
                <a:lnTo>
                  <a:pt x="1508311" y="3540662"/>
                </a:lnTo>
                <a:lnTo>
                  <a:pt x="1420893" y="3524935"/>
                </a:lnTo>
                <a:lnTo>
                  <a:pt x="1334631" y="3505045"/>
                </a:lnTo>
                <a:lnTo>
                  <a:pt x="1250219" y="3481223"/>
                </a:lnTo>
                <a:lnTo>
                  <a:pt x="1167657" y="3453007"/>
                </a:lnTo>
                <a:lnTo>
                  <a:pt x="1086946" y="3421091"/>
                </a:lnTo>
                <a:lnTo>
                  <a:pt x="1007853" y="3385705"/>
                </a:lnTo>
                <a:lnTo>
                  <a:pt x="931073" y="3346156"/>
                </a:lnTo>
                <a:lnTo>
                  <a:pt x="856837" y="3303369"/>
                </a:lnTo>
                <a:lnTo>
                  <a:pt x="784451" y="3256882"/>
                </a:lnTo>
                <a:lnTo>
                  <a:pt x="714840" y="3207388"/>
                </a:lnTo>
                <a:lnTo>
                  <a:pt x="647542" y="3154656"/>
                </a:lnTo>
                <a:lnTo>
                  <a:pt x="583019" y="3098455"/>
                </a:lnTo>
                <a:lnTo>
                  <a:pt x="521272" y="3039479"/>
                </a:lnTo>
                <a:lnTo>
                  <a:pt x="462299" y="2977727"/>
                </a:lnTo>
                <a:lnTo>
                  <a:pt x="406333" y="2912969"/>
                </a:lnTo>
                <a:lnTo>
                  <a:pt x="353373" y="2845898"/>
                </a:lnTo>
                <a:lnTo>
                  <a:pt x="304114" y="2775820"/>
                </a:lnTo>
                <a:lnTo>
                  <a:pt x="257398" y="2703892"/>
                </a:lnTo>
                <a:lnTo>
                  <a:pt x="214845" y="2629189"/>
                </a:lnTo>
                <a:lnTo>
                  <a:pt x="175530" y="2552635"/>
                </a:lnTo>
                <a:lnTo>
                  <a:pt x="139915" y="2473537"/>
                </a:lnTo>
                <a:lnTo>
                  <a:pt x="107769" y="2392821"/>
                </a:lnTo>
                <a:lnTo>
                  <a:pt x="80018" y="2310023"/>
                </a:lnTo>
                <a:lnTo>
                  <a:pt x="56197" y="2225374"/>
                </a:lnTo>
                <a:lnTo>
                  <a:pt x="36077" y="2139338"/>
                </a:lnTo>
                <a:lnTo>
                  <a:pt x="20583" y="2051683"/>
                </a:lnTo>
                <a:lnTo>
                  <a:pt x="9251" y="1962640"/>
                </a:lnTo>
                <a:lnTo>
                  <a:pt x="2544" y="1872210"/>
                </a:lnTo>
                <a:lnTo>
                  <a:pt x="0" y="1780392"/>
                </a:lnTo>
                <a:lnTo>
                  <a:pt x="2544" y="1688805"/>
                </a:lnTo>
                <a:lnTo>
                  <a:pt x="9251" y="1598606"/>
                </a:lnTo>
                <a:lnTo>
                  <a:pt x="20583" y="1509332"/>
                </a:lnTo>
                <a:lnTo>
                  <a:pt x="36077" y="1421908"/>
                </a:lnTo>
                <a:lnTo>
                  <a:pt x="56197" y="1335872"/>
                </a:lnTo>
                <a:lnTo>
                  <a:pt x="80018" y="1251224"/>
                </a:lnTo>
                <a:lnTo>
                  <a:pt x="107769" y="1168426"/>
                </a:lnTo>
                <a:lnTo>
                  <a:pt x="139915" y="1087709"/>
                </a:lnTo>
                <a:lnTo>
                  <a:pt x="175530" y="1008611"/>
                </a:lnTo>
                <a:lnTo>
                  <a:pt x="214845" y="931826"/>
                </a:lnTo>
                <a:lnTo>
                  <a:pt x="257398" y="857354"/>
                </a:lnTo>
                <a:lnTo>
                  <a:pt x="304114" y="784964"/>
                </a:lnTo>
                <a:lnTo>
                  <a:pt x="353373" y="715349"/>
                </a:lnTo>
                <a:lnTo>
                  <a:pt x="406333" y="648277"/>
                </a:lnTo>
                <a:lnTo>
                  <a:pt x="462299" y="583519"/>
                </a:lnTo>
                <a:lnTo>
                  <a:pt x="521272" y="521536"/>
                </a:lnTo>
                <a:lnTo>
                  <a:pt x="583019" y="462791"/>
                </a:lnTo>
                <a:lnTo>
                  <a:pt x="647542" y="406590"/>
                </a:lnTo>
                <a:lnTo>
                  <a:pt x="714840" y="353627"/>
                </a:lnTo>
                <a:lnTo>
                  <a:pt x="784451" y="304364"/>
                </a:lnTo>
                <a:lnTo>
                  <a:pt x="856837" y="257877"/>
                </a:lnTo>
                <a:lnTo>
                  <a:pt x="931073" y="215090"/>
                </a:lnTo>
                <a:lnTo>
                  <a:pt x="1007853" y="175541"/>
                </a:lnTo>
                <a:lnTo>
                  <a:pt x="1086946" y="140155"/>
                </a:lnTo>
                <a:lnTo>
                  <a:pt x="1167657" y="108239"/>
                </a:lnTo>
                <a:lnTo>
                  <a:pt x="1250219" y="80023"/>
                </a:lnTo>
                <a:lnTo>
                  <a:pt x="1334631" y="56201"/>
                </a:lnTo>
                <a:lnTo>
                  <a:pt x="1420893" y="36080"/>
                </a:lnTo>
                <a:lnTo>
                  <a:pt x="1508311" y="20584"/>
                </a:lnTo>
                <a:lnTo>
                  <a:pt x="1597579" y="9251"/>
                </a:lnTo>
                <a:lnTo>
                  <a:pt x="1687772" y="2544"/>
                </a:lnTo>
                <a:close/>
              </a:path>
            </a:pathLst>
          </a:custGeom>
          <a:solidFill>
            <a:schemeClr val="tx1">
              <a:alpha val="12000"/>
            </a:schemeClr>
          </a:solidFill>
          <a:ln>
            <a:noFill/>
          </a:ln>
        </p:spPr>
        <p:txBody>
          <a:bodyPr vert="horz" wrap="square" lIns="91440" tIns="45720" rIns="91440" bIns="45720" numCol="1" anchor="t" anchorCtr="0" compatLnSpc="1">
            <a:prstTxWarp prst="textNoShape">
              <a:avLst/>
            </a:prstTxWarp>
          </a:bodyPr>
          <a:lstStyle>
            <a:lvl1pPr>
              <a:defRPr lang="en-US" sz="100">
                <a:solidFill>
                  <a:schemeClr val="tx1"/>
                </a:solidFill>
              </a:defRPr>
            </a:lvl1pPr>
          </a:lstStyle>
          <a:p>
            <a:pPr lvl="0"/>
            <a:endParaRPr lang="en-US" dirty="0"/>
          </a:p>
        </p:txBody>
      </p:sp>
    </p:spTree>
    <p:extLst>
      <p:ext uri="{BB962C8B-B14F-4D97-AF65-F5344CB8AC3E}">
        <p14:creationId xmlns:p14="http://schemas.microsoft.com/office/powerpoint/2010/main" val="2016868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withEffect">
                                  <p:stCondLst>
                                    <p:cond delay="125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fill="hold"/>
                                        <p:tgtEl>
                                          <p:spTgt spid="13"/>
                                        </p:tgtEl>
                                        <p:attrNameLst>
                                          <p:attrName>ppt_x</p:attrName>
                                        </p:attrNameLst>
                                      </p:cBhvr>
                                      <p:tavLst>
                                        <p:tav tm="0">
                                          <p:val>
                                            <p:strVal val="#ppt_x"/>
                                          </p:val>
                                        </p:tav>
                                        <p:tav tm="100000">
                                          <p:val>
                                            <p:strVal val="#ppt_x"/>
                                          </p:val>
                                        </p:tav>
                                      </p:tavLst>
                                    </p:anim>
                                    <p:anim calcmode="lin" valueType="num">
                                      <p:cBhvr additive="base">
                                        <p:cTn id="8" dur="10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decel="100000" fill="hold" grpId="0" nodeType="withEffect">
                                  <p:stCondLst>
                                    <p:cond delay="325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1000" fill="hold"/>
                                        <p:tgtEl>
                                          <p:spTgt spid="14"/>
                                        </p:tgtEl>
                                        <p:attrNameLst>
                                          <p:attrName>ppt_x</p:attrName>
                                        </p:attrNameLst>
                                      </p:cBhvr>
                                      <p:tavLst>
                                        <p:tav tm="0">
                                          <p:val>
                                            <p:strVal val="#ppt_x"/>
                                          </p:val>
                                        </p:tav>
                                        <p:tav tm="100000">
                                          <p:val>
                                            <p:strVal val="#ppt_x"/>
                                          </p:val>
                                        </p:tav>
                                      </p:tavLst>
                                    </p:anim>
                                    <p:anim calcmode="lin" valueType="num">
                                      <p:cBhvr additive="base">
                                        <p:cTn id="12" dur="1000" fill="hold"/>
                                        <p:tgtEl>
                                          <p:spTgt spid="14"/>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525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1000" fill="hold"/>
                                        <p:tgtEl>
                                          <p:spTgt spid="18"/>
                                        </p:tgtEl>
                                        <p:attrNameLst>
                                          <p:attrName>ppt_x</p:attrName>
                                        </p:attrNameLst>
                                      </p:cBhvr>
                                      <p:tavLst>
                                        <p:tav tm="0">
                                          <p:val>
                                            <p:strVal val="#ppt_x"/>
                                          </p:val>
                                        </p:tav>
                                        <p:tav tm="100000">
                                          <p:val>
                                            <p:strVal val="#ppt_x"/>
                                          </p:val>
                                        </p:tav>
                                      </p:tavLst>
                                    </p:anim>
                                    <p:anim calcmode="lin" valueType="num">
                                      <p:cBhvr additive="base">
                                        <p:cTn id="16" dur="1000" fill="hold"/>
                                        <p:tgtEl>
                                          <p:spTgt spid="18"/>
                                        </p:tgtEl>
                                        <p:attrNameLst>
                                          <p:attrName>ppt_y</p:attrName>
                                        </p:attrNameLst>
                                      </p:cBhvr>
                                      <p:tavLst>
                                        <p:tav tm="0">
                                          <p:val>
                                            <p:strVal val="1+#ppt_h/2"/>
                                          </p:val>
                                        </p:tav>
                                        <p:tav tm="100000">
                                          <p:val>
                                            <p:strVal val="#ppt_y"/>
                                          </p:val>
                                        </p:tav>
                                      </p:tavLst>
                                    </p:anim>
                                  </p:childTnLst>
                                </p:cTn>
                              </p:par>
                              <p:par>
                                <p:cTn id="17" presetID="2" presetClass="entr" presetSubtype="4" decel="100000" fill="hold" grpId="0" nodeType="withEffect">
                                  <p:stCondLst>
                                    <p:cond delay="7250"/>
                                  </p:stCondLst>
                                  <p:childTnLst>
                                    <p:set>
                                      <p:cBhvr>
                                        <p:cTn id="18" dur="1" fill="hold">
                                          <p:stCondLst>
                                            <p:cond delay="0"/>
                                          </p:stCondLst>
                                        </p:cTn>
                                        <p:tgtEl>
                                          <p:spTgt spid="19"/>
                                        </p:tgtEl>
                                        <p:attrNameLst>
                                          <p:attrName>style.visibility</p:attrName>
                                        </p:attrNameLst>
                                      </p:cBhvr>
                                      <p:to>
                                        <p:strVal val="visible"/>
                                      </p:to>
                                    </p:set>
                                    <p:anim calcmode="lin" valueType="num">
                                      <p:cBhvr additive="base">
                                        <p:cTn id="19" dur="1000" fill="hold"/>
                                        <p:tgtEl>
                                          <p:spTgt spid="19"/>
                                        </p:tgtEl>
                                        <p:attrNameLst>
                                          <p:attrName>ppt_x</p:attrName>
                                        </p:attrNameLst>
                                      </p:cBhvr>
                                      <p:tavLst>
                                        <p:tav tm="0">
                                          <p:val>
                                            <p:strVal val="#ppt_x"/>
                                          </p:val>
                                        </p:tav>
                                        <p:tav tm="100000">
                                          <p:val>
                                            <p:strVal val="#ppt_x"/>
                                          </p:val>
                                        </p:tav>
                                      </p:tavLst>
                                    </p:anim>
                                    <p:anim calcmode="lin" valueType="num">
                                      <p:cBhvr additive="base">
                                        <p:cTn id="20" dur="10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8" grpId="0" animBg="1"/>
      <p:bldP spid="19" grpId="0" animBg="1"/>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Our team 28">
    <p:spTree>
      <p:nvGrpSpPr>
        <p:cNvPr id="1" name=""/>
        <p:cNvGrpSpPr/>
        <p:nvPr/>
      </p:nvGrpSpPr>
      <p:grpSpPr>
        <a:xfrm>
          <a:off x="0" y="0"/>
          <a:ext cx="0" cy="0"/>
          <a:chOff x="0" y="0"/>
          <a:chExt cx="0" cy="0"/>
        </a:xfrm>
      </p:grpSpPr>
      <p:sp>
        <p:nvSpPr>
          <p:cNvPr id="5" name="Рисунок 2"/>
          <p:cNvSpPr>
            <a:spLocks noGrp="1"/>
          </p:cNvSpPr>
          <p:nvPr>
            <p:ph type="pic" sz="quarter" idx="11"/>
          </p:nvPr>
        </p:nvSpPr>
        <p:spPr>
          <a:xfrm>
            <a:off x="0" y="0"/>
            <a:ext cx="9144000" cy="10288588"/>
          </a:xfrm>
          <a:prstGeom prst="rect">
            <a:avLst/>
          </a:prstGeom>
          <a:solidFill>
            <a:schemeClr val="bg1">
              <a:lumMod val="85000"/>
              <a:alpha val="12000"/>
            </a:schemeClr>
          </a:solidFill>
          <a:ln>
            <a:noFill/>
          </a:ln>
          <a:effectLst/>
        </p:spPr>
        <p:txBody>
          <a:bodyPr vert="horz" wrap="square" lIns="91440" tIns="45720" rIns="91440" bIns="45720" numCol="1" anchor="t" anchorCtr="0" compatLnSpc="1">
            <a:prstTxWarp prst="textNoShape">
              <a:avLst/>
            </a:prstTxWarp>
          </a:bodyPr>
          <a:lstStyle>
            <a:lvl1pPr>
              <a:defRPr lang="en-US" sz="100">
                <a:solidFill>
                  <a:schemeClr val="tx1"/>
                </a:solidFill>
              </a:defRPr>
            </a:lvl1pPr>
          </a:lstStyle>
          <a:p>
            <a:pPr lvl="0"/>
            <a:endParaRPr lang="en-US" dirty="0"/>
          </a:p>
        </p:txBody>
      </p:sp>
    </p:spTree>
    <p:extLst>
      <p:ext uri="{BB962C8B-B14F-4D97-AF65-F5344CB8AC3E}">
        <p14:creationId xmlns:p14="http://schemas.microsoft.com/office/powerpoint/2010/main" val="2483609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35" presetClass="path" presetSubtype="0" accel="50000" decel="50000" fill="hold" grpId="1" nodeType="withEffect">
                                  <p:stCondLst>
                                    <p:cond delay="0"/>
                                  </p:stCondLst>
                                  <p:childTnLst>
                                    <p:animMotion origin="layout" path="M -0.13854 -2.85141E-6 L 0 -2.85141E-6 " pathEditMode="relative" rAng="0" ptsTypes="AA">
                                      <p:cBhvr>
                                        <p:cTn id="9" dur="1000" fill="hold"/>
                                        <p:tgtEl>
                                          <p:spTgt spid="5"/>
                                        </p:tgtEl>
                                        <p:attrNameLst>
                                          <p:attrName>ppt_x</p:attrName>
                                          <p:attrName>ppt_y</p:attrName>
                                        </p:attrNameLst>
                                      </p:cBhvr>
                                      <p:rCtr x="692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Services 25 (12-03-22)">
    <p:spTree>
      <p:nvGrpSpPr>
        <p:cNvPr id="1" name=""/>
        <p:cNvGrpSpPr/>
        <p:nvPr/>
      </p:nvGrpSpPr>
      <p:grpSpPr>
        <a:xfrm>
          <a:off x="0" y="0"/>
          <a:ext cx="0" cy="0"/>
          <a:chOff x="0" y="0"/>
          <a:chExt cx="0" cy="0"/>
        </a:xfrm>
      </p:grpSpPr>
      <p:sp>
        <p:nvSpPr>
          <p:cNvPr id="6" name="Picture Placeholder 2">
            <a:extLst>
              <a:ext uri="{FF2B5EF4-FFF2-40B4-BE49-F238E27FC236}">
                <a16:creationId xmlns:a16="http://schemas.microsoft.com/office/drawing/2014/main" id="{5A5707BC-693A-46D5-9E72-7C51E5CE19A5}"/>
              </a:ext>
            </a:extLst>
          </p:cNvPr>
          <p:cNvSpPr>
            <a:spLocks noGrp="1"/>
          </p:cNvSpPr>
          <p:nvPr>
            <p:ph type="pic" sz="quarter" idx="10"/>
          </p:nvPr>
        </p:nvSpPr>
        <p:spPr>
          <a:xfrm>
            <a:off x="0" y="0"/>
            <a:ext cx="6210300" cy="10288588"/>
          </a:xfrm>
          <a:prstGeom prst="rect">
            <a:avLst/>
          </a:prstGeom>
          <a:solidFill>
            <a:srgbClr val="E6E6E6"/>
          </a:solidFill>
          <a:ln>
            <a:noFill/>
          </a:ln>
          <a:effectLst/>
        </p:spPr>
        <p:txBody>
          <a:bodyPr vert="horz" wrap="square" lIns="91440" tIns="45720" rIns="91440" bIns="45720" numCol="1" anchor="t" anchorCtr="0" compatLnSpc="1">
            <a:prstTxWarp prst="textNoShape">
              <a:avLst/>
            </a:prstTxWarp>
          </a:bodyPr>
          <a:lstStyle>
            <a:lvl1pPr>
              <a:defRPr lang="en-US" sz="100"/>
            </a:lvl1pPr>
          </a:lstStyle>
          <a:p>
            <a:pPr lvl="0"/>
            <a:endParaRPr lang="en-US" dirty="0"/>
          </a:p>
        </p:txBody>
      </p:sp>
    </p:spTree>
    <p:extLst>
      <p:ext uri="{BB962C8B-B14F-4D97-AF65-F5344CB8AC3E}">
        <p14:creationId xmlns:p14="http://schemas.microsoft.com/office/powerpoint/2010/main" val="2297703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1500" fill="hold"/>
                                        <p:tgtEl>
                                          <p:spTgt spid="6"/>
                                        </p:tgtEl>
                                        <p:attrNameLst>
                                          <p:attrName>ppt_x</p:attrName>
                                        </p:attrNameLst>
                                      </p:cBhvr>
                                      <p:tavLst>
                                        <p:tav tm="0">
                                          <p:val>
                                            <p:strVal val="0-#ppt_w/2"/>
                                          </p:val>
                                        </p:tav>
                                        <p:tav tm="100000">
                                          <p:val>
                                            <p:strVal val="#ppt_x"/>
                                          </p:val>
                                        </p:tav>
                                      </p:tavLst>
                                    </p:anim>
                                    <p:anim calcmode="lin" valueType="num">
                                      <p:cBhvr additive="base">
                                        <p:cTn id="8" dur="1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0741645"/>
      </p:ext>
    </p:extLst>
  </p:cSld>
  <p:clrMapOvr>
    <a:masterClrMapping/>
  </p:clrMapOvr>
  <p:transition spd="slow" advClick="0" advTm="1000">
    <p:push/>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9F4A08-14B5-892A-D254-4DAF070ADE82}"/>
              </a:ext>
            </a:extLst>
          </p:cNvPr>
          <p:cNvSpPr txBox="1"/>
          <p:nvPr userDrawn="1">
            <p:extLst>
              <p:ext uri="{1162E1C5-73C7-4A58-AE30-91384D911F3F}">
                <p184:classification xmlns:p184="http://schemas.microsoft.com/office/powerpoint/2018/4/main" val="hdr"/>
              </p:ext>
            </p:extLst>
          </p:nvPr>
        </p:nvSpPr>
        <p:spPr>
          <a:xfrm>
            <a:off x="17579975" y="63500"/>
            <a:ext cx="673100" cy="152400"/>
          </a:xfrm>
          <a:prstGeom prst="rect">
            <a:avLst/>
          </a:prstGeom>
        </p:spPr>
        <p:txBody>
          <a:bodyPr horzOverflow="overflow" lIns="0" tIns="0" rIns="0" bIns="0">
            <a:spAutoFit/>
          </a:bodyPr>
          <a:lstStyle/>
          <a:p>
            <a:pPr algn="l"/>
            <a:r>
              <a:rPr lang="en-GB" sz="1000" dirty="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IS-INTERNAL</a:t>
            </a:r>
          </a:p>
        </p:txBody>
      </p:sp>
    </p:spTree>
    <p:extLst>
      <p:ext uri="{BB962C8B-B14F-4D97-AF65-F5344CB8AC3E}">
        <p14:creationId xmlns:p14="http://schemas.microsoft.com/office/powerpoint/2010/main" val="2412164020"/>
      </p:ext>
    </p:extLst>
  </p:cSld>
  <p:clrMap bg1="lt1" tx1="dk1" bg2="lt2" tx2="dk2" accent1="accent1" accent2="accent2" accent3="accent3" accent4="accent4" accent5="accent5" accent6="accent6" hlink="hlink" folHlink="folHlink"/>
  <p:sldLayoutIdLst>
    <p:sldLayoutId id="2147484276" r:id="rId1"/>
    <p:sldLayoutId id="2147484277" r:id="rId2"/>
    <p:sldLayoutId id="2147484301" r:id="rId3"/>
    <p:sldLayoutId id="2147484307" r:id="rId4"/>
    <p:sldLayoutId id="2147484316" r:id="rId5"/>
    <p:sldLayoutId id="2147484319" r:id="rId6"/>
    <p:sldLayoutId id="2147484377" r:id="rId7"/>
  </p:sldLayoutIdLst>
  <p:hf hdr="0" dt="0"/>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descr="A close up of a network&#10;&#10;AI-generated content may be incorrect.">
            <a:extLst>
              <a:ext uri="{FF2B5EF4-FFF2-40B4-BE49-F238E27FC236}">
                <a16:creationId xmlns:a16="http://schemas.microsoft.com/office/drawing/2014/main" id="{A8108430-7403-D245-7D3D-886806BDC290}"/>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8" r="8"/>
          <a:stretch>
            <a:fillRect/>
          </a:stretch>
        </p:blipFill>
        <p:spPr/>
      </p:pic>
      <p:sp>
        <p:nvSpPr>
          <p:cNvPr id="22" name="Полилиния: фигура 21">
            <a:extLst>
              <a:ext uri="{FF2B5EF4-FFF2-40B4-BE49-F238E27FC236}">
                <a16:creationId xmlns:a16="http://schemas.microsoft.com/office/drawing/2014/main" id="{0691855E-61E7-4B44-97C8-473746E4CD43}"/>
              </a:ext>
            </a:extLst>
          </p:cNvPr>
          <p:cNvSpPr/>
          <p:nvPr/>
        </p:nvSpPr>
        <p:spPr>
          <a:xfrm>
            <a:off x="6" y="-1"/>
            <a:ext cx="18287994" cy="10288588"/>
          </a:xfrm>
          <a:custGeom>
            <a:avLst/>
            <a:gdLst>
              <a:gd name="connsiteX0" fmla="*/ 18287988 w 18287994"/>
              <a:gd name="connsiteY0" fmla="*/ 6902013 h 10288588"/>
              <a:gd name="connsiteX1" fmla="*/ 18261418 w 18287994"/>
              <a:gd name="connsiteY1" fmla="*/ 6929142 h 10288588"/>
              <a:gd name="connsiteX2" fmla="*/ 18287988 w 18287994"/>
              <a:gd name="connsiteY2" fmla="*/ 6956271 h 10288588"/>
              <a:gd name="connsiteX3" fmla="*/ 16412505 w 18287994"/>
              <a:gd name="connsiteY3" fmla="*/ 5220029 h 10288588"/>
              <a:gd name="connsiteX4" fmla="*/ 14742949 w 18287994"/>
              <a:gd name="connsiteY4" fmla="*/ 6929142 h 10288588"/>
              <a:gd name="connsiteX5" fmla="*/ 16412505 w 18287994"/>
              <a:gd name="connsiteY5" fmla="*/ 8638255 h 10288588"/>
              <a:gd name="connsiteX6" fmla="*/ 18082062 w 18287994"/>
              <a:gd name="connsiteY6" fmla="*/ 6929142 h 10288588"/>
              <a:gd name="connsiteX7" fmla="*/ 12896252 w 18287994"/>
              <a:gd name="connsiteY7" fmla="*/ 5220029 h 10288588"/>
              <a:gd name="connsiteX8" fmla="*/ 11224482 w 18287994"/>
              <a:gd name="connsiteY8" fmla="*/ 6929142 h 10288588"/>
              <a:gd name="connsiteX9" fmla="*/ 12896252 w 18287994"/>
              <a:gd name="connsiteY9" fmla="*/ 8638255 h 10288588"/>
              <a:gd name="connsiteX10" fmla="*/ 14565808 w 18287994"/>
              <a:gd name="connsiteY10" fmla="*/ 6929142 h 10288588"/>
              <a:gd name="connsiteX11" fmla="*/ 18172846 w 18287994"/>
              <a:gd name="connsiteY11" fmla="*/ 3418226 h 10288588"/>
              <a:gd name="connsiteX12" fmla="*/ 16503290 w 18287994"/>
              <a:gd name="connsiteY12" fmla="*/ 5127339 h 10288588"/>
              <a:gd name="connsiteX13" fmla="*/ 18172846 w 18287994"/>
              <a:gd name="connsiteY13" fmla="*/ 6838713 h 10288588"/>
              <a:gd name="connsiteX14" fmla="*/ 18287988 w 18287994"/>
              <a:gd name="connsiteY14" fmla="*/ 6721155 h 10288588"/>
              <a:gd name="connsiteX15" fmla="*/ 18287988 w 18287994"/>
              <a:gd name="connsiteY15" fmla="*/ 3535784 h 10288588"/>
              <a:gd name="connsiteX16" fmla="*/ 14654379 w 18287994"/>
              <a:gd name="connsiteY16" fmla="*/ 3418226 h 10288588"/>
              <a:gd name="connsiteX17" fmla="*/ 12982608 w 18287994"/>
              <a:gd name="connsiteY17" fmla="*/ 5127339 h 10288588"/>
              <a:gd name="connsiteX18" fmla="*/ 14654379 w 18287994"/>
              <a:gd name="connsiteY18" fmla="*/ 6838713 h 10288588"/>
              <a:gd name="connsiteX19" fmla="*/ 16323935 w 18287994"/>
              <a:gd name="connsiteY19" fmla="*/ 5127339 h 10288588"/>
              <a:gd name="connsiteX20" fmla="*/ 11135911 w 18287994"/>
              <a:gd name="connsiteY20" fmla="*/ 3418226 h 10288588"/>
              <a:gd name="connsiteX21" fmla="*/ 9466356 w 18287994"/>
              <a:gd name="connsiteY21" fmla="*/ 5127339 h 10288588"/>
              <a:gd name="connsiteX22" fmla="*/ 11135911 w 18287994"/>
              <a:gd name="connsiteY22" fmla="*/ 6838713 h 10288588"/>
              <a:gd name="connsiteX23" fmla="*/ 12807682 w 18287994"/>
              <a:gd name="connsiteY23" fmla="*/ 5127339 h 10288588"/>
              <a:gd name="connsiteX24" fmla="*/ 18287988 w 18287994"/>
              <a:gd name="connsiteY24" fmla="*/ 3298408 h 10288588"/>
              <a:gd name="connsiteX25" fmla="*/ 18261418 w 18287994"/>
              <a:gd name="connsiteY25" fmla="*/ 3327797 h 10288588"/>
              <a:gd name="connsiteX26" fmla="*/ 18287988 w 18287994"/>
              <a:gd name="connsiteY26" fmla="*/ 3354926 h 10288588"/>
              <a:gd name="connsiteX27" fmla="*/ 16412505 w 18287994"/>
              <a:gd name="connsiteY27" fmla="*/ 1616424 h 10288588"/>
              <a:gd name="connsiteX28" fmla="*/ 14742949 w 18287994"/>
              <a:gd name="connsiteY28" fmla="*/ 3327797 h 10288588"/>
              <a:gd name="connsiteX29" fmla="*/ 16412505 w 18287994"/>
              <a:gd name="connsiteY29" fmla="*/ 5036910 h 10288588"/>
              <a:gd name="connsiteX30" fmla="*/ 18082062 w 18287994"/>
              <a:gd name="connsiteY30" fmla="*/ 3327797 h 10288588"/>
              <a:gd name="connsiteX31" fmla="*/ 12896252 w 18287994"/>
              <a:gd name="connsiteY31" fmla="*/ 1616424 h 10288588"/>
              <a:gd name="connsiteX32" fmla="*/ 11224482 w 18287994"/>
              <a:gd name="connsiteY32" fmla="*/ 3327797 h 10288588"/>
              <a:gd name="connsiteX33" fmla="*/ 12896252 w 18287994"/>
              <a:gd name="connsiteY33" fmla="*/ 5036910 h 10288588"/>
              <a:gd name="connsiteX34" fmla="*/ 14565808 w 18287994"/>
              <a:gd name="connsiteY34" fmla="*/ 3327797 h 10288588"/>
              <a:gd name="connsiteX35" fmla="*/ 9377785 w 18287994"/>
              <a:gd name="connsiteY35" fmla="*/ 1616424 h 10288588"/>
              <a:gd name="connsiteX36" fmla="*/ 7708229 w 18287994"/>
              <a:gd name="connsiteY36" fmla="*/ 3327797 h 10288588"/>
              <a:gd name="connsiteX37" fmla="*/ 9377785 w 18287994"/>
              <a:gd name="connsiteY37" fmla="*/ 5036910 h 10288588"/>
              <a:gd name="connsiteX38" fmla="*/ 11047341 w 18287994"/>
              <a:gd name="connsiteY38" fmla="*/ 3327797 h 10288588"/>
              <a:gd name="connsiteX39" fmla="*/ 17993490 w 18287994"/>
              <a:gd name="connsiteY39" fmla="*/ 1 h 10288588"/>
              <a:gd name="connsiteX40" fmla="*/ 16503290 w 18287994"/>
              <a:gd name="connsiteY40" fmla="*/ 1525995 h 10288588"/>
              <a:gd name="connsiteX41" fmla="*/ 18172846 w 18287994"/>
              <a:gd name="connsiteY41" fmla="*/ 3237368 h 10288588"/>
              <a:gd name="connsiteX42" fmla="*/ 18287988 w 18287994"/>
              <a:gd name="connsiteY42" fmla="*/ 3119810 h 10288588"/>
              <a:gd name="connsiteX43" fmla="*/ 18287988 w 18287994"/>
              <a:gd name="connsiteY43" fmla="*/ 1 h 10288588"/>
              <a:gd name="connsiteX44" fmla="*/ 15010875 w 18287994"/>
              <a:gd name="connsiteY44" fmla="*/ 1 h 10288588"/>
              <a:gd name="connsiteX45" fmla="*/ 16412505 w 18287994"/>
              <a:gd name="connsiteY45" fmla="*/ 1435565 h 10288588"/>
              <a:gd name="connsiteX46" fmla="*/ 17814134 w 18287994"/>
              <a:gd name="connsiteY46" fmla="*/ 1 h 10288588"/>
              <a:gd name="connsiteX47" fmla="*/ 14472809 w 18287994"/>
              <a:gd name="connsiteY47" fmla="*/ 1 h 10288588"/>
              <a:gd name="connsiteX48" fmla="*/ 12982608 w 18287994"/>
              <a:gd name="connsiteY48" fmla="*/ 1525995 h 10288588"/>
              <a:gd name="connsiteX49" fmla="*/ 14654379 w 18287994"/>
              <a:gd name="connsiteY49" fmla="*/ 3237368 h 10288588"/>
              <a:gd name="connsiteX50" fmla="*/ 16323935 w 18287994"/>
              <a:gd name="connsiteY50" fmla="*/ 1525995 h 10288588"/>
              <a:gd name="connsiteX51" fmla="*/ 14833734 w 18287994"/>
              <a:gd name="connsiteY51" fmla="*/ 1 h 10288588"/>
              <a:gd name="connsiteX52" fmla="*/ 11494622 w 18287994"/>
              <a:gd name="connsiteY52" fmla="*/ 1 h 10288588"/>
              <a:gd name="connsiteX53" fmla="*/ 12896252 w 18287994"/>
              <a:gd name="connsiteY53" fmla="*/ 1435565 h 10288588"/>
              <a:gd name="connsiteX54" fmla="*/ 14295668 w 18287994"/>
              <a:gd name="connsiteY54" fmla="*/ 1 h 10288588"/>
              <a:gd name="connsiteX55" fmla="*/ 10956556 w 18287994"/>
              <a:gd name="connsiteY55" fmla="*/ 1 h 10288588"/>
              <a:gd name="connsiteX56" fmla="*/ 9466356 w 18287994"/>
              <a:gd name="connsiteY56" fmla="*/ 1525995 h 10288588"/>
              <a:gd name="connsiteX57" fmla="*/ 11135911 w 18287994"/>
              <a:gd name="connsiteY57" fmla="*/ 3237368 h 10288588"/>
              <a:gd name="connsiteX58" fmla="*/ 12807682 w 18287994"/>
              <a:gd name="connsiteY58" fmla="*/ 1525995 h 10288588"/>
              <a:gd name="connsiteX59" fmla="*/ 11317482 w 18287994"/>
              <a:gd name="connsiteY59" fmla="*/ 1 h 10288588"/>
              <a:gd name="connsiteX60" fmla="*/ 7976155 w 18287994"/>
              <a:gd name="connsiteY60" fmla="*/ 1 h 10288588"/>
              <a:gd name="connsiteX61" fmla="*/ 9377785 w 18287994"/>
              <a:gd name="connsiteY61" fmla="*/ 1435565 h 10288588"/>
              <a:gd name="connsiteX62" fmla="*/ 10779415 w 18287994"/>
              <a:gd name="connsiteY62" fmla="*/ 1 h 10288588"/>
              <a:gd name="connsiteX63" fmla="*/ 7440303 w 18287994"/>
              <a:gd name="connsiteY63" fmla="*/ 1 h 10288588"/>
              <a:gd name="connsiteX64" fmla="*/ 5947889 w 18287994"/>
              <a:gd name="connsiteY64" fmla="*/ 1525995 h 10288588"/>
              <a:gd name="connsiteX65" fmla="*/ 7617444 w 18287994"/>
              <a:gd name="connsiteY65" fmla="*/ 3237368 h 10288588"/>
              <a:gd name="connsiteX66" fmla="*/ 9287000 w 18287994"/>
              <a:gd name="connsiteY66" fmla="*/ 1525995 h 10288588"/>
              <a:gd name="connsiteX67" fmla="*/ 7796801 w 18287994"/>
              <a:gd name="connsiteY67" fmla="*/ 1 h 10288588"/>
              <a:gd name="connsiteX68" fmla="*/ 4457689 w 18287994"/>
              <a:gd name="connsiteY68" fmla="*/ 1 h 10288588"/>
              <a:gd name="connsiteX69" fmla="*/ 5859318 w 18287994"/>
              <a:gd name="connsiteY69" fmla="*/ 1435565 h 10288588"/>
              <a:gd name="connsiteX70" fmla="*/ 7260949 w 18287994"/>
              <a:gd name="connsiteY70" fmla="*/ 1 h 10288588"/>
              <a:gd name="connsiteX71" fmla="*/ 3008665 w 18287994"/>
              <a:gd name="connsiteY71" fmla="*/ 0 h 10288588"/>
              <a:gd name="connsiteX72" fmla="*/ 18287994 w 18287994"/>
              <a:gd name="connsiteY72" fmla="*/ 0 h 10288588"/>
              <a:gd name="connsiteX73" fmla="*/ 18287994 w 18287994"/>
              <a:gd name="connsiteY73" fmla="*/ 10288588 h 10288588"/>
              <a:gd name="connsiteX74" fmla="*/ 18287988 w 18287994"/>
              <a:gd name="connsiteY74" fmla="*/ 10288588 h 10288588"/>
              <a:gd name="connsiteX75" fmla="*/ 18287988 w 18287994"/>
              <a:gd name="connsiteY75" fmla="*/ 7137129 h 10288588"/>
              <a:gd name="connsiteX76" fmla="*/ 18172846 w 18287994"/>
              <a:gd name="connsiteY76" fmla="*/ 7019571 h 10288588"/>
              <a:gd name="connsiteX77" fmla="*/ 16503290 w 18287994"/>
              <a:gd name="connsiteY77" fmla="*/ 8730945 h 10288588"/>
              <a:gd name="connsiteX78" fmla="*/ 18024490 w 18287994"/>
              <a:gd name="connsiteY78" fmla="*/ 10288588 h 10288588"/>
              <a:gd name="connsiteX79" fmla="*/ 17847350 w 18287994"/>
              <a:gd name="connsiteY79" fmla="*/ 10288588 h 10288588"/>
              <a:gd name="connsiteX80" fmla="*/ 16412505 w 18287994"/>
              <a:gd name="connsiteY80" fmla="*/ 8821374 h 10288588"/>
              <a:gd name="connsiteX81" fmla="*/ 14977662 w 18287994"/>
              <a:gd name="connsiteY81" fmla="*/ 10288588 h 10288588"/>
              <a:gd name="connsiteX82" fmla="*/ 14802735 w 18287994"/>
              <a:gd name="connsiteY82" fmla="*/ 10288588 h 10288588"/>
              <a:gd name="connsiteX83" fmla="*/ 16323935 w 18287994"/>
              <a:gd name="connsiteY83" fmla="*/ 8730945 h 10288588"/>
              <a:gd name="connsiteX84" fmla="*/ 14654379 w 18287994"/>
              <a:gd name="connsiteY84" fmla="*/ 7019571 h 10288588"/>
              <a:gd name="connsiteX85" fmla="*/ 12982608 w 18287994"/>
              <a:gd name="connsiteY85" fmla="*/ 8730945 h 10288588"/>
              <a:gd name="connsiteX86" fmla="*/ 14508236 w 18287994"/>
              <a:gd name="connsiteY86" fmla="*/ 10288588 h 10288588"/>
              <a:gd name="connsiteX87" fmla="*/ 3008665 w 18287994"/>
              <a:gd name="connsiteY87" fmla="*/ 10288588 h 10288588"/>
              <a:gd name="connsiteX88" fmla="*/ 3008665 w 18287994"/>
              <a:gd name="connsiteY88" fmla="*/ 10288587 h 10288588"/>
              <a:gd name="connsiteX89" fmla="*/ 0 w 18287994"/>
              <a:gd name="connsiteY89" fmla="*/ 10288587 h 10288588"/>
              <a:gd name="connsiteX90" fmla="*/ 0 w 18287994"/>
              <a:gd name="connsiteY90" fmla="*/ 4 h 10288588"/>
              <a:gd name="connsiteX91" fmla="*/ 3008665 w 18287994"/>
              <a:gd name="connsiteY91" fmla="*/ 4 h 10288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18287994" h="10288588">
                <a:moveTo>
                  <a:pt x="18287988" y="6902013"/>
                </a:moveTo>
                <a:lnTo>
                  <a:pt x="18261418" y="6929142"/>
                </a:lnTo>
                <a:lnTo>
                  <a:pt x="18287988" y="6956271"/>
                </a:lnTo>
                <a:close/>
                <a:moveTo>
                  <a:pt x="16412505" y="5220029"/>
                </a:moveTo>
                <a:lnTo>
                  <a:pt x="14742949" y="6929142"/>
                </a:lnTo>
                <a:lnTo>
                  <a:pt x="16412505" y="8638255"/>
                </a:lnTo>
                <a:lnTo>
                  <a:pt x="18082062" y="6929142"/>
                </a:lnTo>
                <a:close/>
                <a:moveTo>
                  <a:pt x="12896252" y="5220029"/>
                </a:moveTo>
                <a:lnTo>
                  <a:pt x="11224482" y="6929142"/>
                </a:lnTo>
                <a:lnTo>
                  <a:pt x="12896252" y="8638255"/>
                </a:lnTo>
                <a:lnTo>
                  <a:pt x="14565808" y="6929142"/>
                </a:lnTo>
                <a:close/>
                <a:moveTo>
                  <a:pt x="18172846" y="3418226"/>
                </a:moveTo>
                <a:lnTo>
                  <a:pt x="16503290" y="5127339"/>
                </a:lnTo>
                <a:lnTo>
                  <a:pt x="18172846" y="6838713"/>
                </a:lnTo>
                <a:lnTo>
                  <a:pt x="18287988" y="6721155"/>
                </a:lnTo>
                <a:lnTo>
                  <a:pt x="18287988" y="3535784"/>
                </a:lnTo>
                <a:close/>
                <a:moveTo>
                  <a:pt x="14654379" y="3418226"/>
                </a:moveTo>
                <a:lnTo>
                  <a:pt x="12982608" y="5127339"/>
                </a:lnTo>
                <a:lnTo>
                  <a:pt x="14654379" y="6838713"/>
                </a:lnTo>
                <a:lnTo>
                  <a:pt x="16323935" y="5127339"/>
                </a:lnTo>
                <a:close/>
                <a:moveTo>
                  <a:pt x="11135911" y="3418226"/>
                </a:moveTo>
                <a:lnTo>
                  <a:pt x="9466356" y="5127339"/>
                </a:lnTo>
                <a:lnTo>
                  <a:pt x="11135911" y="6838713"/>
                </a:lnTo>
                <a:lnTo>
                  <a:pt x="12807682" y="5127339"/>
                </a:lnTo>
                <a:close/>
                <a:moveTo>
                  <a:pt x="18287988" y="3298408"/>
                </a:moveTo>
                <a:lnTo>
                  <a:pt x="18261418" y="3327797"/>
                </a:lnTo>
                <a:lnTo>
                  <a:pt x="18287988" y="3354926"/>
                </a:lnTo>
                <a:close/>
                <a:moveTo>
                  <a:pt x="16412505" y="1616424"/>
                </a:moveTo>
                <a:lnTo>
                  <a:pt x="14742949" y="3327797"/>
                </a:lnTo>
                <a:lnTo>
                  <a:pt x="16412505" y="5036910"/>
                </a:lnTo>
                <a:lnTo>
                  <a:pt x="18082062" y="3327797"/>
                </a:lnTo>
                <a:close/>
                <a:moveTo>
                  <a:pt x="12896252" y="1616424"/>
                </a:moveTo>
                <a:lnTo>
                  <a:pt x="11224482" y="3327797"/>
                </a:lnTo>
                <a:lnTo>
                  <a:pt x="12896252" y="5036910"/>
                </a:lnTo>
                <a:lnTo>
                  <a:pt x="14565808" y="3327797"/>
                </a:lnTo>
                <a:close/>
                <a:moveTo>
                  <a:pt x="9377785" y="1616424"/>
                </a:moveTo>
                <a:lnTo>
                  <a:pt x="7708229" y="3327797"/>
                </a:lnTo>
                <a:lnTo>
                  <a:pt x="9377785" y="5036910"/>
                </a:lnTo>
                <a:lnTo>
                  <a:pt x="11047341" y="3327797"/>
                </a:lnTo>
                <a:close/>
                <a:moveTo>
                  <a:pt x="17993490" y="1"/>
                </a:moveTo>
                <a:lnTo>
                  <a:pt x="16503290" y="1525995"/>
                </a:lnTo>
                <a:lnTo>
                  <a:pt x="18172846" y="3237368"/>
                </a:lnTo>
                <a:lnTo>
                  <a:pt x="18287988" y="3119810"/>
                </a:lnTo>
                <a:lnTo>
                  <a:pt x="18287988" y="1"/>
                </a:lnTo>
                <a:close/>
                <a:moveTo>
                  <a:pt x="15010875" y="1"/>
                </a:moveTo>
                <a:lnTo>
                  <a:pt x="16412505" y="1435565"/>
                </a:lnTo>
                <a:lnTo>
                  <a:pt x="17814134" y="1"/>
                </a:lnTo>
                <a:close/>
                <a:moveTo>
                  <a:pt x="14472809" y="1"/>
                </a:moveTo>
                <a:lnTo>
                  <a:pt x="12982608" y="1525995"/>
                </a:lnTo>
                <a:lnTo>
                  <a:pt x="14654379" y="3237368"/>
                </a:lnTo>
                <a:lnTo>
                  <a:pt x="16323935" y="1525995"/>
                </a:lnTo>
                <a:lnTo>
                  <a:pt x="14833734" y="1"/>
                </a:lnTo>
                <a:close/>
                <a:moveTo>
                  <a:pt x="11494622" y="1"/>
                </a:moveTo>
                <a:lnTo>
                  <a:pt x="12896252" y="1435565"/>
                </a:lnTo>
                <a:lnTo>
                  <a:pt x="14295668" y="1"/>
                </a:lnTo>
                <a:close/>
                <a:moveTo>
                  <a:pt x="10956556" y="1"/>
                </a:moveTo>
                <a:lnTo>
                  <a:pt x="9466356" y="1525995"/>
                </a:lnTo>
                <a:lnTo>
                  <a:pt x="11135911" y="3237368"/>
                </a:lnTo>
                <a:lnTo>
                  <a:pt x="12807682" y="1525995"/>
                </a:lnTo>
                <a:lnTo>
                  <a:pt x="11317482" y="1"/>
                </a:lnTo>
                <a:close/>
                <a:moveTo>
                  <a:pt x="7976155" y="1"/>
                </a:moveTo>
                <a:lnTo>
                  <a:pt x="9377785" y="1435565"/>
                </a:lnTo>
                <a:lnTo>
                  <a:pt x="10779415" y="1"/>
                </a:lnTo>
                <a:close/>
                <a:moveTo>
                  <a:pt x="7440303" y="1"/>
                </a:moveTo>
                <a:lnTo>
                  <a:pt x="5947889" y="1525995"/>
                </a:lnTo>
                <a:lnTo>
                  <a:pt x="7617444" y="3237368"/>
                </a:lnTo>
                <a:lnTo>
                  <a:pt x="9287000" y="1525995"/>
                </a:lnTo>
                <a:lnTo>
                  <a:pt x="7796801" y="1"/>
                </a:lnTo>
                <a:close/>
                <a:moveTo>
                  <a:pt x="4457689" y="1"/>
                </a:moveTo>
                <a:lnTo>
                  <a:pt x="5859318" y="1435565"/>
                </a:lnTo>
                <a:lnTo>
                  <a:pt x="7260949" y="1"/>
                </a:lnTo>
                <a:close/>
                <a:moveTo>
                  <a:pt x="3008665" y="0"/>
                </a:moveTo>
                <a:lnTo>
                  <a:pt x="18287994" y="0"/>
                </a:lnTo>
                <a:lnTo>
                  <a:pt x="18287994" y="10288588"/>
                </a:lnTo>
                <a:lnTo>
                  <a:pt x="18287988" y="10288588"/>
                </a:lnTo>
                <a:lnTo>
                  <a:pt x="18287988" y="7137129"/>
                </a:lnTo>
                <a:lnTo>
                  <a:pt x="18172846" y="7019571"/>
                </a:lnTo>
                <a:lnTo>
                  <a:pt x="16503290" y="8730945"/>
                </a:lnTo>
                <a:lnTo>
                  <a:pt x="18024490" y="10288588"/>
                </a:lnTo>
                <a:lnTo>
                  <a:pt x="17847350" y="10288588"/>
                </a:lnTo>
                <a:lnTo>
                  <a:pt x="16412505" y="8821374"/>
                </a:lnTo>
                <a:lnTo>
                  <a:pt x="14977662" y="10288588"/>
                </a:lnTo>
                <a:lnTo>
                  <a:pt x="14802735" y="10288588"/>
                </a:lnTo>
                <a:lnTo>
                  <a:pt x="16323935" y="8730945"/>
                </a:lnTo>
                <a:lnTo>
                  <a:pt x="14654379" y="7019571"/>
                </a:lnTo>
                <a:lnTo>
                  <a:pt x="12982608" y="8730945"/>
                </a:lnTo>
                <a:lnTo>
                  <a:pt x="14508236" y="10288588"/>
                </a:lnTo>
                <a:lnTo>
                  <a:pt x="3008665" y="10288588"/>
                </a:lnTo>
                <a:lnTo>
                  <a:pt x="3008665" y="10288587"/>
                </a:lnTo>
                <a:lnTo>
                  <a:pt x="0" y="10288587"/>
                </a:lnTo>
                <a:lnTo>
                  <a:pt x="0" y="4"/>
                </a:lnTo>
                <a:lnTo>
                  <a:pt x="3008665" y="4"/>
                </a:lnTo>
                <a:close/>
              </a:path>
            </a:pathLst>
          </a:custGeom>
          <a:gradFill flip="none" rotWithShape="1">
            <a:gsLst>
              <a:gs pos="0">
                <a:srgbClr val="283749">
                  <a:alpha val="13000"/>
                </a:srgbClr>
              </a:gs>
              <a:gs pos="100000">
                <a:srgbClr val="283749"/>
              </a:gs>
            </a:gsLst>
            <a:path path="circle">
              <a:fillToRect l="100000" t="100000"/>
            </a:path>
            <a:tileRect r="-100000" b="-10000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defTabSz="457200" eaLnBrk="1" hangingPunct="1"/>
            <a:endParaRPr lang="ru-RU" dirty="0"/>
          </a:p>
        </p:txBody>
      </p:sp>
      <p:sp>
        <p:nvSpPr>
          <p:cNvPr id="12" name="TextBox 11">
            <a:extLst>
              <a:ext uri="{FF2B5EF4-FFF2-40B4-BE49-F238E27FC236}">
                <a16:creationId xmlns:a16="http://schemas.microsoft.com/office/drawing/2014/main" id="{206517BB-14CD-4BC5-B9F3-8946C560AFE8}"/>
              </a:ext>
            </a:extLst>
          </p:cNvPr>
          <p:cNvSpPr txBox="1"/>
          <p:nvPr/>
        </p:nvSpPr>
        <p:spPr>
          <a:xfrm>
            <a:off x="212452" y="5705927"/>
            <a:ext cx="9047976" cy="1107996"/>
          </a:xfrm>
          <a:prstGeom prst="rect">
            <a:avLst/>
          </a:prstGeom>
          <a:noFill/>
        </p:spPr>
        <p:txBody>
          <a:bodyPr wrap="square" rtlCol="0">
            <a:spAutoFit/>
          </a:bodyPr>
          <a:lstStyle/>
          <a:p>
            <a:pPr algn="ctr"/>
            <a:r>
              <a:rPr lang="en-US" sz="6600" spc="-3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Data Protection 2025</a:t>
            </a:r>
            <a:endParaRPr lang="ru-RU" sz="6600" spc="-3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13" name="TextBox 12">
            <a:extLst>
              <a:ext uri="{FF2B5EF4-FFF2-40B4-BE49-F238E27FC236}">
                <a16:creationId xmlns:a16="http://schemas.microsoft.com/office/drawing/2014/main" id="{502ED064-F742-419C-994D-7D225E03E579}"/>
              </a:ext>
            </a:extLst>
          </p:cNvPr>
          <p:cNvSpPr txBox="1"/>
          <p:nvPr/>
        </p:nvSpPr>
        <p:spPr>
          <a:xfrm>
            <a:off x="1645920" y="6783419"/>
            <a:ext cx="6693407" cy="2554545"/>
          </a:xfrm>
          <a:prstGeom prst="rect">
            <a:avLst/>
          </a:prstGeom>
          <a:noFill/>
        </p:spPr>
        <p:txBody>
          <a:bodyPr wrap="square" rtlCol="0">
            <a:spAutoFit/>
          </a:bodyPr>
          <a:lstStyle/>
          <a:p>
            <a:pPr algn="ctr"/>
            <a:r>
              <a:rPr lang="en-US" sz="4000" spc="-300" dirty="0">
                <a:solidFill>
                  <a:schemeClr val="bg2"/>
                </a:solidFill>
                <a:latin typeface="Montserrat Light" panose="00000400000000000000" pitchFamily="50" charset="0"/>
                <a:ea typeface="Roboto Black" panose="02000000000000000000" pitchFamily="2" charset="0"/>
                <a:cs typeface="Open Sans Light" panose="020B0306030504020204" pitchFamily="34" charset="0"/>
              </a:rPr>
              <a:t>New Rules</a:t>
            </a:r>
          </a:p>
          <a:p>
            <a:pPr algn="ctr"/>
            <a:r>
              <a:rPr lang="en-US" sz="4000" spc="-300" dirty="0">
                <a:solidFill>
                  <a:schemeClr val="bg2"/>
                </a:solidFill>
                <a:latin typeface="Montserrat Light" panose="00000400000000000000" pitchFamily="50" charset="0"/>
                <a:ea typeface="Roboto Black" panose="02000000000000000000" pitchFamily="2" charset="0"/>
                <a:cs typeface="Open Sans Light" panose="020B0306030504020204" pitchFamily="34" charset="0"/>
              </a:rPr>
              <a:t>New Responsibilities</a:t>
            </a:r>
          </a:p>
          <a:p>
            <a:pPr algn="ctr"/>
            <a:endParaRPr lang="en-US" sz="4000" spc="-300" dirty="0">
              <a:solidFill>
                <a:schemeClr val="bg2"/>
              </a:solidFill>
              <a:latin typeface="Montserrat Light" panose="00000400000000000000" pitchFamily="50" charset="0"/>
              <a:ea typeface="Roboto Black" panose="02000000000000000000" pitchFamily="2" charset="0"/>
              <a:cs typeface="Open Sans Light" panose="020B0306030504020204" pitchFamily="34" charset="0"/>
            </a:endParaRPr>
          </a:p>
          <a:p>
            <a:pPr algn="ctr"/>
            <a:r>
              <a:rPr lang="en-US" sz="4000" spc="-3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rPr>
              <a:t>For Insights Consultants Group</a:t>
            </a:r>
            <a:endParaRPr lang="en-US" sz="4000" spc="-300" dirty="0">
              <a:solidFill>
                <a:schemeClr val="bg2"/>
              </a:solidFill>
              <a:latin typeface="Montserrat Light" panose="00000400000000000000" pitchFamily="50" charset="0"/>
              <a:ea typeface="Roboto Black" panose="02000000000000000000" pitchFamily="2" charset="0"/>
              <a:cs typeface="Open Sans Light" panose="020B0306030504020204" pitchFamily="34" charset="0"/>
            </a:endParaRPr>
          </a:p>
        </p:txBody>
      </p:sp>
      <p:sp>
        <p:nvSpPr>
          <p:cNvPr id="46" name="Полилиния: фигура 45">
            <a:extLst>
              <a:ext uri="{FF2B5EF4-FFF2-40B4-BE49-F238E27FC236}">
                <a16:creationId xmlns:a16="http://schemas.microsoft.com/office/drawing/2014/main" id="{4B3B1047-AECE-4F39-A3BE-3A303F5356CA}"/>
              </a:ext>
            </a:extLst>
          </p:cNvPr>
          <p:cNvSpPr/>
          <p:nvPr/>
        </p:nvSpPr>
        <p:spPr>
          <a:xfrm>
            <a:off x="4457693" y="0"/>
            <a:ext cx="2803260" cy="1435564"/>
          </a:xfrm>
          <a:custGeom>
            <a:avLst/>
            <a:gdLst>
              <a:gd name="connsiteX0" fmla="*/ 0 w 2803260"/>
              <a:gd name="connsiteY0" fmla="*/ 0 h 1435564"/>
              <a:gd name="connsiteX1" fmla="*/ 2803260 w 2803260"/>
              <a:gd name="connsiteY1" fmla="*/ 0 h 1435564"/>
              <a:gd name="connsiteX2" fmla="*/ 1401630 w 2803260"/>
              <a:gd name="connsiteY2" fmla="*/ 1435564 h 1435564"/>
              <a:gd name="connsiteX3" fmla="*/ 0 w 2803260"/>
              <a:gd name="connsiteY3" fmla="*/ 0 h 1435564"/>
            </a:gdLst>
            <a:ahLst/>
            <a:cxnLst>
              <a:cxn ang="0">
                <a:pos x="connsiteX0" y="connsiteY0"/>
              </a:cxn>
              <a:cxn ang="0">
                <a:pos x="connsiteX1" y="connsiteY1"/>
              </a:cxn>
              <a:cxn ang="0">
                <a:pos x="connsiteX2" y="connsiteY2"/>
              </a:cxn>
              <a:cxn ang="0">
                <a:pos x="connsiteX3" y="connsiteY3"/>
              </a:cxn>
            </a:cxnLst>
            <a:rect l="l" t="t" r="r" b="b"/>
            <a:pathLst>
              <a:path w="2803260" h="1435564">
                <a:moveTo>
                  <a:pt x="0" y="0"/>
                </a:moveTo>
                <a:lnTo>
                  <a:pt x="2803260" y="0"/>
                </a:lnTo>
                <a:lnTo>
                  <a:pt x="1401630" y="1435564"/>
                </a:lnTo>
                <a:lnTo>
                  <a:pt x="0" y="0"/>
                </a:lnTo>
                <a:close/>
              </a:path>
            </a:pathLst>
          </a:custGeom>
          <a:solidFill>
            <a:schemeClr val="accent4">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44" name="Полилиния: фигура 43">
            <a:extLst>
              <a:ext uri="{FF2B5EF4-FFF2-40B4-BE49-F238E27FC236}">
                <a16:creationId xmlns:a16="http://schemas.microsoft.com/office/drawing/2014/main" id="{D2B3E06B-411D-4B5C-B5EB-A598894274E5}"/>
              </a:ext>
            </a:extLst>
          </p:cNvPr>
          <p:cNvSpPr/>
          <p:nvPr/>
        </p:nvSpPr>
        <p:spPr>
          <a:xfrm>
            <a:off x="5947893" y="0"/>
            <a:ext cx="3339112" cy="3237367"/>
          </a:xfrm>
          <a:custGeom>
            <a:avLst/>
            <a:gdLst>
              <a:gd name="connsiteX0" fmla="*/ 1492415 w 3339112"/>
              <a:gd name="connsiteY0" fmla="*/ 0 h 3237367"/>
              <a:gd name="connsiteX1" fmla="*/ 1848912 w 3339112"/>
              <a:gd name="connsiteY1" fmla="*/ 0 h 3237367"/>
              <a:gd name="connsiteX2" fmla="*/ 3339112 w 3339112"/>
              <a:gd name="connsiteY2" fmla="*/ 1525994 h 3237367"/>
              <a:gd name="connsiteX3" fmla="*/ 1669556 w 3339112"/>
              <a:gd name="connsiteY3" fmla="*/ 3237367 h 3237367"/>
              <a:gd name="connsiteX4" fmla="*/ 0 w 3339112"/>
              <a:gd name="connsiteY4" fmla="*/ 1525994 h 3237367"/>
              <a:gd name="connsiteX5" fmla="*/ 1492415 w 3339112"/>
              <a:gd name="connsiteY5" fmla="*/ 0 h 323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39112" h="3237367">
                <a:moveTo>
                  <a:pt x="1492415" y="0"/>
                </a:moveTo>
                <a:lnTo>
                  <a:pt x="1848912" y="0"/>
                </a:lnTo>
                <a:lnTo>
                  <a:pt x="3339112" y="1525994"/>
                </a:lnTo>
                <a:lnTo>
                  <a:pt x="1669556" y="3237367"/>
                </a:lnTo>
                <a:lnTo>
                  <a:pt x="0" y="1525994"/>
                </a:lnTo>
                <a:lnTo>
                  <a:pt x="1492415" y="0"/>
                </a:lnTo>
                <a:close/>
              </a:path>
            </a:pathLst>
          </a:custGeom>
          <a:solidFill>
            <a:schemeClr val="accent4">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42" name="Полилиния: фигура 41">
            <a:extLst>
              <a:ext uri="{FF2B5EF4-FFF2-40B4-BE49-F238E27FC236}">
                <a16:creationId xmlns:a16="http://schemas.microsoft.com/office/drawing/2014/main" id="{E8B2C047-8D11-470E-B75A-DAE8503B50B3}"/>
              </a:ext>
            </a:extLst>
          </p:cNvPr>
          <p:cNvSpPr/>
          <p:nvPr/>
        </p:nvSpPr>
        <p:spPr>
          <a:xfrm>
            <a:off x="7976160" y="0"/>
            <a:ext cx="2803260" cy="1435564"/>
          </a:xfrm>
          <a:custGeom>
            <a:avLst/>
            <a:gdLst>
              <a:gd name="connsiteX0" fmla="*/ 0 w 2803260"/>
              <a:gd name="connsiteY0" fmla="*/ 0 h 1435564"/>
              <a:gd name="connsiteX1" fmla="*/ 2803260 w 2803260"/>
              <a:gd name="connsiteY1" fmla="*/ 0 h 1435564"/>
              <a:gd name="connsiteX2" fmla="*/ 1401630 w 2803260"/>
              <a:gd name="connsiteY2" fmla="*/ 1435564 h 1435564"/>
              <a:gd name="connsiteX3" fmla="*/ 0 w 2803260"/>
              <a:gd name="connsiteY3" fmla="*/ 0 h 1435564"/>
            </a:gdLst>
            <a:ahLst/>
            <a:cxnLst>
              <a:cxn ang="0">
                <a:pos x="connsiteX0" y="connsiteY0"/>
              </a:cxn>
              <a:cxn ang="0">
                <a:pos x="connsiteX1" y="connsiteY1"/>
              </a:cxn>
              <a:cxn ang="0">
                <a:pos x="connsiteX2" y="connsiteY2"/>
              </a:cxn>
              <a:cxn ang="0">
                <a:pos x="connsiteX3" y="connsiteY3"/>
              </a:cxn>
            </a:cxnLst>
            <a:rect l="l" t="t" r="r" b="b"/>
            <a:pathLst>
              <a:path w="2803260" h="1435564">
                <a:moveTo>
                  <a:pt x="0" y="0"/>
                </a:moveTo>
                <a:lnTo>
                  <a:pt x="2803260" y="0"/>
                </a:lnTo>
                <a:lnTo>
                  <a:pt x="1401630" y="1435564"/>
                </a:lnTo>
                <a:lnTo>
                  <a:pt x="0" y="0"/>
                </a:lnTo>
                <a:close/>
              </a:path>
            </a:pathLst>
          </a:custGeom>
          <a:solidFill>
            <a:schemeClr val="accent4">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41" name="Полилиния: фигура 40">
            <a:extLst>
              <a:ext uri="{FF2B5EF4-FFF2-40B4-BE49-F238E27FC236}">
                <a16:creationId xmlns:a16="http://schemas.microsoft.com/office/drawing/2014/main" id="{BFB2145F-A3D9-4234-81A5-3D92DDA524D6}"/>
              </a:ext>
            </a:extLst>
          </p:cNvPr>
          <p:cNvSpPr/>
          <p:nvPr/>
        </p:nvSpPr>
        <p:spPr>
          <a:xfrm>
            <a:off x="9466361" y="0"/>
            <a:ext cx="3341326" cy="3237367"/>
          </a:xfrm>
          <a:custGeom>
            <a:avLst/>
            <a:gdLst>
              <a:gd name="connsiteX0" fmla="*/ 1490200 w 3341326"/>
              <a:gd name="connsiteY0" fmla="*/ 0 h 3237367"/>
              <a:gd name="connsiteX1" fmla="*/ 1851126 w 3341326"/>
              <a:gd name="connsiteY1" fmla="*/ 0 h 3237367"/>
              <a:gd name="connsiteX2" fmla="*/ 3341326 w 3341326"/>
              <a:gd name="connsiteY2" fmla="*/ 1525994 h 3237367"/>
              <a:gd name="connsiteX3" fmla="*/ 1669555 w 3341326"/>
              <a:gd name="connsiteY3" fmla="*/ 3237367 h 3237367"/>
              <a:gd name="connsiteX4" fmla="*/ 0 w 3341326"/>
              <a:gd name="connsiteY4" fmla="*/ 1525994 h 3237367"/>
              <a:gd name="connsiteX5" fmla="*/ 1490200 w 3341326"/>
              <a:gd name="connsiteY5" fmla="*/ 0 h 323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1326" h="3237367">
                <a:moveTo>
                  <a:pt x="1490200" y="0"/>
                </a:moveTo>
                <a:lnTo>
                  <a:pt x="1851126" y="0"/>
                </a:lnTo>
                <a:lnTo>
                  <a:pt x="3341326" y="1525994"/>
                </a:lnTo>
                <a:lnTo>
                  <a:pt x="1669555" y="3237367"/>
                </a:lnTo>
                <a:lnTo>
                  <a:pt x="0" y="1525994"/>
                </a:lnTo>
                <a:lnTo>
                  <a:pt x="1490200" y="0"/>
                </a:lnTo>
                <a:close/>
              </a:path>
            </a:pathLst>
          </a:custGeom>
          <a:solidFill>
            <a:schemeClr val="accent4">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9" name="Полилиния: фигура 38">
            <a:extLst>
              <a:ext uri="{FF2B5EF4-FFF2-40B4-BE49-F238E27FC236}">
                <a16:creationId xmlns:a16="http://schemas.microsoft.com/office/drawing/2014/main" id="{434C9C81-7F41-44EA-84DE-913EA419ACE9}"/>
              </a:ext>
            </a:extLst>
          </p:cNvPr>
          <p:cNvSpPr/>
          <p:nvPr/>
        </p:nvSpPr>
        <p:spPr>
          <a:xfrm>
            <a:off x="12982614" y="0"/>
            <a:ext cx="3341327" cy="3237367"/>
          </a:xfrm>
          <a:custGeom>
            <a:avLst/>
            <a:gdLst>
              <a:gd name="connsiteX0" fmla="*/ 1490201 w 3341327"/>
              <a:gd name="connsiteY0" fmla="*/ 0 h 3237367"/>
              <a:gd name="connsiteX1" fmla="*/ 1851126 w 3341327"/>
              <a:gd name="connsiteY1" fmla="*/ 0 h 3237367"/>
              <a:gd name="connsiteX2" fmla="*/ 3341327 w 3341327"/>
              <a:gd name="connsiteY2" fmla="*/ 1525994 h 3237367"/>
              <a:gd name="connsiteX3" fmla="*/ 1671771 w 3341327"/>
              <a:gd name="connsiteY3" fmla="*/ 3237367 h 3237367"/>
              <a:gd name="connsiteX4" fmla="*/ 0 w 3341327"/>
              <a:gd name="connsiteY4" fmla="*/ 1525994 h 3237367"/>
              <a:gd name="connsiteX5" fmla="*/ 1490201 w 3341327"/>
              <a:gd name="connsiteY5" fmla="*/ 0 h 323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1327" h="3237367">
                <a:moveTo>
                  <a:pt x="1490201" y="0"/>
                </a:moveTo>
                <a:lnTo>
                  <a:pt x="1851126" y="0"/>
                </a:lnTo>
                <a:lnTo>
                  <a:pt x="3341327" y="1525994"/>
                </a:lnTo>
                <a:lnTo>
                  <a:pt x="1671771" y="3237367"/>
                </a:lnTo>
                <a:lnTo>
                  <a:pt x="0" y="1525994"/>
                </a:lnTo>
                <a:lnTo>
                  <a:pt x="1490201" y="0"/>
                </a:lnTo>
                <a:close/>
              </a:path>
            </a:pathLst>
          </a:custGeom>
          <a:solidFill>
            <a:schemeClr val="accent4">
              <a:alpha val="7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8" name="Полилиния: фигура 37">
            <a:extLst>
              <a:ext uri="{FF2B5EF4-FFF2-40B4-BE49-F238E27FC236}">
                <a16:creationId xmlns:a16="http://schemas.microsoft.com/office/drawing/2014/main" id="{14879000-EB4C-4320-B86F-26071017C239}"/>
              </a:ext>
            </a:extLst>
          </p:cNvPr>
          <p:cNvSpPr/>
          <p:nvPr/>
        </p:nvSpPr>
        <p:spPr>
          <a:xfrm>
            <a:off x="15010881" y="0"/>
            <a:ext cx="2803259" cy="1435564"/>
          </a:xfrm>
          <a:custGeom>
            <a:avLst/>
            <a:gdLst>
              <a:gd name="connsiteX0" fmla="*/ 0 w 2803259"/>
              <a:gd name="connsiteY0" fmla="*/ 0 h 1435564"/>
              <a:gd name="connsiteX1" fmla="*/ 2803259 w 2803259"/>
              <a:gd name="connsiteY1" fmla="*/ 0 h 1435564"/>
              <a:gd name="connsiteX2" fmla="*/ 1401630 w 2803259"/>
              <a:gd name="connsiteY2" fmla="*/ 1435564 h 1435564"/>
              <a:gd name="connsiteX3" fmla="*/ 0 w 2803259"/>
              <a:gd name="connsiteY3" fmla="*/ 0 h 1435564"/>
            </a:gdLst>
            <a:ahLst/>
            <a:cxnLst>
              <a:cxn ang="0">
                <a:pos x="connsiteX0" y="connsiteY0"/>
              </a:cxn>
              <a:cxn ang="0">
                <a:pos x="connsiteX1" y="connsiteY1"/>
              </a:cxn>
              <a:cxn ang="0">
                <a:pos x="connsiteX2" y="connsiteY2"/>
              </a:cxn>
              <a:cxn ang="0">
                <a:pos x="connsiteX3" y="connsiteY3"/>
              </a:cxn>
            </a:cxnLst>
            <a:rect l="l" t="t" r="r" b="b"/>
            <a:pathLst>
              <a:path w="2803259" h="1435564">
                <a:moveTo>
                  <a:pt x="0" y="0"/>
                </a:moveTo>
                <a:lnTo>
                  <a:pt x="2803259" y="0"/>
                </a:lnTo>
                <a:lnTo>
                  <a:pt x="1401630" y="1435564"/>
                </a:lnTo>
                <a:lnTo>
                  <a:pt x="0" y="0"/>
                </a:lnTo>
                <a:close/>
              </a:path>
            </a:pathLst>
          </a:custGeom>
          <a:solidFill>
            <a:schemeClr val="accent4">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7" name="Полилиния: фигура 36">
            <a:extLst>
              <a:ext uri="{FF2B5EF4-FFF2-40B4-BE49-F238E27FC236}">
                <a16:creationId xmlns:a16="http://schemas.microsoft.com/office/drawing/2014/main" id="{CB1A8595-18A4-453A-B2B3-5113658EC838}"/>
              </a:ext>
            </a:extLst>
          </p:cNvPr>
          <p:cNvSpPr/>
          <p:nvPr/>
        </p:nvSpPr>
        <p:spPr>
          <a:xfrm>
            <a:off x="16503295" y="0"/>
            <a:ext cx="1784698" cy="3237367"/>
          </a:xfrm>
          <a:custGeom>
            <a:avLst/>
            <a:gdLst>
              <a:gd name="connsiteX0" fmla="*/ 1490200 w 1784698"/>
              <a:gd name="connsiteY0" fmla="*/ 0 h 3237367"/>
              <a:gd name="connsiteX1" fmla="*/ 1784698 w 1784698"/>
              <a:gd name="connsiteY1" fmla="*/ 0 h 3237367"/>
              <a:gd name="connsiteX2" fmla="*/ 1784698 w 1784698"/>
              <a:gd name="connsiteY2" fmla="*/ 3119809 h 3237367"/>
              <a:gd name="connsiteX3" fmla="*/ 1669556 w 1784698"/>
              <a:gd name="connsiteY3" fmla="*/ 3237367 h 3237367"/>
              <a:gd name="connsiteX4" fmla="*/ 0 w 1784698"/>
              <a:gd name="connsiteY4" fmla="*/ 1525994 h 3237367"/>
              <a:gd name="connsiteX5" fmla="*/ 1490200 w 1784698"/>
              <a:gd name="connsiteY5" fmla="*/ 0 h 32373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84698" h="3237367">
                <a:moveTo>
                  <a:pt x="1490200" y="0"/>
                </a:moveTo>
                <a:lnTo>
                  <a:pt x="1784698" y="0"/>
                </a:lnTo>
                <a:lnTo>
                  <a:pt x="1784698" y="3119809"/>
                </a:lnTo>
                <a:lnTo>
                  <a:pt x="1669556" y="3237367"/>
                </a:lnTo>
                <a:lnTo>
                  <a:pt x="0" y="1525994"/>
                </a:lnTo>
                <a:lnTo>
                  <a:pt x="1490200" y="0"/>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6" name="Полилиния: фигура 35">
            <a:extLst>
              <a:ext uri="{FF2B5EF4-FFF2-40B4-BE49-F238E27FC236}">
                <a16:creationId xmlns:a16="http://schemas.microsoft.com/office/drawing/2014/main" id="{E4D3451A-7BC1-4F65-9C49-73CE674EA296}"/>
              </a:ext>
            </a:extLst>
          </p:cNvPr>
          <p:cNvSpPr/>
          <p:nvPr/>
        </p:nvSpPr>
        <p:spPr>
          <a:xfrm>
            <a:off x="7708234" y="1616423"/>
            <a:ext cx="3339112" cy="3420486"/>
          </a:xfrm>
          <a:custGeom>
            <a:avLst/>
            <a:gdLst>
              <a:gd name="connsiteX0" fmla="*/ 1669556 w 3339112"/>
              <a:gd name="connsiteY0" fmla="*/ 0 h 3420486"/>
              <a:gd name="connsiteX1" fmla="*/ 3339112 w 3339112"/>
              <a:gd name="connsiteY1" fmla="*/ 1711373 h 3420486"/>
              <a:gd name="connsiteX2" fmla="*/ 1669556 w 3339112"/>
              <a:gd name="connsiteY2" fmla="*/ 3420486 h 3420486"/>
              <a:gd name="connsiteX3" fmla="*/ 0 w 3339112"/>
              <a:gd name="connsiteY3" fmla="*/ 1711373 h 3420486"/>
              <a:gd name="connsiteX4" fmla="*/ 1669556 w 3339112"/>
              <a:gd name="connsiteY4" fmla="*/ 0 h 34204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39112" h="3420486">
                <a:moveTo>
                  <a:pt x="1669556" y="0"/>
                </a:moveTo>
                <a:lnTo>
                  <a:pt x="3339112" y="1711373"/>
                </a:lnTo>
                <a:lnTo>
                  <a:pt x="1669556" y="3420486"/>
                </a:lnTo>
                <a:lnTo>
                  <a:pt x="0" y="1711373"/>
                </a:lnTo>
                <a:lnTo>
                  <a:pt x="1669556" y="0"/>
                </a:lnTo>
                <a:close/>
              </a:path>
            </a:pathLst>
          </a:custGeom>
          <a:solidFill>
            <a:schemeClr val="accent4">
              <a:alpha val="72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5" name="Полилиния: фигура 34">
            <a:extLst>
              <a:ext uri="{FF2B5EF4-FFF2-40B4-BE49-F238E27FC236}">
                <a16:creationId xmlns:a16="http://schemas.microsoft.com/office/drawing/2014/main" id="{009733AF-E4A3-4357-BB5C-ECEF181E8694}"/>
              </a:ext>
            </a:extLst>
          </p:cNvPr>
          <p:cNvSpPr/>
          <p:nvPr/>
        </p:nvSpPr>
        <p:spPr>
          <a:xfrm>
            <a:off x="11224487" y="1616423"/>
            <a:ext cx="3341326" cy="3420486"/>
          </a:xfrm>
          <a:custGeom>
            <a:avLst/>
            <a:gdLst>
              <a:gd name="connsiteX0" fmla="*/ 1671770 w 3341326"/>
              <a:gd name="connsiteY0" fmla="*/ 0 h 3420486"/>
              <a:gd name="connsiteX1" fmla="*/ 3341326 w 3341326"/>
              <a:gd name="connsiteY1" fmla="*/ 1711373 h 3420486"/>
              <a:gd name="connsiteX2" fmla="*/ 1671770 w 3341326"/>
              <a:gd name="connsiteY2" fmla="*/ 3420486 h 3420486"/>
              <a:gd name="connsiteX3" fmla="*/ 0 w 3341326"/>
              <a:gd name="connsiteY3" fmla="*/ 1711373 h 3420486"/>
              <a:gd name="connsiteX4" fmla="*/ 1671770 w 3341326"/>
              <a:gd name="connsiteY4" fmla="*/ 0 h 34204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326" h="3420486">
                <a:moveTo>
                  <a:pt x="1671770" y="0"/>
                </a:moveTo>
                <a:lnTo>
                  <a:pt x="3341326" y="1711373"/>
                </a:lnTo>
                <a:lnTo>
                  <a:pt x="1671770" y="3420486"/>
                </a:lnTo>
                <a:lnTo>
                  <a:pt x="0" y="1711373"/>
                </a:lnTo>
                <a:lnTo>
                  <a:pt x="1671770" y="0"/>
                </a:lnTo>
                <a:close/>
              </a:path>
            </a:pathLst>
          </a:custGeom>
          <a:solidFill>
            <a:schemeClr val="accent4">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4" name="Полилиния: фигура 33">
            <a:extLst>
              <a:ext uri="{FF2B5EF4-FFF2-40B4-BE49-F238E27FC236}">
                <a16:creationId xmlns:a16="http://schemas.microsoft.com/office/drawing/2014/main" id="{2E2850E0-F8D0-4FED-AA34-F049847D6F19}"/>
              </a:ext>
            </a:extLst>
          </p:cNvPr>
          <p:cNvSpPr/>
          <p:nvPr/>
        </p:nvSpPr>
        <p:spPr>
          <a:xfrm>
            <a:off x="14742955" y="1616423"/>
            <a:ext cx="3339113" cy="3420486"/>
          </a:xfrm>
          <a:custGeom>
            <a:avLst/>
            <a:gdLst>
              <a:gd name="connsiteX0" fmla="*/ 1669556 w 3339113"/>
              <a:gd name="connsiteY0" fmla="*/ 0 h 3420486"/>
              <a:gd name="connsiteX1" fmla="*/ 3339113 w 3339113"/>
              <a:gd name="connsiteY1" fmla="*/ 1711373 h 3420486"/>
              <a:gd name="connsiteX2" fmla="*/ 1669556 w 3339113"/>
              <a:gd name="connsiteY2" fmla="*/ 3420486 h 3420486"/>
              <a:gd name="connsiteX3" fmla="*/ 0 w 3339113"/>
              <a:gd name="connsiteY3" fmla="*/ 1711373 h 3420486"/>
              <a:gd name="connsiteX4" fmla="*/ 1669556 w 3339113"/>
              <a:gd name="connsiteY4" fmla="*/ 0 h 34204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39113" h="3420486">
                <a:moveTo>
                  <a:pt x="1669556" y="0"/>
                </a:moveTo>
                <a:lnTo>
                  <a:pt x="3339113" y="1711373"/>
                </a:lnTo>
                <a:lnTo>
                  <a:pt x="1669556" y="3420486"/>
                </a:lnTo>
                <a:lnTo>
                  <a:pt x="0" y="1711373"/>
                </a:lnTo>
                <a:lnTo>
                  <a:pt x="1669556" y="0"/>
                </a:lnTo>
                <a:close/>
              </a:path>
            </a:pathLst>
          </a:custGeom>
          <a:solidFill>
            <a:schemeClr val="accent4">
              <a:alpha val="54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3" name="Полилиния: фигура 32">
            <a:extLst>
              <a:ext uri="{FF2B5EF4-FFF2-40B4-BE49-F238E27FC236}">
                <a16:creationId xmlns:a16="http://schemas.microsoft.com/office/drawing/2014/main" id="{1087ED95-39E7-467D-A74A-A7FD78DFBD21}"/>
              </a:ext>
            </a:extLst>
          </p:cNvPr>
          <p:cNvSpPr/>
          <p:nvPr/>
        </p:nvSpPr>
        <p:spPr>
          <a:xfrm>
            <a:off x="18261424" y="3298407"/>
            <a:ext cx="26570" cy="56518"/>
          </a:xfrm>
          <a:custGeom>
            <a:avLst/>
            <a:gdLst>
              <a:gd name="connsiteX0" fmla="*/ 26570 w 26570"/>
              <a:gd name="connsiteY0" fmla="*/ 0 h 56518"/>
              <a:gd name="connsiteX1" fmla="*/ 26570 w 26570"/>
              <a:gd name="connsiteY1" fmla="*/ 56518 h 56518"/>
              <a:gd name="connsiteX2" fmla="*/ 0 w 26570"/>
              <a:gd name="connsiteY2" fmla="*/ 29389 h 56518"/>
              <a:gd name="connsiteX3" fmla="*/ 26570 w 26570"/>
              <a:gd name="connsiteY3" fmla="*/ 0 h 56518"/>
            </a:gdLst>
            <a:ahLst/>
            <a:cxnLst>
              <a:cxn ang="0">
                <a:pos x="connsiteX0" y="connsiteY0"/>
              </a:cxn>
              <a:cxn ang="0">
                <a:pos x="connsiteX1" y="connsiteY1"/>
              </a:cxn>
              <a:cxn ang="0">
                <a:pos x="connsiteX2" y="connsiteY2"/>
              </a:cxn>
              <a:cxn ang="0">
                <a:pos x="connsiteX3" y="connsiteY3"/>
              </a:cxn>
            </a:cxnLst>
            <a:rect l="l" t="t" r="r" b="b"/>
            <a:pathLst>
              <a:path w="26570" h="56518">
                <a:moveTo>
                  <a:pt x="26570" y="0"/>
                </a:moveTo>
                <a:lnTo>
                  <a:pt x="26570" y="56518"/>
                </a:lnTo>
                <a:lnTo>
                  <a:pt x="0" y="29389"/>
                </a:lnTo>
                <a:lnTo>
                  <a:pt x="26570" y="0"/>
                </a:lnTo>
                <a:close/>
              </a:path>
            </a:pathLst>
          </a:custGeom>
          <a:solidFill>
            <a:schemeClr val="accent4">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31" name="Полилиния: фигура 30">
            <a:extLst>
              <a:ext uri="{FF2B5EF4-FFF2-40B4-BE49-F238E27FC236}">
                <a16:creationId xmlns:a16="http://schemas.microsoft.com/office/drawing/2014/main" id="{95D01142-EB4D-4880-9599-DC067956B86A}"/>
              </a:ext>
            </a:extLst>
          </p:cNvPr>
          <p:cNvSpPr/>
          <p:nvPr/>
        </p:nvSpPr>
        <p:spPr>
          <a:xfrm>
            <a:off x="12982614" y="3418225"/>
            <a:ext cx="3341327" cy="3420487"/>
          </a:xfrm>
          <a:custGeom>
            <a:avLst/>
            <a:gdLst>
              <a:gd name="connsiteX0" fmla="*/ 1671771 w 3341327"/>
              <a:gd name="connsiteY0" fmla="*/ 0 h 3420487"/>
              <a:gd name="connsiteX1" fmla="*/ 3341327 w 3341327"/>
              <a:gd name="connsiteY1" fmla="*/ 1709113 h 3420487"/>
              <a:gd name="connsiteX2" fmla="*/ 1671771 w 3341327"/>
              <a:gd name="connsiteY2" fmla="*/ 3420487 h 3420487"/>
              <a:gd name="connsiteX3" fmla="*/ 0 w 3341327"/>
              <a:gd name="connsiteY3" fmla="*/ 1709113 h 3420487"/>
              <a:gd name="connsiteX4" fmla="*/ 1671771 w 3341327"/>
              <a:gd name="connsiteY4" fmla="*/ 0 h 34204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327" h="3420487">
                <a:moveTo>
                  <a:pt x="1671771" y="0"/>
                </a:moveTo>
                <a:lnTo>
                  <a:pt x="3341327" y="1709113"/>
                </a:lnTo>
                <a:lnTo>
                  <a:pt x="1671771" y="3420487"/>
                </a:lnTo>
                <a:lnTo>
                  <a:pt x="0" y="1709113"/>
                </a:lnTo>
                <a:lnTo>
                  <a:pt x="1671771" y="0"/>
                </a:lnTo>
                <a:close/>
              </a:path>
            </a:pathLst>
          </a:custGeom>
          <a:solidFill>
            <a:schemeClr val="accent4">
              <a:alpha val="61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29" name="Полилиния: фигура 28">
            <a:extLst>
              <a:ext uri="{FF2B5EF4-FFF2-40B4-BE49-F238E27FC236}">
                <a16:creationId xmlns:a16="http://schemas.microsoft.com/office/drawing/2014/main" id="{A063F6D4-5EFD-425C-BAE0-5CEE9CA81070}"/>
              </a:ext>
            </a:extLst>
          </p:cNvPr>
          <p:cNvSpPr/>
          <p:nvPr/>
        </p:nvSpPr>
        <p:spPr>
          <a:xfrm>
            <a:off x="11224487" y="5220028"/>
            <a:ext cx="3341326" cy="3418226"/>
          </a:xfrm>
          <a:custGeom>
            <a:avLst/>
            <a:gdLst>
              <a:gd name="connsiteX0" fmla="*/ 1671770 w 3341326"/>
              <a:gd name="connsiteY0" fmla="*/ 0 h 3418226"/>
              <a:gd name="connsiteX1" fmla="*/ 3341326 w 3341326"/>
              <a:gd name="connsiteY1" fmla="*/ 1709113 h 3418226"/>
              <a:gd name="connsiteX2" fmla="*/ 1671770 w 3341326"/>
              <a:gd name="connsiteY2" fmla="*/ 3418226 h 3418226"/>
              <a:gd name="connsiteX3" fmla="*/ 0 w 3341326"/>
              <a:gd name="connsiteY3" fmla="*/ 1709113 h 3418226"/>
              <a:gd name="connsiteX4" fmla="*/ 1671770 w 3341326"/>
              <a:gd name="connsiteY4" fmla="*/ 0 h 34182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41326" h="3418226">
                <a:moveTo>
                  <a:pt x="1671770" y="0"/>
                </a:moveTo>
                <a:lnTo>
                  <a:pt x="3341326" y="1709113"/>
                </a:lnTo>
                <a:lnTo>
                  <a:pt x="1671770" y="3418226"/>
                </a:lnTo>
                <a:lnTo>
                  <a:pt x="0" y="1709113"/>
                </a:lnTo>
                <a:lnTo>
                  <a:pt x="1671770" y="0"/>
                </a:lnTo>
                <a:close/>
              </a:path>
            </a:pathLst>
          </a:custGeom>
          <a:solidFill>
            <a:schemeClr val="accent4">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28" name="Полилиния: фигура 27">
            <a:extLst>
              <a:ext uri="{FF2B5EF4-FFF2-40B4-BE49-F238E27FC236}">
                <a16:creationId xmlns:a16="http://schemas.microsoft.com/office/drawing/2014/main" id="{208968F5-67DD-406A-B3DC-D670897FE232}"/>
              </a:ext>
            </a:extLst>
          </p:cNvPr>
          <p:cNvSpPr/>
          <p:nvPr/>
        </p:nvSpPr>
        <p:spPr>
          <a:xfrm>
            <a:off x="14742955" y="5220028"/>
            <a:ext cx="3339113" cy="3418226"/>
          </a:xfrm>
          <a:custGeom>
            <a:avLst/>
            <a:gdLst>
              <a:gd name="connsiteX0" fmla="*/ 1669556 w 3339113"/>
              <a:gd name="connsiteY0" fmla="*/ 0 h 3418226"/>
              <a:gd name="connsiteX1" fmla="*/ 3339113 w 3339113"/>
              <a:gd name="connsiteY1" fmla="*/ 1709113 h 3418226"/>
              <a:gd name="connsiteX2" fmla="*/ 1669556 w 3339113"/>
              <a:gd name="connsiteY2" fmla="*/ 3418226 h 3418226"/>
              <a:gd name="connsiteX3" fmla="*/ 0 w 3339113"/>
              <a:gd name="connsiteY3" fmla="*/ 1709113 h 3418226"/>
              <a:gd name="connsiteX4" fmla="*/ 1669556 w 3339113"/>
              <a:gd name="connsiteY4" fmla="*/ 0 h 34182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39113" h="3418226">
                <a:moveTo>
                  <a:pt x="1669556" y="0"/>
                </a:moveTo>
                <a:lnTo>
                  <a:pt x="3339113" y="1709113"/>
                </a:lnTo>
                <a:lnTo>
                  <a:pt x="1669556" y="3418226"/>
                </a:lnTo>
                <a:lnTo>
                  <a:pt x="0" y="1709113"/>
                </a:lnTo>
                <a:lnTo>
                  <a:pt x="1669556" y="0"/>
                </a:lnTo>
                <a:close/>
              </a:path>
            </a:pathLst>
          </a:custGeom>
          <a:solidFill>
            <a:schemeClr val="accent4">
              <a:alpha val="3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27" name="Полилиния: фигура 26">
            <a:extLst>
              <a:ext uri="{FF2B5EF4-FFF2-40B4-BE49-F238E27FC236}">
                <a16:creationId xmlns:a16="http://schemas.microsoft.com/office/drawing/2014/main" id="{E66701FE-80B8-4591-97F1-96FA87AB6380}"/>
              </a:ext>
            </a:extLst>
          </p:cNvPr>
          <p:cNvSpPr/>
          <p:nvPr/>
        </p:nvSpPr>
        <p:spPr>
          <a:xfrm>
            <a:off x="18261424" y="6902012"/>
            <a:ext cx="26570" cy="54258"/>
          </a:xfrm>
          <a:custGeom>
            <a:avLst/>
            <a:gdLst>
              <a:gd name="connsiteX0" fmla="*/ 26570 w 26570"/>
              <a:gd name="connsiteY0" fmla="*/ 0 h 54258"/>
              <a:gd name="connsiteX1" fmla="*/ 26570 w 26570"/>
              <a:gd name="connsiteY1" fmla="*/ 54258 h 54258"/>
              <a:gd name="connsiteX2" fmla="*/ 0 w 26570"/>
              <a:gd name="connsiteY2" fmla="*/ 27129 h 54258"/>
              <a:gd name="connsiteX3" fmla="*/ 26570 w 26570"/>
              <a:gd name="connsiteY3" fmla="*/ 0 h 54258"/>
            </a:gdLst>
            <a:ahLst/>
            <a:cxnLst>
              <a:cxn ang="0">
                <a:pos x="connsiteX0" y="connsiteY0"/>
              </a:cxn>
              <a:cxn ang="0">
                <a:pos x="connsiteX1" y="connsiteY1"/>
              </a:cxn>
              <a:cxn ang="0">
                <a:pos x="connsiteX2" y="connsiteY2"/>
              </a:cxn>
              <a:cxn ang="0">
                <a:pos x="connsiteX3" y="connsiteY3"/>
              </a:cxn>
            </a:cxnLst>
            <a:rect l="l" t="t" r="r" b="b"/>
            <a:pathLst>
              <a:path w="26570" h="54258">
                <a:moveTo>
                  <a:pt x="26570" y="0"/>
                </a:moveTo>
                <a:lnTo>
                  <a:pt x="26570" y="54258"/>
                </a:lnTo>
                <a:lnTo>
                  <a:pt x="0" y="27129"/>
                </a:lnTo>
                <a:lnTo>
                  <a:pt x="26570" y="0"/>
                </a:lnTo>
                <a:close/>
              </a:path>
            </a:pathLst>
          </a:custGeom>
          <a:solidFill>
            <a:schemeClr val="accent4">
              <a:alpha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26" name="Полилиния: фигура 25">
            <a:extLst>
              <a:ext uri="{FF2B5EF4-FFF2-40B4-BE49-F238E27FC236}">
                <a16:creationId xmlns:a16="http://schemas.microsoft.com/office/drawing/2014/main" id="{F9CFC21B-0AA3-40D1-99A6-22BCF7566DB2}"/>
              </a:ext>
            </a:extLst>
          </p:cNvPr>
          <p:cNvSpPr/>
          <p:nvPr/>
        </p:nvSpPr>
        <p:spPr>
          <a:xfrm>
            <a:off x="12982614" y="7019570"/>
            <a:ext cx="3341327" cy="3269018"/>
          </a:xfrm>
          <a:custGeom>
            <a:avLst/>
            <a:gdLst>
              <a:gd name="connsiteX0" fmla="*/ 1671771 w 3341327"/>
              <a:gd name="connsiteY0" fmla="*/ 0 h 3269018"/>
              <a:gd name="connsiteX1" fmla="*/ 3341327 w 3341327"/>
              <a:gd name="connsiteY1" fmla="*/ 1711374 h 3269018"/>
              <a:gd name="connsiteX2" fmla="*/ 1820126 w 3341327"/>
              <a:gd name="connsiteY2" fmla="*/ 3269018 h 3269018"/>
              <a:gd name="connsiteX3" fmla="*/ 1525629 w 3341327"/>
              <a:gd name="connsiteY3" fmla="*/ 3269018 h 3269018"/>
              <a:gd name="connsiteX4" fmla="*/ 0 w 3341327"/>
              <a:gd name="connsiteY4" fmla="*/ 1711374 h 3269018"/>
              <a:gd name="connsiteX5" fmla="*/ 1671771 w 3341327"/>
              <a:gd name="connsiteY5" fmla="*/ 0 h 3269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41327" h="3269018">
                <a:moveTo>
                  <a:pt x="1671771" y="0"/>
                </a:moveTo>
                <a:lnTo>
                  <a:pt x="3341327" y="1711374"/>
                </a:lnTo>
                <a:lnTo>
                  <a:pt x="1820126" y="3269018"/>
                </a:lnTo>
                <a:lnTo>
                  <a:pt x="1525629" y="3269018"/>
                </a:lnTo>
                <a:lnTo>
                  <a:pt x="0" y="1711374"/>
                </a:lnTo>
                <a:lnTo>
                  <a:pt x="1671771" y="0"/>
                </a:lnTo>
                <a:close/>
              </a:path>
            </a:pathLst>
          </a:custGeom>
          <a:solidFill>
            <a:schemeClr val="accent4">
              <a:alpha val="4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25" name="Полилиния: фигура 24">
            <a:extLst>
              <a:ext uri="{FF2B5EF4-FFF2-40B4-BE49-F238E27FC236}">
                <a16:creationId xmlns:a16="http://schemas.microsoft.com/office/drawing/2014/main" id="{A24FA736-59B1-4102-90C6-F5B84EFB73A6}"/>
              </a:ext>
            </a:extLst>
          </p:cNvPr>
          <p:cNvSpPr/>
          <p:nvPr/>
        </p:nvSpPr>
        <p:spPr>
          <a:xfrm>
            <a:off x="16503295" y="7019570"/>
            <a:ext cx="1784698" cy="3269018"/>
          </a:xfrm>
          <a:custGeom>
            <a:avLst/>
            <a:gdLst>
              <a:gd name="connsiteX0" fmla="*/ 1669556 w 1784698"/>
              <a:gd name="connsiteY0" fmla="*/ 0 h 3269018"/>
              <a:gd name="connsiteX1" fmla="*/ 1784698 w 1784698"/>
              <a:gd name="connsiteY1" fmla="*/ 117558 h 3269018"/>
              <a:gd name="connsiteX2" fmla="*/ 1784698 w 1784698"/>
              <a:gd name="connsiteY2" fmla="*/ 3269018 h 3269018"/>
              <a:gd name="connsiteX3" fmla="*/ 1521200 w 1784698"/>
              <a:gd name="connsiteY3" fmla="*/ 3269018 h 3269018"/>
              <a:gd name="connsiteX4" fmla="*/ 0 w 1784698"/>
              <a:gd name="connsiteY4" fmla="*/ 1711374 h 3269018"/>
              <a:gd name="connsiteX5" fmla="*/ 1669556 w 1784698"/>
              <a:gd name="connsiteY5" fmla="*/ 0 h 3269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84698" h="3269018">
                <a:moveTo>
                  <a:pt x="1669556" y="0"/>
                </a:moveTo>
                <a:lnTo>
                  <a:pt x="1784698" y="117558"/>
                </a:lnTo>
                <a:lnTo>
                  <a:pt x="1784698" y="3269018"/>
                </a:lnTo>
                <a:lnTo>
                  <a:pt x="1521200" y="3269018"/>
                </a:lnTo>
                <a:lnTo>
                  <a:pt x="0" y="1711374"/>
                </a:lnTo>
                <a:lnTo>
                  <a:pt x="1669556" y="0"/>
                </a:lnTo>
                <a:close/>
              </a:path>
            </a:pathLst>
          </a:custGeom>
          <a:solidFill>
            <a:schemeClr val="accent4">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24" name="Полилиния: фигура 23">
            <a:extLst>
              <a:ext uri="{FF2B5EF4-FFF2-40B4-BE49-F238E27FC236}">
                <a16:creationId xmlns:a16="http://schemas.microsoft.com/office/drawing/2014/main" id="{20F5CD8A-36E5-4D11-99D5-B4319430CEA0}"/>
              </a:ext>
            </a:extLst>
          </p:cNvPr>
          <p:cNvSpPr/>
          <p:nvPr/>
        </p:nvSpPr>
        <p:spPr>
          <a:xfrm>
            <a:off x="14977667" y="8821373"/>
            <a:ext cx="2869689" cy="1467215"/>
          </a:xfrm>
          <a:custGeom>
            <a:avLst/>
            <a:gdLst>
              <a:gd name="connsiteX0" fmla="*/ 1434844 w 2869689"/>
              <a:gd name="connsiteY0" fmla="*/ 0 h 1467215"/>
              <a:gd name="connsiteX1" fmla="*/ 2869689 w 2869689"/>
              <a:gd name="connsiteY1" fmla="*/ 1467215 h 1467215"/>
              <a:gd name="connsiteX2" fmla="*/ 0 w 2869689"/>
              <a:gd name="connsiteY2" fmla="*/ 1467215 h 1467215"/>
              <a:gd name="connsiteX3" fmla="*/ 1434844 w 2869689"/>
              <a:gd name="connsiteY3" fmla="*/ 0 h 1467215"/>
            </a:gdLst>
            <a:ahLst/>
            <a:cxnLst>
              <a:cxn ang="0">
                <a:pos x="connsiteX0" y="connsiteY0"/>
              </a:cxn>
              <a:cxn ang="0">
                <a:pos x="connsiteX1" y="connsiteY1"/>
              </a:cxn>
              <a:cxn ang="0">
                <a:pos x="connsiteX2" y="connsiteY2"/>
              </a:cxn>
              <a:cxn ang="0">
                <a:pos x="connsiteX3" y="connsiteY3"/>
              </a:cxn>
            </a:cxnLst>
            <a:rect l="l" t="t" r="r" b="b"/>
            <a:pathLst>
              <a:path w="2869689" h="1467215">
                <a:moveTo>
                  <a:pt x="1434844" y="0"/>
                </a:moveTo>
                <a:lnTo>
                  <a:pt x="2869689" y="1467215"/>
                </a:lnTo>
                <a:lnTo>
                  <a:pt x="0" y="1467215"/>
                </a:lnTo>
                <a:lnTo>
                  <a:pt x="1434844" y="0"/>
                </a:lnTo>
                <a:close/>
              </a:path>
            </a:pathLst>
          </a:custGeom>
          <a:solidFill>
            <a:schemeClr val="accent4">
              <a:alpha val="73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
        <p:nvSpPr>
          <p:cNvPr id="55" name="Полилиния: фигура 54">
            <a:extLst>
              <a:ext uri="{FF2B5EF4-FFF2-40B4-BE49-F238E27FC236}">
                <a16:creationId xmlns:a16="http://schemas.microsoft.com/office/drawing/2014/main" id="{1166D515-AFBE-4AB8-8CA9-30885681C097}"/>
              </a:ext>
            </a:extLst>
          </p:cNvPr>
          <p:cNvSpPr/>
          <p:nvPr/>
        </p:nvSpPr>
        <p:spPr>
          <a:xfrm>
            <a:off x="3889079" y="3922688"/>
            <a:ext cx="2010276" cy="1530896"/>
          </a:xfrm>
          <a:custGeom>
            <a:avLst/>
            <a:gdLst>
              <a:gd name="connsiteX0" fmla="*/ 5188024 w 6857580"/>
              <a:gd name="connsiteY0" fmla="*/ 1801802 h 5222289"/>
              <a:gd name="connsiteX1" fmla="*/ 6857580 w 6857580"/>
              <a:gd name="connsiteY1" fmla="*/ 3510915 h 5222289"/>
              <a:gd name="connsiteX2" fmla="*/ 5188024 w 6857580"/>
              <a:gd name="connsiteY2" fmla="*/ 5222289 h 5222289"/>
              <a:gd name="connsiteX3" fmla="*/ 3516253 w 6857580"/>
              <a:gd name="connsiteY3" fmla="*/ 3510915 h 5222289"/>
              <a:gd name="connsiteX4" fmla="*/ 1669555 w 6857580"/>
              <a:gd name="connsiteY4" fmla="*/ 1801802 h 5222289"/>
              <a:gd name="connsiteX5" fmla="*/ 3341326 w 6857580"/>
              <a:gd name="connsiteY5" fmla="*/ 3510915 h 5222289"/>
              <a:gd name="connsiteX6" fmla="*/ 1669555 w 6857580"/>
              <a:gd name="connsiteY6" fmla="*/ 5222289 h 5222289"/>
              <a:gd name="connsiteX7" fmla="*/ 0 w 6857580"/>
              <a:gd name="connsiteY7" fmla="*/ 3510915 h 5222289"/>
              <a:gd name="connsiteX8" fmla="*/ 3429896 w 6857580"/>
              <a:gd name="connsiteY8" fmla="*/ 0 h 5222289"/>
              <a:gd name="connsiteX9" fmla="*/ 5099452 w 6857580"/>
              <a:gd name="connsiteY9" fmla="*/ 1711373 h 5222289"/>
              <a:gd name="connsiteX10" fmla="*/ 3429896 w 6857580"/>
              <a:gd name="connsiteY10" fmla="*/ 3420486 h 5222289"/>
              <a:gd name="connsiteX11" fmla="*/ 1758126 w 6857580"/>
              <a:gd name="connsiteY11" fmla="*/ 1711373 h 5222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857580" h="5222289">
                <a:moveTo>
                  <a:pt x="5188024" y="1801802"/>
                </a:moveTo>
                <a:lnTo>
                  <a:pt x="6857580" y="3510915"/>
                </a:lnTo>
                <a:lnTo>
                  <a:pt x="5188024" y="5222289"/>
                </a:lnTo>
                <a:lnTo>
                  <a:pt x="3516253" y="3510915"/>
                </a:lnTo>
                <a:close/>
                <a:moveTo>
                  <a:pt x="1669555" y="1801802"/>
                </a:moveTo>
                <a:lnTo>
                  <a:pt x="3341326" y="3510915"/>
                </a:lnTo>
                <a:lnTo>
                  <a:pt x="1669555" y="5222289"/>
                </a:lnTo>
                <a:lnTo>
                  <a:pt x="0" y="3510915"/>
                </a:lnTo>
                <a:close/>
                <a:moveTo>
                  <a:pt x="3429896" y="0"/>
                </a:moveTo>
                <a:lnTo>
                  <a:pt x="5099452" y="1711373"/>
                </a:lnTo>
                <a:lnTo>
                  <a:pt x="3429896" y="3420486"/>
                </a:lnTo>
                <a:lnTo>
                  <a:pt x="1758126" y="1711373"/>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ru-RU"/>
          </a:p>
        </p:txBody>
      </p:sp>
    </p:spTree>
    <p:extLst>
      <p:ext uri="{BB962C8B-B14F-4D97-AF65-F5344CB8AC3E}">
        <p14:creationId xmlns:p14="http://schemas.microsoft.com/office/powerpoint/2010/main" val="949900432"/>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12000" fill="hold" grpId="0" nodeType="withEffect" p14:presetBounceEnd="56000">
                                      <p:stCondLst>
                                        <p:cond delay="250"/>
                                      </p:stCondLst>
                                      <p:iterate type="lt">
                                        <p:tmPct val="3000"/>
                                      </p:iterate>
                                      <p:childTnLst>
                                        <p:set>
                                          <p:cBhvr>
                                            <p:cTn id="6" dur="1" fill="hold">
                                              <p:stCondLst>
                                                <p:cond delay="0"/>
                                              </p:stCondLst>
                                            </p:cTn>
                                            <p:tgtEl>
                                              <p:spTgt spid="12"/>
                                            </p:tgtEl>
                                            <p:attrNameLst>
                                              <p:attrName>style.visibility</p:attrName>
                                            </p:attrNameLst>
                                          </p:cBhvr>
                                          <p:to>
                                            <p:strVal val="visible"/>
                                          </p:to>
                                        </p:set>
                                        <p:anim calcmode="lin" valueType="num" p14:bounceEnd="56000">
                                          <p:cBhvr additive="base">
                                            <p:cTn id="7" dur="1250" fill="hold"/>
                                            <p:tgtEl>
                                              <p:spTgt spid="12"/>
                                            </p:tgtEl>
                                            <p:attrNameLst>
                                              <p:attrName>ppt_x</p:attrName>
                                            </p:attrNameLst>
                                          </p:cBhvr>
                                          <p:tavLst>
                                            <p:tav tm="0">
                                              <p:val>
                                                <p:strVal val="#ppt_x"/>
                                              </p:val>
                                            </p:tav>
                                            <p:tav tm="100000">
                                              <p:val>
                                                <p:strVal val="#ppt_x"/>
                                              </p:val>
                                            </p:tav>
                                          </p:tavLst>
                                        </p:anim>
                                        <p:anim calcmode="lin" valueType="num" p14:bounceEnd="56000">
                                          <p:cBhvr additive="base">
                                            <p:cTn id="8" dur="1250" fill="hold"/>
                                            <p:tgtEl>
                                              <p:spTgt spid="12"/>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125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par>
                                    <p:cTn id="12" presetID="10" presetClass="entr" presetSubtype="0" fill="hold" grpId="0" nodeType="withEffect">
                                      <p:stCondLst>
                                        <p:cond delay="2250"/>
                                      </p:stCondLst>
                                      <p:childTnLst>
                                        <p:set>
                                          <p:cBhvr>
                                            <p:cTn id="13" dur="1" fill="hold">
                                              <p:stCondLst>
                                                <p:cond delay="0"/>
                                              </p:stCondLst>
                                            </p:cTn>
                                            <p:tgtEl>
                                              <p:spTgt spid="55"/>
                                            </p:tgtEl>
                                            <p:attrNameLst>
                                              <p:attrName>style.visibility</p:attrName>
                                            </p:attrNameLst>
                                          </p:cBhvr>
                                          <p:to>
                                            <p:strVal val="visible"/>
                                          </p:to>
                                        </p:set>
                                        <p:animEffect transition="in" filter="fade">
                                          <p:cBhvr>
                                            <p:cTn id="14" dur="1000"/>
                                            <p:tgtEl>
                                              <p:spTgt spid="55"/>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3250"/>
                                            <p:tgtEl>
                                              <p:spTgt spid="22"/>
                                            </p:tgtEl>
                                          </p:cBhvr>
                                        </p:animEffect>
                                      </p:childTnLst>
                                    </p:cTn>
                                  </p:par>
                                  <p:par>
                                    <p:cTn id="18" presetID="10" presetClass="entr" presetSubtype="0" fill="hold" grpId="0" nodeType="withEffect">
                                      <p:stCondLst>
                                        <p:cond delay="70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250"/>
                                            <p:tgtEl>
                                              <p:spTgt spid="24"/>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250"/>
                                            <p:tgtEl>
                                              <p:spTgt spid="26"/>
                                            </p:tgtEl>
                                          </p:cBhvr>
                                        </p:animEffect>
                                      </p:childTnLst>
                                    </p:cTn>
                                  </p:par>
                                  <p:par>
                                    <p:cTn id="24" presetID="10" presetClass="entr" presetSubtype="0" fill="hold" grpId="0" nodeType="withEffect">
                                      <p:stCondLst>
                                        <p:cond delay="90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250"/>
                                            <p:tgtEl>
                                              <p:spTgt spid="29"/>
                                            </p:tgtEl>
                                          </p:cBhvr>
                                        </p:animEffect>
                                      </p:childTnLst>
                                    </p:cTn>
                                  </p:par>
                                  <p:par>
                                    <p:cTn id="27" presetID="10" presetClass="entr" presetSubtype="0" fill="hold" grpId="0" nodeType="withEffect">
                                      <p:stCondLst>
                                        <p:cond delay="1000"/>
                                      </p:stCondLst>
                                      <p:childTnLst>
                                        <p:set>
                                          <p:cBhvr>
                                            <p:cTn id="28" dur="1" fill="hold">
                                              <p:stCondLst>
                                                <p:cond delay="0"/>
                                              </p:stCondLst>
                                            </p:cTn>
                                            <p:tgtEl>
                                              <p:spTgt spid="36"/>
                                            </p:tgtEl>
                                            <p:attrNameLst>
                                              <p:attrName>style.visibility</p:attrName>
                                            </p:attrNameLst>
                                          </p:cBhvr>
                                          <p:to>
                                            <p:strVal val="visible"/>
                                          </p:to>
                                        </p:set>
                                        <p:animEffect transition="in" filter="fade">
                                          <p:cBhvr>
                                            <p:cTn id="29" dur="250"/>
                                            <p:tgtEl>
                                              <p:spTgt spid="36"/>
                                            </p:tgtEl>
                                          </p:cBhvr>
                                        </p:animEffect>
                                      </p:childTnLst>
                                    </p:cTn>
                                  </p:par>
                                  <p:par>
                                    <p:cTn id="30" presetID="10" presetClass="entr" presetSubtype="0" fill="hold" grpId="0" nodeType="withEffect">
                                      <p:stCondLst>
                                        <p:cond delay="1100"/>
                                      </p:stCondLst>
                                      <p:childTnLst>
                                        <p:set>
                                          <p:cBhvr>
                                            <p:cTn id="31" dur="1" fill="hold">
                                              <p:stCondLst>
                                                <p:cond delay="0"/>
                                              </p:stCondLst>
                                            </p:cTn>
                                            <p:tgtEl>
                                              <p:spTgt spid="44"/>
                                            </p:tgtEl>
                                            <p:attrNameLst>
                                              <p:attrName>style.visibility</p:attrName>
                                            </p:attrNameLst>
                                          </p:cBhvr>
                                          <p:to>
                                            <p:strVal val="visible"/>
                                          </p:to>
                                        </p:set>
                                        <p:animEffect transition="in" filter="fade">
                                          <p:cBhvr>
                                            <p:cTn id="32" dur="250"/>
                                            <p:tgtEl>
                                              <p:spTgt spid="44"/>
                                            </p:tgtEl>
                                          </p:cBhvr>
                                        </p:animEffect>
                                      </p:childTnLst>
                                    </p:cTn>
                                  </p:par>
                                  <p:par>
                                    <p:cTn id="33" presetID="10" presetClass="entr" presetSubtype="0" fill="hold" grpId="0" nodeType="withEffect">
                                      <p:stCondLst>
                                        <p:cond delay="1200"/>
                                      </p:stCondLst>
                                      <p:childTnLst>
                                        <p:set>
                                          <p:cBhvr>
                                            <p:cTn id="34" dur="1" fill="hold">
                                              <p:stCondLst>
                                                <p:cond delay="0"/>
                                              </p:stCondLst>
                                            </p:cTn>
                                            <p:tgtEl>
                                              <p:spTgt spid="46"/>
                                            </p:tgtEl>
                                            <p:attrNameLst>
                                              <p:attrName>style.visibility</p:attrName>
                                            </p:attrNameLst>
                                          </p:cBhvr>
                                          <p:to>
                                            <p:strVal val="visible"/>
                                          </p:to>
                                        </p:set>
                                        <p:animEffect transition="in" filter="fade">
                                          <p:cBhvr>
                                            <p:cTn id="35" dur="250"/>
                                            <p:tgtEl>
                                              <p:spTgt spid="46"/>
                                            </p:tgtEl>
                                          </p:cBhvr>
                                        </p:animEffect>
                                      </p:childTnLst>
                                    </p:cTn>
                                  </p:par>
                                  <p:par>
                                    <p:cTn id="36" presetID="10" presetClass="entr" presetSubtype="0" fill="hold" grpId="0" nodeType="withEffect">
                                      <p:stCondLst>
                                        <p:cond delay="80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250"/>
                                            <p:tgtEl>
                                              <p:spTgt spid="25"/>
                                            </p:tgtEl>
                                          </p:cBhvr>
                                        </p:animEffect>
                                      </p:childTnLst>
                                    </p:cTn>
                                  </p:par>
                                  <p:par>
                                    <p:cTn id="39" presetID="10" presetClass="entr" presetSubtype="0" fill="hold" grpId="0" nodeType="withEffect">
                                      <p:stCondLst>
                                        <p:cond delay="90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250"/>
                                            <p:tgtEl>
                                              <p:spTgt spid="28"/>
                                            </p:tgtEl>
                                          </p:cBhvr>
                                        </p:animEffect>
                                      </p:childTnLst>
                                    </p:cTn>
                                  </p:par>
                                  <p:par>
                                    <p:cTn id="42" presetID="10" presetClass="entr" presetSubtype="0" fill="hold" grpId="0" nodeType="withEffect">
                                      <p:stCondLst>
                                        <p:cond delay="1000"/>
                                      </p:stCondLst>
                                      <p:childTnLst>
                                        <p:set>
                                          <p:cBhvr>
                                            <p:cTn id="43" dur="1" fill="hold">
                                              <p:stCondLst>
                                                <p:cond delay="0"/>
                                              </p:stCondLst>
                                            </p:cTn>
                                            <p:tgtEl>
                                              <p:spTgt spid="31"/>
                                            </p:tgtEl>
                                            <p:attrNameLst>
                                              <p:attrName>style.visibility</p:attrName>
                                            </p:attrNameLst>
                                          </p:cBhvr>
                                          <p:to>
                                            <p:strVal val="visible"/>
                                          </p:to>
                                        </p:set>
                                        <p:animEffect transition="in" filter="fade">
                                          <p:cBhvr>
                                            <p:cTn id="44" dur="250"/>
                                            <p:tgtEl>
                                              <p:spTgt spid="31"/>
                                            </p:tgtEl>
                                          </p:cBhvr>
                                        </p:animEffect>
                                      </p:childTnLst>
                                    </p:cTn>
                                  </p:par>
                                  <p:par>
                                    <p:cTn id="45" presetID="10" presetClass="entr" presetSubtype="0" fill="hold" grpId="0" nodeType="withEffect">
                                      <p:stCondLst>
                                        <p:cond delay="1100"/>
                                      </p:stCondLst>
                                      <p:childTnLst>
                                        <p:set>
                                          <p:cBhvr>
                                            <p:cTn id="46" dur="1" fill="hold">
                                              <p:stCondLst>
                                                <p:cond delay="0"/>
                                              </p:stCondLst>
                                            </p:cTn>
                                            <p:tgtEl>
                                              <p:spTgt spid="35"/>
                                            </p:tgtEl>
                                            <p:attrNameLst>
                                              <p:attrName>style.visibility</p:attrName>
                                            </p:attrNameLst>
                                          </p:cBhvr>
                                          <p:to>
                                            <p:strVal val="visible"/>
                                          </p:to>
                                        </p:set>
                                        <p:animEffect transition="in" filter="fade">
                                          <p:cBhvr>
                                            <p:cTn id="47" dur="250"/>
                                            <p:tgtEl>
                                              <p:spTgt spid="35"/>
                                            </p:tgtEl>
                                          </p:cBhvr>
                                        </p:animEffect>
                                      </p:childTnLst>
                                    </p:cTn>
                                  </p:par>
                                  <p:par>
                                    <p:cTn id="48" presetID="10" presetClass="entr" presetSubtype="0" fill="hold" grpId="0" nodeType="withEffect">
                                      <p:stCondLst>
                                        <p:cond delay="1200"/>
                                      </p:stCondLst>
                                      <p:childTnLst>
                                        <p:set>
                                          <p:cBhvr>
                                            <p:cTn id="49" dur="1" fill="hold">
                                              <p:stCondLst>
                                                <p:cond delay="0"/>
                                              </p:stCondLst>
                                            </p:cTn>
                                            <p:tgtEl>
                                              <p:spTgt spid="41"/>
                                            </p:tgtEl>
                                            <p:attrNameLst>
                                              <p:attrName>style.visibility</p:attrName>
                                            </p:attrNameLst>
                                          </p:cBhvr>
                                          <p:to>
                                            <p:strVal val="visible"/>
                                          </p:to>
                                        </p:set>
                                        <p:animEffect transition="in" filter="fade">
                                          <p:cBhvr>
                                            <p:cTn id="50" dur="250"/>
                                            <p:tgtEl>
                                              <p:spTgt spid="41"/>
                                            </p:tgtEl>
                                          </p:cBhvr>
                                        </p:animEffect>
                                      </p:childTnLst>
                                    </p:cTn>
                                  </p:par>
                                  <p:par>
                                    <p:cTn id="51" presetID="10" presetClass="entr" presetSubtype="0" fill="hold" grpId="0" nodeType="withEffect">
                                      <p:stCondLst>
                                        <p:cond delay="1300"/>
                                      </p:stCondLst>
                                      <p:childTnLst>
                                        <p:set>
                                          <p:cBhvr>
                                            <p:cTn id="52" dur="1" fill="hold">
                                              <p:stCondLst>
                                                <p:cond delay="0"/>
                                              </p:stCondLst>
                                            </p:cTn>
                                            <p:tgtEl>
                                              <p:spTgt spid="42"/>
                                            </p:tgtEl>
                                            <p:attrNameLst>
                                              <p:attrName>style.visibility</p:attrName>
                                            </p:attrNameLst>
                                          </p:cBhvr>
                                          <p:to>
                                            <p:strVal val="visible"/>
                                          </p:to>
                                        </p:set>
                                        <p:animEffect transition="in" filter="fade">
                                          <p:cBhvr>
                                            <p:cTn id="53" dur="250"/>
                                            <p:tgtEl>
                                              <p:spTgt spid="42"/>
                                            </p:tgtEl>
                                          </p:cBhvr>
                                        </p:animEffect>
                                      </p:childTnLst>
                                    </p:cTn>
                                  </p:par>
                                  <p:par>
                                    <p:cTn id="54" presetID="10" presetClass="entr" presetSubtype="0" fill="hold" grpId="0" nodeType="withEffect">
                                      <p:stCondLst>
                                        <p:cond delay="900"/>
                                      </p:stCondLst>
                                      <p:childTnLst>
                                        <p:set>
                                          <p:cBhvr>
                                            <p:cTn id="55" dur="1" fill="hold">
                                              <p:stCondLst>
                                                <p:cond delay="0"/>
                                              </p:stCondLst>
                                            </p:cTn>
                                            <p:tgtEl>
                                              <p:spTgt spid="34"/>
                                            </p:tgtEl>
                                            <p:attrNameLst>
                                              <p:attrName>style.visibility</p:attrName>
                                            </p:attrNameLst>
                                          </p:cBhvr>
                                          <p:to>
                                            <p:strVal val="visible"/>
                                          </p:to>
                                        </p:set>
                                        <p:animEffect transition="in" filter="fade">
                                          <p:cBhvr>
                                            <p:cTn id="56" dur="250"/>
                                            <p:tgtEl>
                                              <p:spTgt spid="34"/>
                                            </p:tgtEl>
                                          </p:cBhvr>
                                        </p:animEffect>
                                      </p:childTnLst>
                                    </p:cTn>
                                  </p:par>
                                  <p:par>
                                    <p:cTn id="57" presetID="10" presetClass="entr" presetSubtype="0" fill="hold" grpId="0" nodeType="withEffect">
                                      <p:stCondLst>
                                        <p:cond delay="1000"/>
                                      </p:stCondLst>
                                      <p:childTnLst>
                                        <p:set>
                                          <p:cBhvr>
                                            <p:cTn id="58" dur="1" fill="hold">
                                              <p:stCondLst>
                                                <p:cond delay="0"/>
                                              </p:stCondLst>
                                            </p:cTn>
                                            <p:tgtEl>
                                              <p:spTgt spid="39"/>
                                            </p:tgtEl>
                                            <p:attrNameLst>
                                              <p:attrName>style.visibility</p:attrName>
                                            </p:attrNameLst>
                                          </p:cBhvr>
                                          <p:to>
                                            <p:strVal val="visible"/>
                                          </p:to>
                                        </p:set>
                                        <p:animEffect transition="in" filter="fade">
                                          <p:cBhvr>
                                            <p:cTn id="59" dur="250"/>
                                            <p:tgtEl>
                                              <p:spTgt spid="39"/>
                                            </p:tgtEl>
                                          </p:cBhvr>
                                        </p:animEffect>
                                      </p:childTnLst>
                                    </p:cTn>
                                  </p:par>
                                  <p:par>
                                    <p:cTn id="60" presetID="10" presetClass="entr" presetSubtype="0" fill="hold" grpId="0" nodeType="withEffect">
                                      <p:stCondLst>
                                        <p:cond delay="1000"/>
                                      </p:stCondLst>
                                      <p:childTnLst>
                                        <p:set>
                                          <p:cBhvr>
                                            <p:cTn id="61" dur="1" fill="hold">
                                              <p:stCondLst>
                                                <p:cond delay="0"/>
                                              </p:stCondLst>
                                            </p:cTn>
                                            <p:tgtEl>
                                              <p:spTgt spid="37"/>
                                            </p:tgtEl>
                                            <p:attrNameLst>
                                              <p:attrName>style.visibility</p:attrName>
                                            </p:attrNameLst>
                                          </p:cBhvr>
                                          <p:to>
                                            <p:strVal val="visible"/>
                                          </p:to>
                                        </p:set>
                                        <p:animEffect transition="in" filter="fade">
                                          <p:cBhvr>
                                            <p:cTn id="62" dur="250"/>
                                            <p:tgtEl>
                                              <p:spTgt spid="37"/>
                                            </p:tgtEl>
                                          </p:cBhvr>
                                        </p:animEffect>
                                      </p:childTnLst>
                                    </p:cTn>
                                  </p:par>
                                  <p:par>
                                    <p:cTn id="63" presetID="10" presetClass="entr" presetSubtype="0" fill="hold" grpId="0" nodeType="withEffect">
                                      <p:stCondLst>
                                        <p:cond delay="1100"/>
                                      </p:stCondLst>
                                      <p:childTnLst>
                                        <p:set>
                                          <p:cBhvr>
                                            <p:cTn id="64" dur="1" fill="hold">
                                              <p:stCondLst>
                                                <p:cond delay="0"/>
                                              </p:stCondLst>
                                            </p:cTn>
                                            <p:tgtEl>
                                              <p:spTgt spid="38"/>
                                            </p:tgtEl>
                                            <p:attrNameLst>
                                              <p:attrName>style.visibility</p:attrName>
                                            </p:attrNameLst>
                                          </p:cBhvr>
                                          <p:to>
                                            <p:strVal val="visible"/>
                                          </p:to>
                                        </p:set>
                                        <p:animEffect transition="in" filter="fade">
                                          <p:cBhvr>
                                            <p:cTn id="65" dur="25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2" grpId="0"/>
          <p:bldP spid="13" grpId="0"/>
          <p:bldP spid="46" grpId="0" animBg="1"/>
          <p:bldP spid="44" grpId="0" animBg="1"/>
          <p:bldP spid="42" grpId="0" animBg="1"/>
          <p:bldP spid="41" grpId="0" animBg="1"/>
          <p:bldP spid="39" grpId="0" animBg="1"/>
          <p:bldP spid="38" grpId="0" animBg="1"/>
          <p:bldP spid="37" grpId="0" animBg="1"/>
          <p:bldP spid="36" grpId="0" animBg="1"/>
          <p:bldP spid="35" grpId="0" animBg="1"/>
          <p:bldP spid="34" grpId="0" animBg="1"/>
          <p:bldP spid="31" grpId="0" animBg="1"/>
          <p:bldP spid="29" grpId="0" animBg="1"/>
          <p:bldP spid="28" grpId="0" animBg="1"/>
          <p:bldP spid="26" grpId="0" animBg="1"/>
          <p:bldP spid="25" grpId="0" animBg="1"/>
          <p:bldP spid="24" grpId="0" animBg="1"/>
          <p:bldP spid="55"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accel="12000" fill="hold" grpId="0" nodeType="withEffect">
                                      <p:stCondLst>
                                        <p:cond delay="250"/>
                                      </p:stCondLst>
                                      <p:iterate type="lt">
                                        <p:tmPct val="3000"/>
                                      </p:iterate>
                                      <p:childTnLst>
                                        <p:set>
                                          <p:cBhvr>
                                            <p:cTn id="6" dur="1" fill="hold">
                                              <p:stCondLst>
                                                <p:cond delay="0"/>
                                              </p:stCondLst>
                                            </p:cTn>
                                            <p:tgtEl>
                                              <p:spTgt spid="12"/>
                                            </p:tgtEl>
                                            <p:attrNameLst>
                                              <p:attrName>style.visibility</p:attrName>
                                            </p:attrNameLst>
                                          </p:cBhvr>
                                          <p:to>
                                            <p:strVal val="visible"/>
                                          </p:to>
                                        </p:set>
                                        <p:anim calcmode="lin" valueType="num">
                                          <p:cBhvr additive="base">
                                            <p:cTn id="7" dur="1250" fill="hold"/>
                                            <p:tgtEl>
                                              <p:spTgt spid="12"/>
                                            </p:tgtEl>
                                            <p:attrNameLst>
                                              <p:attrName>ppt_x</p:attrName>
                                            </p:attrNameLst>
                                          </p:cBhvr>
                                          <p:tavLst>
                                            <p:tav tm="0">
                                              <p:val>
                                                <p:strVal val="#ppt_x"/>
                                              </p:val>
                                            </p:tav>
                                            <p:tav tm="100000">
                                              <p:val>
                                                <p:strVal val="#ppt_x"/>
                                              </p:val>
                                            </p:tav>
                                          </p:tavLst>
                                        </p:anim>
                                        <p:anim calcmode="lin" valueType="num">
                                          <p:cBhvr additive="base">
                                            <p:cTn id="8" dur="1250" fill="hold"/>
                                            <p:tgtEl>
                                              <p:spTgt spid="12"/>
                                            </p:tgtEl>
                                            <p:attrNameLst>
                                              <p:attrName>ppt_y</p:attrName>
                                            </p:attrNameLst>
                                          </p:cBhvr>
                                          <p:tavLst>
                                            <p:tav tm="0">
                                              <p:val>
                                                <p:strVal val="1+#ppt_h/2"/>
                                              </p:val>
                                            </p:tav>
                                            <p:tav tm="100000">
                                              <p:val>
                                                <p:strVal val="#ppt_y"/>
                                              </p:val>
                                            </p:tav>
                                          </p:tavLst>
                                        </p:anim>
                                      </p:childTnLst>
                                    </p:cTn>
                                  </p:par>
                                  <p:par>
                                    <p:cTn id="9" presetID="22" presetClass="entr" presetSubtype="8" fill="hold" grpId="0" nodeType="withEffect">
                                      <p:stCondLst>
                                        <p:cond delay="125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par>
                                    <p:cTn id="12" presetID="10" presetClass="entr" presetSubtype="0" fill="hold" grpId="0" nodeType="withEffect">
                                      <p:stCondLst>
                                        <p:cond delay="2250"/>
                                      </p:stCondLst>
                                      <p:childTnLst>
                                        <p:set>
                                          <p:cBhvr>
                                            <p:cTn id="13" dur="1" fill="hold">
                                              <p:stCondLst>
                                                <p:cond delay="0"/>
                                              </p:stCondLst>
                                            </p:cTn>
                                            <p:tgtEl>
                                              <p:spTgt spid="55"/>
                                            </p:tgtEl>
                                            <p:attrNameLst>
                                              <p:attrName>style.visibility</p:attrName>
                                            </p:attrNameLst>
                                          </p:cBhvr>
                                          <p:to>
                                            <p:strVal val="visible"/>
                                          </p:to>
                                        </p:set>
                                        <p:animEffect transition="in" filter="fade">
                                          <p:cBhvr>
                                            <p:cTn id="14" dur="1000"/>
                                            <p:tgtEl>
                                              <p:spTgt spid="55"/>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3250"/>
                                            <p:tgtEl>
                                              <p:spTgt spid="22"/>
                                            </p:tgtEl>
                                          </p:cBhvr>
                                        </p:animEffect>
                                      </p:childTnLst>
                                    </p:cTn>
                                  </p:par>
                                  <p:par>
                                    <p:cTn id="18" presetID="10" presetClass="entr" presetSubtype="0" fill="hold" grpId="0" nodeType="withEffect">
                                      <p:stCondLst>
                                        <p:cond delay="70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250"/>
                                            <p:tgtEl>
                                              <p:spTgt spid="24"/>
                                            </p:tgtEl>
                                          </p:cBhvr>
                                        </p:animEffect>
                                      </p:childTnLst>
                                    </p:cTn>
                                  </p:par>
                                  <p:par>
                                    <p:cTn id="21" presetID="10" presetClass="entr" presetSubtype="0" fill="hold" grpId="0" nodeType="withEffect">
                                      <p:stCondLst>
                                        <p:cond delay="80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250"/>
                                            <p:tgtEl>
                                              <p:spTgt spid="26"/>
                                            </p:tgtEl>
                                          </p:cBhvr>
                                        </p:animEffect>
                                      </p:childTnLst>
                                    </p:cTn>
                                  </p:par>
                                  <p:par>
                                    <p:cTn id="24" presetID="10" presetClass="entr" presetSubtype="0" fill="hold" grpId="0" nodeType="withEffect">
                                      <p:stCondLst>
                                        <p:cond delay="900"/>
                                      </p:stCondLst>
                                      <p:childTnLst>
                                        <p:set>
                                          <p:cBhvr>
                                            <p:cTn id="25" dur="1" fill="hold">
                                              <p:stCondLst>
                                                <p:cond delay="0"/>
                                              </p:stCondLst>
                                            </p:cTn>
                                            <p:tgtEl>
                                              <p:spTgt spid="29"/>
                                            </p:tgtEl>
                                            <p:attrNameLst>
                                              <p:attrName>style.visibility</p:attrName>
                                            </p:attrNameLst>
                                          </p:cBhvr>
                                          <p:to>
                                            <p:strVal val="visible"/>
                                          </p:to>
                                        </p:set>
                                        <p:animEffect transition="in" filter="fade">
                                          <p:cBhvr>
                                            <p:cTn id="26" dur="250"/>
                                            <p:tgtEl>
                                              <p:spTgt spid="29"/>
                                            </p:tgtEl>
                                          </p:cBhvr>
                                        </p:animEffect>
                                      </p:childTnLst>
                                    </p:cTn>
                                  </p:par>
                                  <p:par>
                                    <p:cTn id="27" presetID="10" presetClass="entr" presetSubtype="0" fill="hold" grpId="0" nodeType="withEffect">
                                      <p:stCondLst>
                                        <p:cond delay="1000"/>
                                      </p:stCondLst>
                                      <p:childTnLst>
                                        <p:set>
                                          <p:cBhvr>
                                            <p:cTn id="28" dur="1" fill="hold">
                                              <p:stCondLst>
                                                <p:cond delay="0"/>
                                              </p:stCondLst>
                                            </p:cTn>
                                            <p:tgtEl>
                                              <p:spTgt spid="36"/>
                                            </p:tgtEl>
                                            <p:attrNameLst>
                                              <p:attrName>style.visibility</p:attrName>
                                            </p:attrNameLst>
                                          </p:cBhvr>
                                          <p:to>
                                            <p:strVal val="visible"/>
                                          </p:to>
                                        </p:set>
                                        <p:animEffect transition="in" filter="fade">
                                          <p:cBhvr>
                                            <p:cTn id="29" dur="250"/>
                                            <p:tgtEl>
                                              <p:spTgt spid="36"/>
                                            </p:tgtEl>
                                          </p:cBhvr>
                                        </p:animEffect>
                                      </p:childTnLst>
                                    </p:cTn>
                                  </p:par>
                                  <p:par>
                                    <p:cTn id="30" presetID="10" presetClass="entr" presetSubtype="0" fill="hold" grpId="0" nodeType="withEffect">
                                      <p:stCondLst>
                                        <p:cond delay="1100"/>
                                      </p:stCondLst>
                                      <p:childTnLst>
                                        <p:set>
                                          <p:cBhvr>
                                            <p:cTn id="31" dur="1" fill="hold">
                                              <p:stCondLst>
                                                <p:cond delay="0"/>
                                              </p:stCondLst>
                                            </p:cTn>
                                            <p:tgtEl>
                                              <p:spTgt spid="44"/>
                                            </p:tgtEl>
                                            <p:attrNameLst>
                                              <p:attrName>style.visibility</p:attrName>
                                            </p:attrNameLst>
                                          </p:cBhvr>
                                          <p:to>
                                            <p:strVal val="visible"/>
                                          </p:to>
                                        </p:set>
                                        <p:animEffect transition="in" filter="fade">
                                          <p:cBhvr>
                                            <p:cTn id="32" dur="250"/>
                                            <p:tgtEl>
                                              <p:spTgt spid="44"/>
                                            </p:tgtEl>
                                          </p:cBhvr>
                                        </p:animEffect>
                                      </p:childTnLst>
                                    </p:cTn>
                                  </p:par>
                                  <p:par>
                                    <p:cTn id="33" presetID="10" presetClass="entr" presetSubtype="0" fill="hold" grpId="0" nodeType="withEffect">
                                      <p:stCondLst>
                                        <p:cond delay="1200"/>
                                      </p:stCondLst>
                                      <p:childTnLst>
                                        <p:set>
                                          <p:cBhvr>
                                            <p:cTn id="34" dur="1" fill="hold">
                                              <p:stCondLst>
                                                <p:cond delay="0"/>
                                              </p:stCondLst>
                                            </p:cTn>
                                            <p:tgtEl>
                                              <p:spTgt spid="46"/>
                                            </p:tgtEl>
                                            <p:attrNameLst>
                                              <p:attrName>style.visibility</p:attrName>
                                            </p:attrNameLst>
                                          </p:cBhvr>
                                          <p:to>
                                            <p:strVal val="visible"/>
                                          </p:to>
                                        </p:set>
                                        <p:animEffect transition="in" filter="fade">
                                          <p:cBhvr>
                                            <p:cTn id="35" dur="250"/>
                                            <p:tgtEl>
                                              <p:spTgt spid="46"/>
                                            </p:tgtEl>
                                          </p:cBhvr>
                                        </p:animEffect>
                                      </p:childTnLst>
                                    </p:cTn>
                                  </p:par>
                                  <p:par>
                                    <p:cTn id="36" presetID="10" presetClass="entr" presetSubtype="0" fill="hold" grpId="0" nodeType="withEffect">
                                      <p:stCondLst>
                                        <p:cond delay="80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250"/>
                                            <p:tgtEl>
                                              <p:spTgt spid="25"/>
                                            </p:tgtEl>
                                          </p:cBhvr>
                                        </p:animEffect>
                                      </p:childTnLst>
                                    </p:cTn>
                                  </p:par>
                                  <p:par>
                                    <p:cTn id="39" presetID="10" presetClass="entr" presetSubtype="0" fill="hold" grpId="0" nodeType="withEffect">
                                      <p:stCondLst>
                                        <p:cond delay="900"/>
                                      </p:stCondLst>
                                      <p:childTnLst>
                                        <p:set>
                                          <p:cBhvr>
                                            <p:cTn id="40" dur="1" fill="hold">
                                              <p:stCondLst>
                                                <p:cond delay="0"/>
                                              </p:stCondLst>
                                            </p:cTn>
                                            <p:tgtEl>
                                              <p:spTgt spid="28"/>
                                            </p:tgtEl>
                                            <p:attrNameLst>
                                              <p:attrName>style.visibility</p:attrName>
                                            </p:attrNameLst>
                                          </p:cBhvr>
                                          <p:to>
                                            <p:strVal val="visible"/>
                                          </p:to>
                                        </p:set>
                                        <p:animEffect transition="in" filter="fade">
                                          <p:cBhvr>
                                            <p:cTn id="41" dur="250"/>
                                            <p:tgtEl>
                                              <p:spTgt spid="28"/>
                                            </p:tgtEl>
                                          </p:cBhvr>
                                        </p:animEffect>
                                      </p:childTnLst>
                                    </p:cTn>
                                  </p:par>
                                  <p:par>
                                    <p:cTn id="42" presetID="10" presetClass="entr" presetSubtype="0" fill="hold" grpId="0" nodeType="withEffect">
                                      <p:stCondLst>
                                        <p:cond delay="1000"/>
                                      </p:stCondLst>
                                      <p:childTnLst>
                                        <p:set>
                                          <p:cBhvr>
                                            <p:cTn id="43" dur="1" fill="hold">
                                              <p:stCondLst>
                                                <p:cond delay="0"/>
                                              </p:stCondLst>
                                            </p:cTn>
                                            <p:tgtEl>
                                              <p:spTgt spid="31"/>
                                            </p:tgtEl>
                                            <p:attrNameLst>
                                              <p:attrName>style.visibility</p:attrName>
                                            </p:attrNameLst>
                                          </p:cBhvr>
                                          <p:to>
                                            <p:strVal val="visible"/>
                                          </p:to>
                                        </p:set>
                                        <p:animEffect transition="in" filter="fade">
                                          <p:cBhvr>
                                            <p:cTn id="44" dur="250"/>
                                            <p:tgtEl>
                                              <p:spTgt spid="31"/>
                                            </p:tgtEl>
                                          </p:cBhvr>
                                        </p:animEffect>
                                      </p:childTnLst>
                                    </p:cTn>
                                  </p:par>
                                  <p:par>
                                    <p:cTn id="45" presetID="10" presetClass="entr" presetSubtype="0" fill="hold" grpId="0" nodeType="withEffect">
                                      <p:stCondLst>
                                        <p:cond delay="1100"/>
                                      </p:stCondLst>
                                      <p:childTnLst>
                                        <p:set>
                                          <p:cBhvr>
                                            <p:cTn id="46" dur="1" fill="hold">
                                              <p:stCondLst>
                                                <p:cond delay="0"/>
                                              </p:stCondLst>
                                            </p:cTn>
                                            <p:tgtEl>
                                              <p:spTgt spid="35"/>
                                            </p:tgtEl>
                                            <p:attrNameLst>
                                              <p:attrName>style.visibility</p:attrName>
                                            </p:attrNameLst>
                                          </p:cBhvr>
                                          <p:to>
                                            <p:strVal val="visible"/>
                                          </p:to>
                                        </p:set>
                                        <p:animEffect transition="in" filter="fade">
                                          <p:cBhvr>
                                            <p:cTn id="47" dur="250"/>
                                            <p:tgtEl>
                                              <p:spTgt spid="35"/>
                                            </p:tgtEl>
                                          </p:cBhvr>
                                        </p:animEffect>
                                      </p:childTnLst>
                                    </p:cTn>
                                  </p:par>
                                  <p:par>
                                    <p:cTn id="48" presetID="10" presetClass="entr" presetSubtype="0" fill="hold" grpId="0" nodeType="withEffect">
                                      <p:stCondLst>
                                        <p:cond delay="1200"/>
                                      </p:stCondLst>
                                      <p:childTnLst>
                                        <p:set>
                                          <p:cBhvr>
                                            <p:cTn id="49" dur="1" fill="hold">
                                              <p:stCondLst>
                                                <p:cond delay="0"/>
                                              </p:stCondLst>
                                            </p:cTn>
                                            <p:tgtEl>
                                              <p:spTgt spid="41"/>
                                            </p:tgtEl>
                                            <p:attrNameLst>
                                              <p:attrName>style.visibility</p:attrName>
                                            </p:attrNameLst>
                                          </p:cBhvr>
                                          <p:to>
                                            <p:strVal val="visible"/>
                                          </p:to>
                                        </p:set>
                                        <p:animEffect transition="in" filter="fade">
                                          <p:cBhvr>
                                            <p:cTn id="50" dur="250"/>
                                            <p:tgtEl>
                                              <p:spTgt spid="41"/>
                                            </p:tgtEl>
                                          </p:cBhvr>
                                        </p:animEffect>
                                      </p:childTnLst>
                                    </p:cTn>
                                  </p:par>
                                  <p:par>
                                    <p:cTn id="51" presetID="10" presetClass="entr" presetSubtype="0" fill="hold" grpId="0" nodeType="withEffect">
                                      <p:stCondLst>
                                        <p:cond delay="1300"/>
                                      </p:stCondLst>
                                      <p:childTnLst>
                                        <p:set>
                                          <p:cBhvr>
                                            <p:cTn id="52" dur="1" fill="hold">
                                              <p:stCondLst>
                                                <p:cond delay="0"/>
                                              </p:stCondLst>
                                            </p:cTn>
                                            <p:tgtEl>
                                              <p:spTgt spid="42"/>
                                            </p:tgtEl>
                                            <p:attrNameLst>
                                              <p:attrName>style.visibility</p:attrName>
                                            </p:attrNameLst>
                                          </p:cBhvr>
                                          <p:to>
                                            <p:strVal val="visible"/>
                                          </p:to>
                                        </p:set>
                                        <p:animEffect transition="in" filter="fade">
                                          <p:cBhvr>
                                            <p:cTn id="53" dur="250"/>
                                            <p:tgtEl>
                                              <p:spTgt spid="42"/>
                                            </p:tgtEl>
                                          </p:cBhvr>
                                        </p:animEffect>
                                      </p:childTnLst>
                                    </p:cTn>
                                  </p:par>
                                  <p:par>
                                    <p:cTn id="54" presetID="10" presetClass="entr" presetSubtype="0" fill="hold" grpId="0" nodeType="withEffect">
                                      <p:stCondLst>
                                        <p:cond delay="900"/>
                                      </p:stCondLst>
                                      <p:childTnLst>
                                        <p:set>
                                          <p:cBhvr>
                                            <p:cTn id="55" dur="1" fill="hold">
                                              <p:stCondLst>
                                                <p:cond delay="0"/>
                                              </p:stCondLst>
                                            </p:cTn>
                                            <p:tgtEl>
                                              <p:spTgt spid="34"/>
                                            </p:tgtEl>
                                            <p:attrNameLst>
                                              <p:attrName>style.visibility</p:attrName>
                                            </p:attrNameLst>
                                          </p:cBhvr>
                                          <p:to>
                                            <p:strVal val="visible"/>
                                          </p:to>
                                        </p:set>
                                        <p:animEffect transition="in" filter="fade">
                                          <p:cBhvr>
                                            <p:cTn id="56" dur="250"/>
                                            <p:tgtEl>
                                              <p:spTgt spid="34"/>
                                            </p:tgtEl>
                                          </p:cBhvr>
                                        </p:animEffect>
                                      </p:childTnLst>
                                    </p:cTn>
                                  </p:par>
                                  <p:par>
                                    <p:cTn id="57" presetID="10" presetClass="entr" presetSubtype="0" fill="hold" grpId="0" nodeType="withEffect">
                                      <p:stCondLst>
                                        <p:cond delay="1000"/>
                                      </p:stCondLst>
                                      <p:childTnLst>
                                        <p:set>
                                          <p:cBhvr>
                                            <p:cTn id="58" dur="1" fill="hold">
                                              <p:stCondLst>
                                                <p:cond delay="0"/>
                                              </p:stCondLst>
                                            </p:cTn>
                                            <p:tgtEl>
                                              <p:spTgt spid="39"/>
                                            </p:tgtEl>
                                            <p:attrNameLst>
                                              <p:attrName>style.visibility</p:attrName>
                                            </p:attrNameLst>
                                          </p:cBhvr>
                                          <p:to>
                                            <p:strVal val="visible"/>
                                          </p:to>
                                        </p:set>
                                        <p:animEffect transition="in" filter="fade">
                                          <p:cBhvr>
                                            <p:cTn id="59" dur="250"/>
                                            <p:tgtEl>
                                              <p:spTgt spid="39"/>
                                            </p:tgtEl>
                                          </p:cBhvr>
                                        </p:animEffect>
                                      </p:childTnLst>
                                    </p:cTn>
                                  </p:par>
                                  <p:par>
                                    <p:cTn id="60" presetID="10" presetClass="entr" presetSubtype="0" fill="hold" grpId="0" nodeType="withEffect">
                                      <p:stCondLst>
                                        <p:cond delay="1000"/>
                                      </p:stCondLst>
                                      <p:childTnLst>
                                        <p:set>
                                          <p:cBhvr>
                                            <p:cTn id="61" dur="1" fill="hold">
                                              <p:stCondLst>
                                                <p:cond delay="0"/>
                                              </p:stCondLst>
                                            </p:cTn>
                                            <p:tgtEl>
                                              <p:spTgt spid="37"/>
                                            </p:tgtEl>
                                            <p:attrNameLst>
                                              <p:attrName>style.visibility</p:attrName>
                                            </p:attrNameLst>
                                          </p:cBhvr>
                                          <p:to>
                                            <p:strVal val="visible"/>
                                          </p:to>
                                        </p:set>
                                        <p:animEffect transition="in" filter="fade">
                                          <p:cBhvr>
                                            <p:cTn id="62" dur="250"/>
                                            <p:tgtEl>
                                              <p:spTgt spid="37"/>
                                            </p:tgtEl>
                                          </p:cBhvr>
                                        </p:animEffect>
                                      </p:childTnLst>
                                    </p:cTn>
                                  </p:par>
                                  <p:par>
                                    <p:cTn id="63" presetID="10" presetClass="entr" presetSubtype="0" fill="hold" grpId="0" nodeType="withEffect">
                                      <p:stCondLst>
                                        <p:cond delay="1100"/>
                                      </p:stCondLst>
                                      <p:childTnLst>
                                        <p:set>
                                          <p:cBhvr>
                                            <p:cTn id="64" dur="1" fill="hold">
                                              <p:stCondLst>
                                                <p:cond delay="0"/>
                                              </p:stCondLst>
                                            </p:cTn>
                                            <p:tgtEl>
                                              <p:spTgt spid="38"/>
                                            </p:tgtEl>
                                            <p:attrNameLst>
                                              <p:attrName>style.visibility</p:attrName>
                                            </p:attrNameLst>
                                          </p:cBhvr>
                                          <p:to>
                                            <p:strVal val="visible"/>
                                          </p:to>
                                        </p:set>
                                        <p:animEffect transition="in" filter="fade">
                                          <p:cBhvr>
                                            <p:cTn id="65" dur="25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2" grpId="0"/>
          <p:bldP spid="13" grpId="0"/>
          <p:bldP spid="46" grpId="0" animBg="1"/>
          <p:bldP spid="44" grpId="0" animBg="1"/>
          <p:bldP spid="42" grpId="0" animBg="1"/>
          <p:bldP spid="41" grpId="0" animBg="1"/>
          <p:bldP spid="39" grpId="0" animBg="1"/>
          <p:bldP spid="38" grpId="0" animBg="1"/>
          <p:bldP spid="37" grpId="0" animBg="1"/>
          <p:bldP spid="36" grpId="0" animBg="1"/>
          <p:bldP spid="35" grpId="0" animBg="1"/>
          <p:bldP spid="34" grpId="0" animBg="1"/>
          <p:bldP spid="31" grpId="0" animBg="1"/>
          <p:bldP spid="29" grpId="0" animBg="1"/>
          <p:bldP spid="28" grpId="0" animBg="1"/>
          <p:bldP spid="26" grpId="0" animBg="1"/>
          <p:bldP spid="25" grpId="0" animBg="1"/>
          <p:bldP spid="24" grpId="0" animBg="1"/>
          <p:bldP spid="55" grpId="0" animBg="1"/>
        </p:bldLst>
      </p:timing>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549A4-2B69-A04D-82EB-EC617E790A8C}"/>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93223B0E-B6D1-C629-0479-3830138138A2}"/>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33E33E7D-D9C9-8DC2-7565-BAB263E74191}"/>
              </a:ext>
            </a:extLst>
          </p:cNvPr>
          <p:cNvGrpSpPr/>
          <p:nvPr/>
        </p:nvGrpSpPr>
        <p:grpSpPr>
          <a:xfrm>
            <a:off x="3342583" y="693741"/>
            <a:ext cx="11602832" cy="707886"/>
            <a:chOff x="11322417" y="1480937"/>
            <a:chExt cx="8063859" cy="1183786"/>
          </a:xfrm>
        </p:grpSpPr>
        <p:sp>
          <p:nvSpPr>
            <p:cNvPr id="3" name="TextBox 2">
              <a:extLst>
                <a:ext uri="{FF2B5EF4-FFF2-40B4-BE49-F238E27FC236}">
                  <a16:creationId xmlns:a16="http://schemas.microsoft.com/office/drawing/2014/main" id="{2D78F5BA-8ECA-C210-D8B8-582CB45C7D0B}"/>
                </a:ext>
              </a:extLst>
            </p:cNvPr>
            <p:cNvSpPr txBox="1"/>
            <p:nvPr/>
          </p:nvSpPr>
          <p:spPr>
            <a:xfrm>
              <a:off x="11322418" y="1480937"/>
              <a:ext cx="8063858" cy="1183786"/>
            </a:xfrm>
            <a:prstGeom prst="rect">
              <a:avLst/>
            </a:prstGeom>
            <a:noFill/>
          </p:spPr>
          <p:txBody>
            <a:bodyPr wrap="square" rtlCol="0">
              <a:spAutoFit/>
            </a:bodyPr>
            <a:lstStyle/>
            <a:p>
              <a:r>
                <a:rPr lang="en-US" sz="4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What safeguards are needed for ADM?</a:t>
              </a:r>
              <a:endParaRPr lang="ru-RU" sz="4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396A1CB1-D601-C6ED-CBD2-B1DB3146F88E}"/>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8F70369B-4B69-3F24-E526-173192C5C973}"/>
              </a:ext>
            </a:extLst>
          </p:cNvPr>
          <p:cNvSpPr/>
          <p:nvPr/>
        </p:nvSpPr>
        <p:spPr>
          <a:xfrm>
            <a:off x="3573985" y="223757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802933B7-BE0C-5DF9-9F1F-88DA0494D8AF}"/>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552881CC-1456-0D7B-4D67-EC3E87FEBFBF}"/>
              </a:ext>
            </a:extLst>
          </p:cNvPr>
          <p:cNvSpPr txBox="1"/>
          <p:nvPr/>
        </p:nvSpPr>
        <p:spPr>
          <a:xfrm>
            <a:off x="4389184" y="428299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Right to Challenge</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E9FA08E5-932E-AAF4-42EF-1A65967B77D4}"/>
              </a:ext>
            </a:extLst>
          </p:cNvPr>
          <p:cNvSpPr/>
          <p:nvPr/>
        </p:nvSpPr>
        <p:spPr>
          <a:xfrm>
            <a:off x="3600516" y="425311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TextBox 27">
            <a:extLst>
              <a:ext uri="{FF2B5EF4-FFF2-40B4-BE49-F238E27FC236}">
                <a16:creationId xmlns:a16="http://schemas.microsoft.com/office/drawing/2014/main" id="{8E12DE13-F7B8-575B-8C18-8E82F89A4F7B}"/>
              </a:ext>
            </a:extLst>
          </p:cNvPr>
          <p:cNvSpPr txBox="1"/>
          <p:nvPr/>
        </p:nvSpPr>
        <p:spPr>
          <a:xfrm>
            <a:off x="4389184" y="4722511"/>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data subject must be able to raise objections</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1A42A28C-1D39-7267-E22E-F7D2A5C920EF}"/>
              </a:ext>
            </a:extLst>
          </p:cNvPr>
          <p:cNvGrpSpPr/>
          <p:nvPr/>
        </p:nvGrpSpPr>
        <p:grpSpPr>
          <a:xfrm>
            <a:off x="4389184" y="2179555"/>
            <a:ext cx="10324831" cy="2311091"/>
            <a:chOff x="4508938" y="2611673"/>
            <a:chExt cx="8531417" cy="2311091"/>
          </a:xfrm>
        </p:grpSpPr>
        <p:sp>
          <p:nvSpPr>
            <p:cNvPr id="11" name="TextBox 10">
              <a:extLst>
                <a:ext uri="{FF2B5EF4-FFF2-40B4-BE49-F238E27FC236}">
                  <a16:creationId xmlns:a16="http://schemas.microsoft.com/office/drawing/2014/main" id="{E508AB76-4058-002D-87CF-57DAC30CFC46}"/>
                </a:ext>
              </a:extLst>
            </p:cNvPr>
            <p:cNvSpPr txBox="1"/>
            <p:nvPr/>
          </p:nvSpPr>
          <p:spPr>
            <a:xfrm>
              <a:off x="4508938" y="3229993"/>
              <a:ext cx="8531417" cy="1692771"/>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data subject must be informed that a significant decision  has been taken about them by automated mean including likely consequences</a:t>
              </a: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5" name="TextBox 4">
              <a:extLst>
                <a:ext uri="{FF2B5EF4-FFF2-40B4-BE49-F238E27FC236}">
                  <a16:creationId xmlns:a16="http://schemas.microsoft.com/office/drawing/2014/main" id="{3D91497F-4C0A-0150-D4E3-4222F102AA9C}"/>
                </a:ext>
              </a:extLst>
            </p:cNvPr>
            <p:cNvSpPr txBox="1"/>
            <p:nvPr/>
          </p:nvSpPr>
          <p:spPr>
            <a:xfrm>
              <a:off x="4508938" y="261167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Information</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15" name="TextBox 14">
            <a:extLst>
              <a:ext uri="{FF2B5EF4-FFF2-40B4-BE49-F238E27FC236}">
                <a16:creationId xmlns:a16="http://schemas.microsoft.com/office/drawing/2014/main" id="{0DEFCBF0-22F2-9445-8641-45DCC8428626}"/>
              </a:ext>
            </a:extLst>
          </p:cNvPr>
          <p:cNvSpPr txBox="1"/>
          <p:nvPr/>
        </p:nvSpPr>
        <p:spPr>
          <a:xfrm>
            <a:off x="4389184" y="5538745"/>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Right to human intervention</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6" name="Freeform: Shape 111">
            <a:extLst>
              <a:ext uri="{FF2B5EF4-FFF2-40B4-BE49-F238E27FC236}">
                <a16:creationId xmlns:a16="http://schemas.microsoft.com/office/drawing/2014/main" id="{76666336-6710-3442-9D2A-319524DF1D7B}"/>
              </a:ext>
            </a:extLst>
          </p:cNvPr>
          <p:cNvSpPr/>
          <p:nvPr/>
        </p:nvSpPr>
        <p:spPr>
          <a:xfrm>
            <a:off x="3598699" y="5584748"/>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TextBox 35">
            <a:extLst>
              <a:ext uri="{FF2B5EF4-FFF2-40B4-BE49-F238E27FC236}">
                <a16:creationId xmlns:a16="http://schemas.microsoft.com/office/drawing/2014/main" id="{535C2666-1709-9F05-82F7-F55114AC4DD3}"/>
              </a:ext>
            </a:extLst>
          </p:cNvPr>
          <p:cNvSpPr txBox="1"/>
          <p:nvPr/>
        </p:nvSpPr>
        <p:spPr>
          <a:xfrm>
            <a:off x="4389183" y="6154784"/>
            <a:ext cx="11292951" cy="1138773"/>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Controller must allow the individual to request human intervention in the decision-making process i.e. a human to review and reconsider the decision</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38" name="Group 37">
            <a:extLst>
              <a:ext uri="{FF2B5EF4-FFF2-40B4-BE49-F238E27FC236}">
                <a16:creationId xmlns:a16="http://schemas.microsoft.com/office/drawing/2014/main" id="{3777BFBC-DCE2-74EF-D69B-5C80366AE0FA}"/>
              </a:ext>
            </a:extLst>
          </p:cNvPr>
          <p:cNvGrpSpPr/>
          <p:nvPr/>
        </p:nvGrpSpPr>
        <p:grpSpPr>
          <a:xfrm>
            <a:off x="3629141" y="7585814"/>
            <a:ext cx="7891114" cy="2195087"/>
            <a:chOff x="3353701" y="7708216"/>
            <a:chExt cx="7891114" cy="2195087"/>
          </a:xfrm>
        </p:grpSpPr>
        <p:grpSp>
          <p:nvGrpSpPr>
            <p:cNvPr id="30" name="Group 29">
              <a:extLst>
                <a:ext uri="{FF2B5EF4-FFF2-40B4-BE49-F238E27FC236}">
                  <a16:creationId xmlns:a16="http://schemas.microsoft.com/office/drawing/2014/main" id="{2FDA2DB2-01FF-F520-7C1D-A54844D95F70}"/>
                </a:ext>
              </a:extLst>
            </p:cNvPr>
            <p:cNvGrpSpPr/>
            <p:nvPr/>
          </p:nvGrpSpPr>
          <p:grpSpPr>
            <a:xfrm>
              <a:off x="3353701" y="7708216"/>
              <a:ext cx="6652453" cy="954107"/>
              <a:chOff x="3377342" y="7987788"/>
              <a:chExt cx="6652453" cy="954107"/>
            </a:xfrm>
          </p:grpSpPr>
          <p:sp>
            <p:nvSpPr>
              <p:cNvPr id="23" name="TextBox 22">
                <a:extLst>
                  <a:ext uri="{FF2B5EF4-FFF2-40B4-BE49-F238E27FC236}">
                    <a16:creationId xmlns:a16="http://schemas.microsoft.com/office/drawing/2014/main" id="{64806A4D-64CC-B7AD-E0E7-81479C40054F}"/>
                  </a:ext>
                </a:extLst>
              </p:cNvPr>
              <p:cNvSpPr txBox="1"/>
              <p:nvPr/>
            </p:nvSpPr>
            <p:spPr>
              <a:xfrm>
                <a:off x="4137385" y="7987788"/>
                <a:ext cx="5892410" cy="954107"/>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Right to contest the decision/appeal</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4" name="Freeform: Shape 111">
                <a:extLst>
                  <a:ext uri="{FF2B5EF4-FFF2-40B4-BE49-F238E27FC236}">
                    <a16:creationId xmlns:a16="http://schemas.microsoft.com/office/drawing/2014/main" id="{9C102C06-1632-4F5B-C667-ACE551B80682}"/>
                  </a:ext>
                </a:extLst>
              </p:cNvPr>
              <p:cNvSpPr/>
              <p:nvPr/>
            </p:nvSpPr>
            <p:spPr>
              <a:xfrm>
                <a:off x="3377342" y="8147266"/>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37" name="TextBox 36">
              <a:extLst>
                <a:ext uri="{FF2B5EF4-FFF2-40B4-BE49-F238E27FC236}">
                  <a16:creationId xmlns:a16="http://schemas.microsoft.com/office/drawing/2014/main" id="{0BEE33A9-8F3D-0637-63C6-7C4A43EBB55F}"/>
                </a:ext>
              </a:extLst>
            </p:cNvPr>
            <p:cNvSpPr txBox="1"/>
            <p:nvPr/>
          </p:nvSpPr>
          <p:spPr>
            <a:xfrm>
              <a:off x="4079650" y="8764530"/>
              <a:ext cx="7165165" cy="1138773"/>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data subject must be able to contest the decision </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spTree>
    <p:extLst>
      <p:ext uri="{BB962C8B-B14F-4D97-AF65-F5344CB8AC3E}">
        <p14:creationId xmlns:p14="http://schemas.microsoft.com/office/powerpoint/2010/main" val="40252089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A close-up of a armor&#10;&#10;AI-generated content may be incorrect.">
            <a:extLst>
              <a:ext uri="{FF2B5EF4-FFF2-40B4-BE49-F238E27FC236}">
                <a16:creationId xmlns:a16="http://schemas.microsoft.com/office/drawing/2014/main" id="{4351A7A6-E408-5E3A-3692-009180F8C8E1}"/>
              </a:ext>
            </a:extLst>
          </p:cNvPr>
          <p:cNvPicPr>
            <a:picLocks noGrp="1" noChangeAspect="1"/>
          </p:cNvPicPr>
          <p:nvPr>
            <p:ph type="pic" sz="quarter" idx="10"/>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rcRect l="29880" r="29880"/>
          <a:stretch>
            <a:fillRect/>
          </a:stretch>
        </p:blipFill>
        <p:spPr>
          <a:xfrm>
            <a:off x="0" y="0"/>
            <a:ext cx="6197946" cy="10288588"/>
          </a:xfrm>
        </p:spPr>
      </p:pic>
      <p:sp>
        <p:nvSpPr>
          <p:cNvPr id="55" name="Прямоугольник 54">
            <a:extLst>
              <a:ext uri="{FF2B5EF4-FFF2-40B4-BE49-F238E27FC236}">
                <a16:creationId xmlns:a16="http://schemas.microsoft.com/office/drawing/2014/main" id="{004455FD-150C-44E4-AA87-D8970A26D233}"/>
              </a:ext>
            </a:extLst>
          </p:cNvPr>
          <p:cNvSpPr/>
          <p:nvPr/>
        </p:nvSpPr>
        <p:spPr>
          <a:xfrm rot="10800000">
            <a:off x="6210300" y="0"/>
            <a:ext cx="12077700" cy="10288588"/>
          </a:xfrm>
          <a:prstGeom prst="rect">
            <a:avLst/>
          </a:prstGeom>
          <a:gradFill flip="none" rotWithShape="1">
            <a:gsLst>
              <a:gs pos="0">
                <a:schemeClr val="accent4">
                  <a:lumMod val="75000"/>
                </a:schemeClr>
              </a:gs>
              <a:gs pos="100000">
                <a:schemeClr val="accent4"/>
              </a:gs>
            </a:gsLst>
            <a:lin ang="132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Группа 1">
            <a:extLst>
              <a:ext uri="{FF2B5EF4-FFF2-40B4-BE49-F238E27FC236}">
                <a16:creationId xmlns:a16="http://schemas.microsoft.com/office/drawing/2014/main" id="{39DB6B43-000E-4427-8279-2BF822D3366D}"/>
              </a:ext>
            </a:extLst>
          </p:cNvPr>
          <p:cNvGrpSpPr/>
          <p:nvPr/>
        </p:nvGrpSpPr>
        <p:grpSpPr>
          <a:xfrm>
            <a:off x="4998314" y="814490"/>
            <a:ext cx="10009658" cy="1754326"/>
            <a:chOff x="4998314" y="814490"/>
            <a:chExt cx="10009658" cy="1754326"/>
          </a:xfrm>
        </p:grpSpPr>
        <p:sp>
          <p:nvSpPr>
            <p:cNvPr id="56" name="TextBox 55">
              <a:extLst>
                <a:ext uri="{FF2B5EF4-FFF2-40B4-BE49-F238E27FC236}">
                  <a16:creationId xmlns:a16="http://schemas.microsoft.com/office/drawing/2014/main" id="{6F691C23-8E4C-4F97-B216-78C2FA094997}"/>
                </a:ext>
              </a:extLst>
            </p:cNvPr>
            <p:cNvSpPr txBox="1"/>
            <p:nvPr/>
          </p:nvSpPr>
          <p:spPr>
            <a:xfrm>
              <a:off x="4998314" y="814490"/>
              <a:ext cx="10009658" cy="1754326"/>
            </a:xfrm>
            <a:prstGeom prst="rect">
              <a:avLst/>
            </a:prstGeom>
            <a:noFill/>
          </p:spPr>
          <p:txBody>
            <a:bodyPr wrap="square" rtlCol="0">
              <a:spAutoFit/>
            </a:bodyPr>
            <a:lstStyle/>
            <a:p>
              <a:r>
                <a:rPr lang="en-US" sz="54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Automated Decision Making in Research</a:t>
              </a:r>
              <a:endParaRPr lang="ru-RU" sz="54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57" name="TextBox 56">
              <a:extLst>
                <a:ext uri="{FF2B5EF4-FFF2-40B4-BE49-F238E27FC236}">
                  <a16:creationId xmlns:a16="http://schemas.microsoft.com/office/drawing/2014/main" id="{66055F51-222F-44DB-8066-FC7424EDCF8F}"/>
                </a:ext>
              </a:extLst>
            </p:cNvPr>
            <p:cNvSpPr txBox="1"/>
            <p:nvPr/>
          </p:nvSpPr>
          <p:spPr>
            <a:xfrm>
              <a:off x="7445058" y="2064302"/>
              <a:ext cx="4629006" cy="323165"/>
            </a:xfrm>
            <a:prstGeom prst="rect">
              <a:avLst/>
            </a:prstGeom>
            <a:noFill/>
          </p:spPr>
          <p:txBody>
            <a:bodyPr wrap="square" rtlCol="0">
              <a:spAutoFit/>
            </a:bodyPr>
            <a:lstStyle/>
            <a:p>
              <a:endParaRPr lang="ru-RU" sz="1500" dirty="0">
                <a:solidFill>
                  <a:schemeClr val="bg2"/>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59" name="Прямоугольник 58">
            <a:extLst>
              <a:ext uri="{FF2B5EF4-FFF2-40B4-BE49-F238E27FC236}">
                <a16:creationId xmlns:a16="http://schemas.microsoft.com/office/drawing/2014/main" id="{8D6E3F84-7984-42E2-B864-2E8FCD12CE3D}"/>
              </a:ext>
            </a:extLst>
          </p:cNvPr>
          <p:cNvSpPr/>
          <p:nvPr/>
        </p:nvSpPr>
        <p:spPr>
          <a:xfrm rot="10800000">
            <a:off x="16006912" y="0"/>
            <a:ext cx="2281088" cy="10288588"/>
          </a:xfrm>
          <a:prstGeom prst="rect">
            <a:avLst/>
          </a:prstGeom>
          <a:gradFill>
            <a:gsLst>
              <a:gs pos="0">
                <a:schemeClr val="accent4">
                  <a:lumMod val="50000"/>
                  <a:alpha val="24000"/>
                </a:schemeClr>
              </a:gs>
              <a:gs pos="100000">
                <a:schemeClr val="accent4"/>
              </a:gs>
            </a:gsLst>
            <a:lin ang="12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Прямоугольник: скругленные углы 82">
            <a:extLst>
              <a:ext uri="{FF2B5EF4-FFF2-40B4-BE49-F238E27FC236}">
                <a16:creationId xmlns:a16="http://schemas.microsoft.com/office/drawing/2014/main" id="{832F33B1-807F-45ED-8F15-46BE1351FD1E}"/>
              </a:ext>
            </a:extLst>
          </p:cNvPr>
          <p:cNvSpPr/>
          <p:nvPr/>
        </p:nvSpPr>
        <p:spPr>
          <a:xfrm>
            <a:off x="4762497"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4" name="Прямоугольник: скругленные углы 83">
            <a:extLst>
              <a:ext uri="{FF2B5EF4-FFF2-40B4-BE49-F238E27FC236}">
                <a16:creationId xmlns:a16="http://schemas.microsoft.com/office/drawing/2014/main" id="{6FA2B1BA-9082-4792-B854-56409A654EC2}"/>
              </a:ext>
            </a:extLst>
          </p:cNvPr>
          <p:cNvSpPr/>
          <p:nvPr/>
        </p:nvSpPr>
        <p:spPr>
          <a:xfrm>
            <a:off x="8037256"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5" name="Прямоугольник: скругленные углы 84">
            <a:extLst>
              <a:ext uri="{FF2B5EF4-FFF2-40B4-BE49-F238E27FC236}">
                <a16:creationId xmlns:a16="http://schemas.microsoft.com/office/drawing/2014/main" id="{6E9C340B-BF18-4A2C-92FC-56F4CB20665F}"/>
              </a:ext>
            </a:extLst>
          </p:cNvPr>
          <p:cNvSpPr/>
          <p:nvPr/>
        </p:nvSpPr>
        <p:spPr>
          <a:xfrm>
            <a:off x="11312012"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0" name="Прямоугольник: скругленные углы 89">
            <a:extLst>
              <a:ext uri="{FF2B5EF4-FFF2-40B4-BE49-F238E27FC236}">
                <a16:creationId xmlns:a16="http://schemas.microsoft.com/office/drawing/2014/main" id="{1EE3060B-D989-4998-AC03-E3B1F97FDAAA}"/>
              </a:ext>
            </a:extLst>
          </p:cNvPr>
          <p:cNvSpPr/>
          <p:nvPr/>
        </p:nvSpPr>
        <p:spPr>
          <a:xfrm>
            <a:off x="9759561" y="6606151"/>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TextBox 21">
            <a:extLst>
              <a:ext uri="{FF2B5EF4-FFF2-40B4-BE49-F238E27FC236}">
                <a16:creationId xmlns:a16="http://schemas.microsoft.com/office/drawing/2014/main" id="{95CF2542-D7A0-4B3A-8FA6-73B499BD285C}"/>
              </a:ext>
            </a:extLst>
          </p:cNvPr>
          <p:cNvSpPr txBox="1"/>
          <p:nvPr/>
        </p:nvSpPr>
        <p:spPr>
          <a:xfrm>
            <a:off x="8436662" y="4593256"/>
            <a:ext cx="2069134" cy="1246495"/>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Automated Fraud detection</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5" name="TextBox 24">
            <a:extLst>
              <a:ext uri="{FF2B5EF4-FFF2-40B4-BE49-F238E27FC236}">
                <a16:creationId xmlns:a16="http://schemas.microsoft.com/office/drawing/2014/main" id="{E8589EA6-7B56-46A9-BD24-9EC472CF2F86}"/>
              </a:ext>
            </a:extLst>
          </p:cNvPr>
          <p:cNvSpPr txBox="1"/>
          <p:nvPr/>
        </p:nvSpPr>
        <p:spPr>
          <a:xfrm>
            <a:off x="11141436" y="4541169"/>
            <a:ext cx="3272494" cy="1631216"/>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Automated chatbot moderation that filters responses/content</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66" name="Freeform: Shape 128">
            <a:extLst>
              <a:ext uri="{FF2B5EF4-FFF2-40B4-BE49-F238E27FC236}">
                <a16:creationId xmlns:a16="http://schemas.microsoft.com/office/drawing/2014/main" id="{B780E6E5-13F9-4513-BD50-C552786D472C}"/>
              </a:ext>
            </a:extLst>
          </p:cNvPr>
          <p:cNvSpPr/>
          <p:nvPr/>
        </p:nvSpPr>
        <p:spPr>
          <a:xfrm>
            <a:off x="12381915" y="3626962"/>
            <a:ext cx="728140" cy="728137"/>
          </a:xfrm>
          <a:custGeom>
            <a:avLst/>
            <a:gdLst/>
            <a:ahLst/>
            <a:cxnLst/>
            <a:rect l="l" t="t" r="r" b="b"/>
            <a:pathLst>
              <a:path w="195927" h="195927">
                <a:moveTo>
                  <a:pt x="89798" y="40806"/>
                </a:moveTo>
                <a:cubicBezTo>
                  <a:pt x="87504" y="40867"/>
                  <a:pt x="85585" y="41669"/>
                  <a:pt x="84041" y="43214"/>
                </a:cubicBezTo>
                <a:cubicBezTo>
                  <a:pt x="82497" y="44758"/>
                  <a:pt x="81694" y="46677"/>
                  <a:pt x="81633" y="48971"/>
                </a:cubicBezTo>
                <a:lnTo>
                  <a:pt x="81633" y="81633"/>
                </a:lnTo>
                <a:lnTo>
                  <a:pt x="48971" y="81633"/>
                </a:lnTo>
                <a:cubicBezTo>
                  <a:pt x="46677" y="81694"/>
                  <a:pt x="44758" y="82496"/>
                  <a:pt x="43214" y="84041"/>
                </a:cubicBezTo>
                <a:cubicBezTo>
                  <a:pt x="41670" y="85585"/>
                  <a:pt x="40867" y="87504"/>
                  <a:pt x="40806" y="89798"/>
                </a:cubicBezTo>
                <a:lnTo>
                  <a:pt x="40806" y="106129"/>
                </a:lnTo>
                <a:cubicBezTo>
                  <a:pt x="40867" y="108423"/>
                  <a:pt x="41670" y="110342"/>
                  <a:pt x="43214" y="111886"/>
                </a:cubicBezTo>
                <a:cubicBezTo>
                  <a:pt x="44758" y="113431"/>
                  <a:pt x="46677" y="114233"/>
                  <a:pt x="48971" y="114294"/>
                </a:cubicBezTo>
                <a:lnTo>
                  <a:pt x="81633" y="114294"/>
                </a:lnTo>
                <a:lnTo>
                  <a:pt x="81633" y="146956"/>
                </a:lnTo>
                <a:cubicBezTo>
                  <a:pt x="81694" y="149250"/>
                  <a:pt x="82497" y="151169"/>
                  <a:pt x="84041" y="152713"/>
                </a:cubicBezTo>
                <a:cubicBezTo>
                  <a:pt x="85585" y="154258"/>
                  <a:pt x="87504" y="155060"/>
                  <a:pt x="89798" y="155121"/>
                </a:cubicBezTo>
                <a:lnTo>
                  <a:pt x="106129" y="155121"/>
                </a:lnTo>
                <a:cubicBezTo>
                  <a:pt x="108423" y="155060"/>
                  <a:pt x="110342" y="154258"/>
                  <a:pt x="111886" y="152713"/>
                </a:cubicBezTo>
                <a:cubicBezTo>
                  <a:pt x="113431" y="151169"/>
                  <a:pt x="114233" y="149250"/>
                  <a:pt x="114294" y="146956"/>
                </a:cubicBezTo>
                <a:lnTo>
                  <a:pt x="114294" y="114294"/>
                </a:lnTo>
                <a:lnTo>
                  <a:pt x="146956" y="114294"/>
                </a:lnTo>
                <a:cubicBezTo>
                  <a:pt x="149250" y="114233"/>
                  <a:pt x="151169" y="113431"/>
                  <a:pt x="152713" y="111886"/>
                </a:cubicBezTo>
                <a:cubicBezTo>
                  <a:pt x="154258" y="110342"/>
                  <a:pt x="155061" y="108423"/>
                  <a:pt x="155122" y="106129"/>
                </a:cubicBezTo>
                <a:lnTo>
                  <a:pt x="155122" y="89798"/>
                </a:lnTo>
                <a:cubicBezTo>
                  <a:pt x="155060" y="87504"/>
                  <a:pt x="154258" y="85585"/>
                  <a:pt x="152713" y="84041"/>
                </a:cubicBezTo>
                <a:cubicBezTo>
                  <a:pt x="151169" y="82496"/>
                  <a:pt x="149250" y="81694"/>
                  <a:pt x="146956" y="81633"/>
                </a:cubicBezTo>
                <a:lnTo>
                  <a:pt x="114294" y="81633"/>
                </a:lnTo>
                <a:lnTo>
                  <a:pt x="114294" y="48971"/>
                </a:lnTo>
                <a:cubicBezTo>
                  <a:pt x="114233" y="46677"/>
                  <a:pt x="113431" y="44758"/>
                  <a:pt x="111886" y="43214"/>
                </a:cubicBezTo>
                <a:cubicBezTo>
                  <a:pt x="110342" y="41669"/>
                  <a:pt x="108423" y="40867"/>
                  <a:pt x="106129" y="40806"/>
                </a:cubicBezTo>
                <a:close/>
                <a:moveTo>
                  <a:pt x="97964" y="0"/>
                </a:moveTo>
                <a:cubicBezTo>
                  <a:pt x="116203" y="207"/>
                  <a:pt x="132683" y="4666"/>
                  <a:pt x="147404" y="13377"/>
                </a:cubicBezTo>
                <a:cubicBezTo>
                  <a:pt x="162125" y="22087"/>
                  <a:pt x="173840" y="33802"/>
                  <a:pt x="182550" y="48523"/>
                </a:cubicBezTo>
                <a:cubicBezTo>
                  <a:pt x="191261" y="63244"/>
                  <a:pt x="195719" y="79724"/>
                  <a:pt x="195927" y="97963"/>
                </a:cubicBezTo>
                <a:cubicBezTo>
                  <a:pt x="195719" y="116203"/>
                  <a:pt x="191261" y="132683"/>
                  <a:pt x="182550" y="147404"/>
                </a:cubicBezTo>
                <a:cubicBezTo>
                  <a:pt x="173840" y="162125"/>
                  <a:pt x="162125" y="173840"/>
                  <a:pt x="147404" y="182550"/>
                </a:cubicBezTo>
                <a:cubicBezTo>
                  <a:pt x="132683" y="191260"/>
                  <a:pt x="116203" y="195719"/>
                  <a:pt x="97964" y="195927"/>
                </a:cubicBezTo>
                <a:cubicBezTo>
                  <a:pt x="79724" y="195719"/>
                  <a:pt x="63244" y="191260"/>
                  <a:pt x="48523" y="182550"/>
                </a:cubicBezTo>
                <a:cubicBezTo>
                  <a:pt x="33802" y="173840"/>
                  <a:pt x="22087" y="162125"/>
                  <a:pt x="13377" y="147404"/>
                </a:cubicBezTo>
                <a:cubicBezTo>
                  <a:pt x="4667" y="132683"/>
                  <a:pt x="208" y="116203"/>
                  <a:pt x="0" y="97963"/>
                </a:cubicBezTo>
                <a:cubicBezTo>
                  <a:pt x="208" y="79724"/>
                  <a:pt x="4667" y="63244"/>
                  <a:pt x="13377" y="48523"/>
                </a:cubicBezTo>
                <a:cubicBezTo>
                  <a:pt x="22087" y="33802"/>
                  <a:pt x="33802" y="22087"/>
                  <a:pt x="48523" y="13377"/>
                </a:cubicBezTo>
                <a:cubicBezTo>
                  <a:pt x="63244" y="4666"/>
                  <a:pt x="79724" y="207"/>
                  <a:pt x="97964" y="0"/>
                </a:cubicBezTo>
                <a:close/>
              </a:path>
            </a:pathLst>
          </a:custGeom>
          <a:gradFill>
            <a:gsLst>
              <a:gs pos="0">
                <a:schemeClr val="accent4"/>
              </a:gs>
              <a:gs pos="100000">
                <a:schemeClr val="accent4">
                  <a:alpha val="61000"/>
                </a:schemeClr>
              </a:gs>
            </a:gsLst>
            <a:lin ang="3600000" scaled="0"/>
          </a:gra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TextBox 16">
            <a:extLst>
              <a:ext uri="{FF2B5EF4-FFF2-40B4-BE49-F238E27FC236}">
                <a16:creationId xmlns:a16="http://schemas.microsoft.com/office/drawing/2014/main" id="{C4E2A0EE-DF3D-42E0-8DA1-22049FFB36D0}"/>
              </a:ext>
            </a:extLst>
          </p:cNvPr>
          <p:cNvSpPr txBox="1"/>
          <p:nvPr/>
        </p:nvSpPr>
        <p:spPr>
          <a:xfrm>
            <a:off x="4640878" y="4507580"/>
            <a:ext cx="2996971" cy="1631216"/>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Automated quality classification of open text responses</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54" name="Freeform: Shape 5">
            <a:extLst>
              <a:ext uri="{FF2B5EF4-FFF2-40B4-BE49-F238E27FC236}">
                <a16:creationId xmlns:a16="http://schemas.microsoft.com/office/drawing/2014/main" id="{CD2A03AF-F236-449B-97F1-E02BC244C785}"/>
              </a:ext>
            </a:extLst>
          </p:cNvPr>
          <p:cNvSpPr/>
          <p:nvPr/>
        </p:nvSpPr>
        <p:spPr>
          <a:xfrm>
            <a:off x="5801264" y="3548566"/>
            <a:ext cx="790419" cy="753839"/>
          </a:xfrm>
          <a:custGeom>
            <a:avLst/>
            <a:gdLst/>
            <a:ahLst/>
            <a:cxnLst/>
            <a:rect l="l" t="t" r="r" b="b"/>
            <a:pathLst>
              <a:path w="212255" h="202432">
                <a:moveTo>
                  <a:pt x="106128" y="0"/>
                </a:moveTo>
                <a:cubicBezTo>
                  <a:pt x="107600" y="66"/>
                  <a:pt x="108865" y="635"/>
                  <a:pt x="109922" y="1705"/>
                </a:cubicBezTo>
                <a:cubicBezTo>
                  <a:pt x="110980" y="2776"/>
                  <a:pt x="111799" y="3951"/>
                  <a:pt x="112378" y="5229"/>
                </a:cubicBezTo>
                <a:lnTo>
                  <a:pt x="141078" y="63267"/>
                </a:lnTo>
                <a:lnTo>
                  <a:pt x="205112" y="72579"/>
                </a:lnTo>
                <a:cubicBezTo>
                  <a:pt x="206749" y="72808"/>
                  <a:pt x="208322" y="73371"/>
                  <a:pt x="209832" y="74269"/>
                </a:cubicBezTo>
                <a:cubicBezTo>
                  <a:pt x="211341" y="75167"/>
                  <a:pt x="212149" y="76560"/>
                  <a:pt x="212255" y="78447"/>
                </a:cubicBezTo>
                <a:cubicBezTo>
                  <a:pt x="212221" y="79603"/>
                  <a:pt x="211875" y="80703"/>
                  <a:pt x="211219" y="81747"/>
                </a:cubicBezTo>
                <a:cubicBezTo>
                  <a:pt x="210562" y="82792"/>
                  <a:pt x="209802" y="83732"/>
                  <a:pt x="208939" y="84569"/>
                </a:cubicBezTo>
                <a:lnTo>
                  <a:pt x="162635" y="129725"/>
                </a:lnTo>
                <a:lnTo>
                  <a:pt x="173605" y="193503"/>
                </a:lnTo>
                <a:cubicBezTo>
                  <a:pt x="173666" y="193944"/>
                  <a:pt x="173704" y="194370"/>
                  <a:pt x="173717" y="194779"/>
                </a:cubicBezTo>
                <a:cubicBezTo>
                  <a:pt x="173730" y="195188"/>
                  <a:pt x="173736" y="195613"/>
                  <a:pt x="173733" y="196054"/>
                </a:cubicBezTo>
                <a:cubicBezTo>
                  <a:pt x="173746" y="197771"/>
                  <a:pt x="173337" y="199249"/>
                  <a:pt x="172505" y="200487"/>
                </a:cubicBezTo>
                <a:cubicBezTo>
                  <a:pt x="171673" y="201725"/>
                  <a:pt x="170339" y="202374"/>
                  <a:pt x="168503" y="202432"/>
                </a:cubicBezTo>
                <a:cubicBezTo>
                  <a:pt x="167605" y="202424"/>
                  <a:pt x="166723" y="202281"/>
                  <a:pt x="165856" y="202002"/>
                </a:cubicBezTo>
                <a:cubicBezTo>
                  <a:pt x="164990" y="201723"/>
                  <a:pt x="164171" y="201356"/>
                  <a:pt x="163401" y="200902"/>
                </a:cubicBezTo>
                <a:lnTo>
                  <a:pt x="106128" y="170798"/>
                </a:lnTo>
                <a:lnTo>
                  <a:pt x="48854" y="200902"/>
                </a:lnTo>
                <a:cubicBezTo>
                  <a:pt x="48028" y="201356"/>
                  <a:pt x="47193" y="201723"/>
                  <a:pt x="46351" y="202002"/>
                </a:cubicBezTo>
                <a:cubicBezTo>
                  <a:pt x="45509" y="202281"/>
                  <a:pt x="44642" y="202424"/>
                  <a:pt x="43752" y="202432"/>
                </a:cubicBezTo>
                <a:cubicBezTo>
                  <a:pt x="41910" y="202374"/>
                  <a:pt x="40555" y="201725"/>
                  <a:pt x="39686" y="200487"/>
                </a:cubicBezTo>
                <a:cubicBezTo>
                  <a:pt x="38817" y="199249"/>
                  <a:pt x="38387" y="197771"/>
                  <a:pt x="38395" y="196054"/>
                </a:cubicBezTo>
                <a:cubicBezTo>
                  <a:pt x="38397" y="195613"/>
                  <a:pt x="38424" y="195188"/>
                  <a:pt x="38474" y="194779"/>
                </a:cubicBezTo>
                <a:cubicBezTo>
                  <a:pt x="38525" y="194370"/>
                  <a:pt x="38583" y="193944"/>
                  <a:pt x="38650" y="193503"/>
                </a:cubicBezTo>
                <a:lnTo>
                  <a:pt x="49620" y="129725"/>
                </a:lnTo>
                <a:lnTo>
                  <a:pt x="3189" y="84569"/>
                </a:lnTo>
                <a:cubicBezTo>
                  <a:pt x="2386" y="83732"/>
                  <a:pt x="1664" y="82792"/>
                  <a:pt x="1020" y="81747"/>
                </a:cubicBezTo>
                <a:cubicBezTo>
                  <a:pt x="377" y="80703"/>
                  <a:pt x="37" y="79603"/>
                  <a:pt x="0" y="78447"/>
                </a:cubicBezTo>
                <a:cubicBezTo>
                  <a:pt x="98" y="76560"/>
                  <a:pt x="890" y="75167"/>
                  <a:pt x="2376" y="74269"/>
                </a:cubicBezTo>
                <a:cubicBezTo>
                  <a:pt x="3861" y="73371"/>
                  <a:pt x="5450" y="72808"/>
                  <a:pt x="7143" y="72579"/>
                </a:cubicBezTo>
                <a:lnTo>
                  <a:pt x="71177" y="63267"/>
                </a:lnTo>
                <a:lnTo>
                  <a:pt x="99877" y="5229"/>
                </a:lnTo>
                <a:cubicBezTo>
                  <a:pt x="100457" y="3951"/>
                  <a:pt x="101275" y="2776"/>
                  <a:pt x="102333" y="1705"/>
                </a:cubicBezTo>
                <a:cubicBezTo>
                  <a:pt x="103390" y="635"/>
                  <a:pt x="104655" y="66"/>
                  <a:pt x="106128" y="0"/>
                </a:cubicBezTo>
                <a:close/>
              </a:path>
            </a:pathLst>
          </a:custGeom>
          <a:gradFill>
            <a:gsLst>
              <a:gs pos="0">
                <a:schemeClr val="accent4"/>
              </a:gs>
              <a:gs pos="100000">
                <a:schemeClr val="accent4">
                  <a:alpha val="61000"/>
                </a:schemeClr>
              </a:gs>
            </a:gsLst>
            <a:lin ang="3600000" scaled="0"/>
          </a:gra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4" name="TextBox 73">
            <a:extLst>
              <a:ext uri="{FF2B5EF4-FFF2-40B4-BE49-F238E27FC236}">
                <a16:creationId xmlns:a16="http://schemas.microsoft.com/office/drawing/2014/main" id="{E3CBD592-12F7-487D-908E-A0B1B9B6A705}"/>
              </a:ext>
            </a:extLst>
          </p:cNvPr>
          <p:cNvSpPr txBox="1"/>
          <p:nvPr/>
        </p:nvSpPr>
        <p:spPr>
          <a:xfrm>
            <a:off x="10074039" y="8011601"/>
            <a:ext cx="2069134" cy="1246495"/>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Automated incentive allocation</a:t>
            </a:r>
          </a:p>
        </p:txBody>
      </p:sp>
      <p:grpSp>
        <p:nvGrpSpPr>
          <p:cNvPr id="3" name="Group 2">
            <a:extLst>
              <a:ext uri="{FF2B5EF4-FFF2-40B4-BE49-F238E27FC236}">
                <a16:creationId xmlns:a16="http://schemas.microsoft.com/office/drawing/2014/main" id="{B8A9A440-AF60-D13D-79DB-F0C218EFAB10}"/>
              </a:ext>
            </a:extLst>
          </p:cNvPr>
          <p:cNvGrpSpPr/>
          <p:nvPr/>
        </p:nvGrpSpPr>
        <p:grpSpPr>
          <a:xfrm>
            <a:off x="6309703" y="6591279"/>
            <a:ext cx="2867947" cy="2867947"/>
            <a:chOff x="11540363" y="6774277"/>
            <a:chExt cx="2867947" cy="2867947"/>
          </a:xfrm>
        </p:grpSpPr>
        <p:sp>
          <p:nvSpPr>
            <p:cNvPr id="89" name="Прямоугольник: скругленные углы 88">
              <a:extLst>
                <a:ext uri="{FF2B5EF4-FFF2-40B4-BE49-F238E27FC236}">
                  <a16:creationId xmlns:a16="http://schemas.microsoft.com/office/drawing/2014/main" id="{E3522822-1687-4318-94F2-D5340D3F0A53}"/>
                </a:ext>
              </a:extLst>
            </p:cNvPr>
            <p:cNvSpPr/>
            <p:nvPr/>
          </p:nvSpPr>
          <p:spPr>
            <a:xfrm>
              <a:off x="11540363" y="6774277"/>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3" name="TextBox 72">
              <a:extLst>
                <a:ext uri="{FF2B5EF4-FFF2-40B4-BE49-F238E27FC236}">
                  <a16:creationId xmlns:a16="http://schemas.microsoft.com/office/drawing/2014/main" id="{D7764701-C587-4C64-B531-76802EB6B27D}"/>
                </a:ext>
              </a:extLst>
            </p:cNvPr>
            <p:cNvSpPr txBox="1"/>
            <p:nvPr/>
          </p:nvSpPr>
          <p:spPr>
            <a:xfrm>
              <a:off x="11540363" y="8100119"/>
              <a:ext cx="2707193" cy="1246495"/>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Automated routing/exclusion in sampling</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6" name="Freeform: Shape 5">
              <a:extLst>
                <a:ext uri="{FF2B5EF4-FFF2-40B4-BE49-F238E27FC236}">
                  <a16:creationId xmlns:a16="http://schemas.microsoft.com/office/drawing/2014/main" id="{22750A56-DE77-EA10-8931-437DE894F495}"/>
                </a:ext>
              </a:extLst>
            </p:cNvPr>
            <p:cNvSpPr/>
            <p:nvPr/>
          </p:nvSpPr>
          <p:spPr>
            <a:xfrm>
              <a:off x="12498510" y="7133822"/>
              <a:ext cx="728140" cy="728140"/>
            </a:xfrm>
            <a:custGeom>
              <a:avLst/>
              <a:gdLst/>
              <a:ahLst/>
              <a:cxnLst/>
              <a:rect l="l" t="t" r="r" b="b"/>
              <a:pathLst>
                <a:path w="195927" h="195927">
                  <a:moveTo>
                    <a:pt x="97971" y="0"/>
                  </a:moveTo>
                  <a:cubicBezTo>
                    <a:pt x="116168" y="210"/>
                    <a:pt x="132628" y="4678"/>
                    <a:pt x="147350" y="13405"/>
                  </a:cubicBezTo>
                  <a:cubicBezTo>
                    <a:pt x="162072" y="22132"/>
                    <a:pt x="173796" y="33857"/>
                    <a:pt x="182522" y="48580"/>
                  </a:cubicBezTo>
                  <a:cubicBezTo>
                    <a:pt x="191249" y="63303"/>
                    <a:pt x="195717" y="79764"/>
                    <a:pt x="195927" y="97963"/>
                  </a:cubicBezTo>
                  <a:lnTo>
                    <a:pt x="195927" y="97971"/>
                  </a:lnTo>
                  <a:cubicBezTo>
                    <a:pt x="195717" y="116168"/>
                    <a:pt x="191249" y="132628"/>
                    <a:pt x="182522" y="147350"/>
                  </a:cubicBezTo>
                  <a:cubicBezTo>
                    <a:pt x="173796" y="162072"/>
                    <a:pt x="162072" y="173796"/>
                    <a:pt x="147350" y="182522"/>
                  </a:cubicBezTo>
                  <a:cubicBezTo>
                    <a:pt x="132628" y="191249"/>
                    <a:pt x="116168" y="195717"/>
                    <a:pt x="97971" y="195927"/>
                  </a:cubicBezTo>
                  <a:cubicBezTo>
                    <a:pt x="83214" y="195858"/>
                    <a:pt x="69325" y="192776"/>
                    <a:pt x="56305" y="186682"/>
                  </a:cubicBezTo>
                  <a:cubicBezTo>
                    <a:pt x="43285" y="180589"/>
                    <a:pt x="32043" y="171897"/>
                    <a:pt x="22579" y="160606"/>
                  </a:cubicBezTo>
                  <a:cubicBezTo>
                    <a:pt x="21944" y="159740"/>
                    <a:pt x="21652" y="158794"/>
                    <a:pt x="21702" y="157768"/>
                  </a:cubicBezTo>
                  <a:cubicBezTo>
                    <a:pt x="21753" y="156742"/>
                    <a:pt x="22130" y="155859"/>
                    <a:pt x="22834" y="155120"/>
                  </a:cubicBezTo>
                  <a:lnTo>
                    <a:pt x="40311" y="137517"/>
                  </a:lnTo>
                  <a:cubicBezTo>
                    <a:pt x="40763" y="137134"/>
                    <a:pt x="41263" y="136847"/>
                    <a:pt x="41810" y="136656"/>
                  </a:cubicBezTo>
                  <a:cubicBezTo>
                    <a:pt x="42358" y="136465"/>
                    <a:pt x="42921" y="136369"/>
                    <a:pt x="43500" y="136369"/>
                  </a:cubicBezTo>
                  <a:cubicBezTo>
                    <a:pt x="44085" y="136433"/>
                    <a:pt x="44638" y="136592"/>
                    <a:pt x="45159" y="136847"/>
                  </a:cubicBezTo>
                  <a:cubicBezTo>
                    <a:pt x="45680" y="137102"/>
                    <a:pt x="46105" y="137453"/>
                    <a:pt x="46434" y="137900"/>
                  </a:cubicBezTo>
                  <a:cubicBezTo>
                    <a:pt x="52783" y="146045"/>
                    <a:pt x="60400" y="152301"/>
                    <a:pt x="69285" y="156668"/>
                  </a:cubicBezTo>
                  <a:cubicBezTo>
                    <a:pt x="78169" y="161035"/>
                    <a:pt x="87731" y="163240"/>
                    <a:pt x="97971" y="163286"/>
                  </a:cubicBezTo>
                  <a:cubicBezTo>
                    <a:pt x="110103" y="163145"/>
                    <a:pt x="121077" y="160166"/>
                    <a:pt x="130893" y="154346"/>
                  </a:cubicBezTo>
                  <a:cubicBezTo>
                    <a:pt x="140709" y="148527"/>
                    <a:pt x="148527" y="140709"/>
                    <a:pt x="154347" y="130893"/>
                  </a:cubicBezTo>
                  <a:cubicBezTo>
                    <a:pt x="160166" y="121077"/>
                    <a:pt x="163146" y="110103"/>
                    <a:pt x="163286" y="97971"/>
                  </a:cubicBezTo>
                  <a:cubicBezTo>
                    <a:pt x="163146" y="85840"/>
                    <a:pt x="160166" y="74866"/>
                    <a:pt x="154347" y="65050"/>
                  </a:cubicBezTo>
                  <a:cubicBezTo>
                    <a:pt x="148527" y="55233"/>
                    <a:pt x="140709" y="47415"/>
                    <a:pt x="130893" y="41596"/>
                  </a:cubicBezTo>
                  <a:cubicBezTo>
                    <a:pt x="121077" y="35777"/>
                    <a:pt x="110103" y="32797"/>
                    <a:pt x="97971" y="32657"/>
                  </a:cubicBezTo>
                  <a:cubicBezTo>
                    <a:pt x="89552" y="32692"/>
                    <a:pt x="81547" y="34217"/>
                    <a:pt x="73957" y="37233"/>
                  </a:cubicBezTo>
                  <a:cubicBezTo>
                    <a:pt x="66367" y="40250"/>
                    <a:pt x="59574" y="44550"/>
                    <a:pt x="53578" y="50134"/>
                  </a:cubicBezTo>
                  <a:lnTo>
                    <a:pt x="71055" y="67738"/>
                  </a:lnTo>
                  <a:cubicBezTo>
                    <a:pt x="72269" y="68926"/>
                    <a:pt x="73029" y="70313"/>
                    <a:pt x="73335" y="71900"/>
                  </a:cubicBezTo>
                  <a:cubicBezTo>
                    <a:pt x="73641" y="73486"/>
                    <a:pt x="73476" y="75033"/>
                    <a:pt x="72841" y="76540"/>
                  </a:cubicBezTo>
                  <a:cubicBezTo>
                    <a:pt x="72176" y="78092"/>
                    <a:pt x="71177" y="79325"/>
                    <a:pt x="69843" y="80238"/>
                  </a:cubicBezTo>
                  <a:cubicBezTo>
                    <a:pt x="68509" y="81151"/>
                    <a:pt x="66999" y="81616"/>
                    <a:pt x="65314" y="81633"/>
                  </a:cubicBezTo>
                  <a:lnTo>
                    <a:pt x="8164" y="81633"/>
                  </a:lnTo>
                  <a:cubicBezTo>
                    <a:pt x="5871" y="81572"/>
                    <a:pt x="3952" y="80769"/>
                    <a:pt x="2408" y="79225"/>
                  </a:cubicBezTo>
                  <a:cubicBezTo>
                    <a:pt x="864" y="77680"/>
                    <a:pt x="61" y="75761"/>
                    <a:pt x="0" y="73467"/>
                  </a:cubicBezTo>
                  <a:lnTo>
                    <a:pt x="0" y="16320"/>
                  </a:lnTo>
                  <a:cubicBezTo>
                    <a:pt x="21" y="14636"/>
                    <a:pt x="489" y="13127"/>
                    <a:pt x="1403" y="11794"/>
                  </a:cubicBezTo>
                  <a:cubicBezTo>
                    <a:pt x="2317" y="10461"/>
                    <a:pt x="3551" y="9462"/>
                    <a:pt x="5103" y="8798"/>
                  </a:cubicBezTo>
                  <a:cubicBezTo>
                    <a:pt x="6610" y="8163"/>
                    <a:pt x="8156" y="7998"/>
                    <a:pt x="9743" y="8304"/>
                  </a:cubicBezTo>
                  <a:cubicBezTo>
                    <a:pt x="11330" y="8609"/>
                    <a:pt x="12717" y="9369"/>
                    <a:pt x="13905" y="10583"/>
                  </a:cubicBezTo>
                  <a:lnTo>
                    <a:pt x="30488" y="27031"/>
                  </a:lnTo>
                  <a:cubicBezTo>
                    <a:pt x="39599" y="18485"/>
                    <a:pt x="49953" y="11860"/>
                    <a:pt x="61551" y="7156"/>
                  </a:cubicBezTo>
                  <a:cubicBezTo>
                    <a:pt x="73149" y="2452"/>
                    <a:pt x="85289" y="66"/>
                    <a:pt x="97971" y="0"/>
                  </a:cubicBezTo>
                  <a:close/>
                </a:path>
              </a:pathLst>
            </a:custGeom>
            <a:gradFill>
              <a:gsLst>
                <a:gs pos="0">
                  <a:schemeClr val="accent4"/>
                </a:gs>
                <a:gs pos="100000">
                  <a:schemeClr val="accent4">
                    <a:alpha val="61000"/>
                  </a:schemeClr>
                </a:gs>
              </a:gsLst>
              <a:lin ang="3600000" scaled="0"/>
            </a:gra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grpSp>
      <p:sp>
        <p:nvSpPr>
          <p:cNvPr id="8" name="Freeform: Shape 7">
            <a:extLst>
              <a:ext uri="{FF2B5EF4-FFF2-40B4-BE49-F238E27FC236}">
                <a16:creationId xmlns:a16="http://schemas.microsoft.com/office/drawing/2014/main" id="{15E64173-2340-37D3-25FA-7833EF74CB6D}"/>
              </a:ext>
            </a:extLst>
          </p:cNvPr>
          <p:cNvSpPr/>
          <p:nvPr/>
        </p:nvSpPr>
        <p:spPr>
          <a:xfrm>
            <a:off x="10546999" y="6950824"/>
            <a:ext cx="1123214" cy="636492"/>
          </a:xfrm>
          <a:custGeom>
            <a:avLst/>
            <a:gdLst/>
            <a:ahLst/>
            <a:cxnLst/>
            <a:rect l="l" t="t" r="r" b="b"/>
            <a:pathLst>
              <a:path w="244913" h="163269">
                <a:moveTo>
                  <a:pt x="116072" y="44887"/>
                </a:moveTo>
                <a:lnTo>
                  <a:pt x="97191" y="62368"/>
                </a:lnTo>
                <a:lnTo>
                  <a:pt x="107029" y="72576"/>
                </a:lnTo>
                <a:cubicBezTo>
                  <a:pt x="108530" y="71300"/>
                  <a:pt x="109824" y="70151"/>
                  <a:pt x="110911" y="69130"/>
                </a:cubicBezTo>
                <a:cubicBezTo>
                  <a:pt x="111998" y="68110"/>
                  <a:pt x="113038" y="66834"/>
                  <a:pt x="114030" y="65303"/>
                </a:cubicBezTo>
                <a:lnTo>
                  <a:pt x="114285" y="65303"/>
                </a:lnTo>
                <a:lnTo>
                  <a:pt x="114285" y="102050"/>
                </a:lnTo>
                <a:lnTo>
                  <a:pt x="97956" y="102050"/>
                </a:lnTo>
                <a:lnTo>
                  <a:pt x="97956" y="114300"/>
                </a:lnTo>
                <a:lnTo>
                  <a:pt x="146949" y="114300"/>
                </a:lnTo>
                <a:lnTo>
                  <a:pt x="146949" y="102050"/>
                </a:lnTo>
                <a:lnTo>
                  <a:pt x="130629" y="102050"/>
                </a:lnTo>
                <a:lnTo>
                  <a:pt x="130629" y="44887"/>
                </a:lnTo>
                <a:close/>
                <a:moveTo>
                  <a:pt x="122457" y="28575"/>
                </a:moveTo>
                <a:cubicBezTo>
                  <a:pt x="129157" y="28669"/>
                  <a:pt x="135050" y="30344"/>
                  <a:pt x="140135" y="33600"/>
                </a:cubicBezTo>
                <a:cubicBezTo>
                  <a:pt x="145220" y="36855"/>
                  <a:pt x="149478" y="41120"/>
                  <a:pt x="152909" y="46396"/>
                </a:cubicBezTo>
                <a:cubicBezTo>
                  <a:pt x="156339" y="51672"/>
                  <a:pt x="158924" y="57389"/>
                  <a:pt x="160660" y="63547"/>
                </a:cubicBezTo>
                <a:cubicBezTo>
                  <a:pt x="162397" y="69705"/>
                  <a:pt x="163267" y="75734"/>
                  <a:pt x="163270" y="81635"/>
                </a:cubicBezTo>
                <a:cubicBezTo>
                  <a:pt x="163267" y="87535"/>
                  <a:pt x="162397" y="93565"/>
                  <a:pt x="160660" y="99722"/>
                </a:cubicBezTo>
                <a:cubicBezTo>
                  <a:pt x="158924" y="105880"/>
                  <a:pt x="156339" y="111597"/>
                  <a:pt x="152909" y="116873"/>
                </a:cubicBezTo>
                <a:cubicBezTo>
                  <a:pt x="149478" y="122149"/>
                  <a:pt x="145220" y="126414"/>
                  <a:pt x="140135" y="129669"/>
                </a:cubicBezTo>
                <a:cubicBezTo>
                  <a:pt x="135050" y="132924"/>
                  <a:pt x="129157" y="134599"/>
                  <a:pt x="122457" y="134694"/>
                </a:cubicBezTo>
                <a:cubicBezTo>
                  <a:pt x="115755" y="134599"/>
                  <a:pt x="109861" y="132924"/>
                  <a:pt x="104775" y="129669"/>
                </a:cubicBezTo>
                <a:cubicBezTo>
                  <a:pt x="99690" y="126414"/>
                  <a:pt x="95432" y="122149"/>
                  <a:pt x="92002" y="116873"/>
                </a:cubicBezTo>
                <a:cubicBezTo>
                  <a:pt x="88572" y="111597"/>
                  <a:pt x="85988" y="105880"/>
                  <a:pt x="84252" y="99722"/>
                </a:cubicBezTo>
                <a:cubicBezTo>
                  <a:pt x="82516" y="93565"/>
                  <a:pt x="81646" y="87535"/>
                  <a:pt x="81644" y="81635"/>
                </a:cubicBezTo>
                <a:cubicBezTo>
                  <a:pt x="81646" y="75734"/>
                  <a:pt x="82516" y="69705"/>
                  <a:pt x="84252" y="63547"/>
                </a:cubicBezTo>
                <a:cubicBezTo>
                  <a:pt x="85988" y="57389"/>
                  <a:pt x="88572" y="51672"/>
                  <a:pt x="92002" y="46396"/>
                </a:cubicBezTo>
                <a:cubicBezTo>
                  <a:pt x="95432" y="41120"/>
                  <a:pt x="99690" y="36855"/>
                  <a:pt x="104775" y="33600"/>
                </a:cubicBezTo>
                <a:cubicBezTo>
                  <a:pt x="109861" y="30344"/>
                  <a:pt x="115755" y="28669"/>
                  <a:pt x="122457" y="28575"/>
                </a:cubicBezTo>
                <a:close/>
                <a:moveTo>
                  <a:pt x="48978" y="16312"/>
                </a:moveTo>
                <a:cubicBezTo>
                  <a:pt x="48908" y="22381"/>
                  <a:pt x="47418" y="27870"/>
                  <a:pt x="44508" y="32778"/>
                </a:cubicBezTo>
                <a:cubicBezTo>
                  <a:pt x="41597" y="37686"/>
                  <a:pt x="37687" y="41594"/>
                  <a:pt x="32778" y="44503"/>
                </a:cubicBezTo>
                <a:cubicBezTo>
                  <a:pt x="27868" y="47411"/>
                  <a:pt x="22380" y="48900"/>
                  <a:pt x="16313" y="48970"/>
                </a:cubicBezTo>
                <a:lnTo>
                  <a:pt x="16313" y="114300"/>
                </a:lnTo>
                <a:cubicBezTo>
                  <a:pt x="22380" y="114369"/>
                  <a:pt x="27868" y="115858"/>
                  <a:pt x="32778" y="118767"/>
                </a:cubicBezTo>
                <a:cubicBezTo>
                  <a:pt x="37687" y="121675"/>
                  <a:pt x="41597" y="125583"/>
                  <a:pt x="44508" y="130491"/>
                </a:cubicBezTo>
                <a:cubicBezTo>
                  <a:pt x="47418" y="135399"/>
                  <a:pt x="48908" y="140887"/>
                  <a:pt x="48978" y="146957"/>
                </a:cubicBezTo>
                <a:lnTo>
                  <a:pt x="195935" y="146957"/>
                </a:lnTo>
                <a:cubicBezTo>
                  <a:pt x="196005" y="140887"/>
                  <a:pt x="197495" y="135399"/>
                  <a:pt x="200406" y="130491"/>
                </a:cubicBezTo>
                <a:cubicBezTo>
                  <a:pt x="203317" y="125583"/>
                  <a:pt x="207226" y="121675"/>
                  <a:pt x="212135" y="118767"/>
                </a:cubicBezTo>
                <a:cubicBezTo>
                  <a:pt x="217045" y="115858"/>
                  <a:pt x="222533" y="114369"/>
                  <a:pt x="228600" y="114300"/>
                </a:cubicBezTo>
                <a:lnTo>
                  <a:pt x="228600" y="48970"/>
                </a:lnTo>
                <a:cubicBezTo>
                  <a:pt x="222533" y="48900"/>
                  <a:pt x="217045" y="47411"/>
                  <a:pt x="212135" y="44503"/>
                </a:cubicBezTo>
                <a:cubicBezTo>
                  <a:pt x="207226" y="41594"/>
                  <a:pt x="203317" y="37686"/>
                  <a:pt x="200406" y="32778"/>
                </a:cubicBezTo>
                <a:cubicBezTo>
                  <a:pt x="197495" y="27870"/>
                  <a:pt x="196005" y="22381"/>
                  <a:pt x="195935" y="16312"/>
                </a:cubicBezTo>
                <a:close/>
                <a:moveTo>
                  <a:pt x="8157" y="0"/>
                </a:moveTo>
                <a:lnTo>
                  <a:pt x="236757" y="0"/>
                </a:lnTo>
                <a:cubicBezTo>
                  <a:pt x="239048" y="61"/>
                  <a:pt x="240965" y="862"/>
                  <a:pt x="242507" y="2405"/>
                </a:cubicBezTo>
                <a:cubicBezTo>
                  <a:pt x="244050" y="3948"/>
                  <a:pt x="244852" y="5865"/>
                  <a:pt x="244913" y="8156"/>
                </a:cubicBezTo>
                <a:lnTo>
                  <a:pt x="244913" y="155113"/>
                </a:lnTo>
                <a:cubicBezTo>
                  <a:pt x="244852" y="157404"/>
                  <a:pt x="244050" y="159321"/>
                  <a:pt x="242507" y="160864"/>
                </a:cubicBezTo>
                <a:cubicBezTo>
                  <a:pt x="240965" y="162406"/>
                  <a:pt x="239048" y="163208"/>
                  <a:pt x="236757" y="163269"/>
                </a:cubicBezTo>
                <a:lnTo>
                  <a:pt x="8157" y="163269"/>
                </a:lnTo>
                <a:cubicBezTo>
                  <a:pt x="5865" y="163208"/>
                  <a:pt x="3948" y="162406"/>
                  <a:pt x="2406" y="160864"/>
                </a:cubicBezTo>
                <a:cubicBezTo>
                  <a:pt x="863" y="159321"/>
                  <a:pt x="61" y="157404"/>
                  <a:pt x="0" y="155113"/>
                </a:cubicBezTo>
                <a:lnTo>
                  <a:pt x="0" y="8156"/>
                </a:lnTo>
                <a:cubicBezTo>
                  <a:pt x="61" y="5865"/>
                  <a:pt x="863" y="3948"/>
                  <a:pt x="2406" y="2405"/>
                </a:cubicBezTo>
                <a:cubicBezTo>
                  <a:pt x="3948" y="862"/>
                  <a:pt x="5865" y="61"/>
                  <a:pt x="8157" y="0"/>
                </a:cubicBezTo>
                <a:close/>
              </a:path>
            </a:pathLst>
          </a:custGeom>
          <a:gradFill>
            <a:gsLst>
              <a:gs pos="0">
                <a:schemeClr val="accent4"/>
              </a:gs>
              <a:gs pos="100000">
                <a:schemeClr val="accent4">
                  <a:alpha val="61000"/>
                </a:schemeClr>
              </a:gs>
            </a:gsLst>
            <a:lin ang="3600000" scaled="0"/>
          </a:gra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Freeform: Shape 8">
            <a:extLst>
              <a:ext uri="{FF2B5EF4-FFF2-40B4-BE49-F238E27FC236}">
                <a16:creationId xmlns:a16="http://schemas.microsoft.com/office/drawing/2014/main" id="{1A8A0786-041A-4032-1417-C07DFD9F27D5}"/>
              </a:ext>
            </a:extLst>
          </p:cNvPr>
          <p:cNvSpPr/>
          <p:nvPr/>
        </p:nvSpPr>
        <p:spPr>
          <a:xfrm>
            <a:off x="9045613" y="3532098"/>
            <a:ext cx="1001738" cy="823001"/>
          </a:xfrm>
          <a:custGeom>
            <a:avLst/>
            <a:gdLst/>
            <a:ahLst/>
            <a:cxnLst/>
            <a:rect l="l" t="t" r="r" b="b"/>
            <a:pathLst>
              <a:path w="212257" h="204091">
                <a:moveTo>
                  <a:pt x="106129" y="96049"/>
                </a:moveTo>
                <a:cubicBezTo>
                  <a:pt x="107528" y="96052"/>
                  <a:pt x="108904" y="96174"/>
                  <a:pt x="110255" y="96416"/>
                </a:cubicBezTo>
                <a:cubicBezTo>
                  <a:pt x="111606" y="96658"/>
                  <a:pt x="112950" y="97003"/>
                  <a:pt x="114285" y="97453"/>
                </a:cubicBezTo>
                <a:lnTo>
                  <a:pt x="114285" y="171448"/>
                </a:lnTo>
                <a:cubicBezTo>
                  <a:pt x="114211" y="177433"/>
                  <a:pt x="112703" y="182881"/>
                  <a:pt x="109763" y="187792"/>
                </a:cubicBezTo>
                <a:cubicBezTo>
                  <a:pt x="106822" y="192703"/>
                  <a:pt x="102896" y="196628"/>
                  <a:pt x="97985" y="199568"/>
                </a:cubicBezTo>
                <a:cubicBezTo>
                  <a:pt x="93073" y="202509"/>
                  <a:pt x="87623" y="204016"/>
                  <a:pt x="81636" y="204091"/>
                </a:cubicBezTo>
                <a:cubicBezTo>
                  <a:pt x="75649" y="204016"/>
                  <a:pt x="70199" y="202509"/>
                  <a:pt x="65288" y="199568"/>
                </a:cubicBezTo>
                <a:cubicBezTo>
                  <a:pt x="60376" y="196628"/>
                  <a:pt x="56450" y="192703"/>
                  <a:pt x="53510" y="187792"/>
                </a:cubicBezTo>
                <a:cubicBezTo>
                  <a:pt x="50569" y="182881"/>
                  <a:pt x="49062" y="177433"/>
                  <a:pt x="48987" y="171448"/>
                </a:cubicBezTo>
                <a:cubicBezTo>
                  <a:pt x="49048" y="169154"/>
                  <a:pt x="49850" y="167235"/>
                  <a:pt x="51392" y="165691"/>
                </a:cubicBezTo>
                <a:cubicBezTo>
                  <a:pt x="52935" y="164147"/>
                  <a:pt x="54852" y="163344"/>
                  <a:pt x="57143" y="163283"/>
                </a:cubicBezTo>
                <a:cubicBezTo>
                  <a:pt x="59435" y="163344"/>
                  <a:pt x="61352" y="164147"/>
                  <a:pt x="62894" y="165691"/>
                </a:cubicBezTo>
                <a:cubicBezTo>
                  <a:pt x="64437" y="167235"/>
                  <a:pt x="65239" y="169154"/>
                  <a:pt x="65299" y="171448"/>
                </a:cubicBezTo>
                <a:cubicBezTo>
                  <a:pt x="65446" y="175868"/>
                  <a:pt x="67100" y="179658"/>
                  <a:pt x="70261" y="182819"/>
                </a:cubicBezTo>
                <a:cubicBezTo>
                  <a:pt x="73423" y="185979"/>
                  <a:pt x="77214" y="187632"/>
                  <a:pt x="81636" y="187778"/>
                </a:cubicBezTo>
                <a:cubicBezTo>
                  <a:pt x="86058" y="187632"/>
                  <a:pt x="89850" y="185979"/>
                  <a:pt x="93011" y="182819"/>
                </a:cubicBezTo>
                <a:cubicBezTo>
                  <a:pt x="96172" y="179658"/>
                  <a:pt x="97827" y="175868"/>
                  <a:pt x="97973" y="171448"/>
                </a:cubicBezTo>
                <a:lnTo>
                  <a:pt x="97973" y="97453"/>
                </a:lnTo>
                <a:cubicBezTo>
                  <a:pt x="99308" y="97003"/>
                  <a:pt x="100652" y="96658"/>
                  <a:pt x="102003" y="96416"/>
                </a:cubicBezTo>
                <a:cubicBezTo>
                  <a:pt x="103354" y="96174"/>
                  <a:pt x="104730" y="96052"/>
                  <a:pt x="106129" y="96049"/>
                </a:cubicBezTo>
                <a:close/>
                <a:moveTo>
                  <a:pt x="106129" y="24478"/>
                </a:moveTo>
                <a:cubicBezTo>
                  <a:pt x="118082" y="24494"/>
                  <a:pt x="129737" y="26167"/>
                  <a:pt x="141094" y="29497"/>
                </a:cubicBezTo>
                <a:cubicBezTo>
                  <a:pt x="152450" y="32827"/>
                  <a:pt x="162958" y="37713"/>
                  <a:pt x="172616" y="44157"/>
                </a:cubicBezTo>
                <a:cubicBezTo>
                  <a:pt x="182275" y="50600"/>
                  <a:pt x="190535" y="58501"/>
                  <a:pt x="197395" y="67858"/>
                </a:cubicBezTo>
                <a:cubicBezTo>
                  <a:pt x="204256" y="77216"/>
                  <a:pt x="209167" y="87931"/>
                  <a:pt x="212129" y="100004"/>
                </a:cubicBezTo>
                <a:cubicBezTo>
                  <a:pt x="212190" y="100129"/>
                  <a:pt x="212228" y="100262"/>
                  <a:pt x="212241" y="100403"/>
                </a:cubicBezTo>
                <a:cubicBezTo>
                  <a:pt x="212254" y="100544"/>
                  <a:pt x="212259" y="100708"/>
                  <a:pt x="212257" y="100897"/>
                </a:cubicBezTo>
                <a:cubicBezTo>
                  <a:pt x="212222" y="102016"/>
                  <a:pt x="211813" y="102968"/>
                  <a:pt x="211029" y="103752"/>
                </a:cubicBezTo>
                <a:cubicBezTo>
                  <a:pt x="210245" y="104536"/>
                  <a:pt x="209293" y="104945"/>
                  <a:pt x="208175" y="104980"/>
                </a:cubicBezTo>
                <a:cubicBezTo>
                  <a:pt x="207606" y="104974"/>
                  <a:pt x="207085" y="104857"/>
                  <a:pt x="206612" y="104629"/>
                </a:cubicBezTo>
                <a:cubicBezTo>
                  <a:pt x="206139" y="104400"/>
                  <a:pt x="205682" y="104092"/>
                  <a:pt x="205240" y="103704"/>
                </a:cubicBezTo>
                <a:cubicBezTo>
                  <a:pt x="201629" y="100201"/>
                  <a:pt x="197882" y="97383"/>
                  <a:pt x="193999" y="95252"/>
                </a:cubicBezTo>
                <a:cubicBezTo>
                  <a:pt x="190116" y="93120"/>
                  <a:pt x="185571" y="92025"/>
                  <a:pt x="180365" y="91967"/>
                </a:cubicBezTo>
                <a:cubicBezTo>
                  <a:pt x="174266" y="92081"/>
                  <a:pt x="168701" y="93734"/>
                  <a:pt x="163670" y="96926"/>
                </a:cubicBezTo>
                <a:cubicBezTo>
                  <a:pt x="158639" y="100118"/>
                  <a:pt x="154381" y="104164"/>
                  <a:pt x="150897" y="109062"/>
                </a:cubicBezTo>
                <a:cubicBezTo>
                  <a:pt x="150145" y="110152"/>
                  <a:pt x="149449" y="111258"/>
                  <a:pt x="148808" y="112379"/>
                </a:cubicBezTo>
                <a:cubicBezTo>
                  <a:pt x="148167" y="113501"/>
                  <a:pt x="147503" y="114607"/>
                  <a:pt x="146815" y="115696"/>
                </a:cubicBezTo>
                <a:cubicBezTo>
                  <a:pt x="146379" y="116401"/>
                  <a:pt x="145879" y="116938"/>
                  <a:pt x="145316" y="117307"/>
                </a:cubicBezTo>
                <a:cubicBezTo>
                  <a:pt x="144753" y="117676"/>
                  <a:pt x="144062" y="117862"/>
                  <a:pt x="143243" y="117865"/>
                </a:cubicBezTo>
                <a:cubicBezTo>
                  <a:pt x="142363" y="117862"/>
                  <a:pt x="141635" y="117676"/>
                  <a:pt x="141058" y="117307"/>
                </a:cubicBezTo>
                <a:cubicBezTo>
                  <a:pt x="140482" y="116938"/>
                  <a:pt x="139977" y="116401"/>
                  <a:pt x="139544" y="115696"/>
                </a:cubicBezTo>
                <a:cubicBezTo>
                  <a:pt x="138855" y="114607"/>
                  <a:pt x="138191" y="113501"/>
                  <a:pt x="137550" y="112379"/>
                </a:cubicBezTo>
                <a:cubicBezTo>
                  <a:pt x="136910" y="111258"/>
                  <a:pt x="136214" y="110152"/>
                  <a:pt x="135462" y="109062"/>
                </a:cubicBezTo>
                <a:cubicBezTo>
                  <a:pt x="131982" y="104164"/>
                  <a:pt x="127747" y="100118"/>
                  <a:pt x="122753" y="96926"/>
                </a:cubicBezTo>
                <a:cubicBezTo>
                  <a:pt x="117761" y="93734"/>
                  <a:pt x="112219" y="92081"/>
                  <a:pt x="106129" y="91967"/>
                </a:cubicBezTo>
                <a:cubicBezTo>
                  <a:pt x="100038" y="92081"/>
                  <a:pt x="94495" y="93734"/>
                  <a:pt x="89500" y="96926"/>
                </a:cubicBezTo>
                <a:cubicBezTo>
                  <a:pt x="84505" y="100118"/>
                  <a:pt x="80267" y="104164"/>
                  <a:pt x="76786" y="109062"/>
                </a:cubicBezTo>
                <a:cubicBezTo>
                  <a:pt x="76034" y="110152"/>
                  <a:pt x="75337" y="111258"/>
                  <a:pt x="74696" y="112379"/>
                </a:cubicBezTo>
                <a:cubicBezTo>
                  <a:pt x="74056" y="113501"/>
                  <a:pt x="73391" y="114607"/>
                  <a:pt x="72702" y="115696"/>
                </a:cubicBezTo>
                <a:cubicBezTo>
                  <a:pt x="72269" y="116401"/>
                  <a:pt x="71763" y="116938"/>
                  <a:pt x="71187" y="117307"/>
                </a:cubicBezTo>
                <a:cubicBezTo>
                  <a:pt x="70610" y="117676"/>
                  <a:pt x="69881" y="117862"/>
                  <a:pt x="69001" y="117865"/>
                </a:cubicBezTo>
                <a:cubicBezTo>
                  <a:pt x="68182" y="117862"/>
                  <a:pt x="67491" y="117676"/>
                  <a:pt x="66927" y="117307"/>
                </a:cubicBezTo>
                <a:cubicBezTo>
                  <a:pt x="66363" y="116938"/>
                  <a:pt x="65863" y="116401"/>
                  <a:pt x="65427" y="115696"/>
                </a:cubicBezTo>
                <a:cubicBezTo>
                  <a:pt x="64740" y="114607"/>
                  <a:pt x="64076" y="113501"/>
                  <a:pt x="63436" y="112379"/>
                </a:cubicBezTo>
                <a:cubicBezTo>
                  <a:pt x="62796" y="111258"/>
                  <a:pt x="62100" y="110152"/>
                  <a:pt x="61349" y="109062"/>
                </a:cubicBezTo>
                <a:cubicBezTo>
                  <a:pt x="57868" y="104164"/>
                  <a:pt x="53613" y="100118"/>
                  <a:pt x="48585" y="96926"/>
                </a:cubicBezTo>
                <a:cubicBezTo>
                  <a:pt x="43556" y="93734"/>
                  <a:pt x="37992" y="92081"/>
                  <a:pt x="31893" y="91967"/>
                </a:cubicBezTo>
                <a:cubicBezTo>
                  <a:pt x="26687" y="92025"/>
                  <a:pt x="22142" y="93120"/>
                  <a:pt x="18259" y="95252"/>
                </a:cubicBezTo>
                <a:cubicBezTo>
                  <a:pt x="14376" y="97383"/>
                  <a:pt x="10629" y="100201"/>
                  <a:pt x="7018" y="103704"/>
                </a:cubicBezTo>
                <a:cubicBezTo>
                  <a:pt x="6576" y="104092"/>
                  <a:pt x="6119" y="104400"/>
                  <a:pt x="5646" y="104629"/>
                </a:cubicBezTo>
                <a:cubicBezTo>
                  <a:pt x="5173" y="104857"/>
                  <a:pt x="4652" y="104974"/>
                  <a:pt x="4083" y="104980"/>
                </a:cubicBezTo>
                <a:cubicBezTo>
                  <a:pt x="2965" y="104945"/>
                  <a:pt x="2013" y="104536"/>
                  <a:pt x="1229" y="103752"/>
                </a:cubicBezTo>
                <a:cubicBezTo>
                  <a:pt x="445" y="102968"/>
                  <a:pt x="36" y="102016"/>
                  <a:pt x="1" y="100897"/>
                </a:cubicBezTo>
                <a:cubicBezTo>
                  <a:pt x="-2" y="100708"/>
                  <a:pt x="4" y="100544"/>
                  <a:pt x="17" y="100403"/>
                </a:cubicBezTo>
                <a:cubicBezTo>
                  <a:pt x="30" y="100262"/>
                  <a:pt x="68" y="100129"/>
                  <a:pt x="129" y="100004"/>
                </a:cubicBezTo>
                <a:cubicBezTo>
                  <a:pt x="4248" y="83890"/>
                  <a:pt x="11614" y="70218"/>
                  <a:pt x="22224" y="58990"/>
                </a:cubicBezTo>
                <a:cubicBezTo>
                  <a:pt x="32834" y="47761"/>
                  <a:pt x="45443" y="39212"/>
                  <a:pt x="60051" y="33342"/>
                </a:cubicBezTo>
                <a:cubicBezTo>
                  <a:pt x="74658" y="27472"/>
                  <a:pt x="90018" y="24517"/>
                  <a:pt x="106129" y="24478"/>
                </a:cubicBezTo>
                <a:close/>
                <a:moveTo>
                  <a:pt x="106129" y="0"/>
                </a:moveTo>
                <a:cubicBezTo>
                  <a:pt x="108420" y="61"/>
                  <a:pt x="110337" y="863"/>
                  <a:pt x="111880" y="2406"/>
                </a:cubicBezTo>
                <a:cubicBezTo>
                  <a:pt x="113422" y="3948"/>
                  <a:pt x="114224" y="5866"/>
                  <a:pt x="114285" y="8158"/>
                </a:cubicBezTo>
                <a:lnTo>
                  <a:pt x="114285" y="20650"/>
                </a:lnTo>
                <a:cubicBezTo>
                  <a:pt x="112942" y="20584"/>
                  <a:pt x="111583" y="20528"/>
                  <a:pt x="110207" y="20482"/>
                </a:cubicBezTo>
                <a:cubicBezTo>
                  <a:pt x="108832" y="20436"/>
                  <a:pt x="107473" y="20412"/>
                  <a:pt x="106129" y="20410"/>
                </a:cubicBezTo>
                <a:cubicBezTo>
                  <a:pt x="104785" y="20412"/>
                  <a:pt x="103426" y="20436"/>
                  <a:pt x="102051" y="20482"/>
                </a:cubicBezTo>
                <a:cubicBezTo>
                  <a:pt x="100675" y="20528"/>
                  <a:pt x="99316" y="20584"/>
                  <a:pt x="97973" y="20650"/>
                </a:cubicBezTo>
                <a:lnTo>
                  <a:pt x="97973" y="8158"/>
                </a:lnTo>
                <a:cubicBezTo>
                  <a:pt x="98034" y="5866"/>
                  <a:pt x="98835" y="3948"/>
                  <a:pt x="100378" y="2406"/>
                </a:cubicBezTo>
                <a:cubicBezTo>
                  <a:pt x="101921" y="863"/>
                  <a:pt x="103838" y="61"/>
                  <a:pt x="106129" y="0"/>
                </a:cubicBezTo>
                <a:close/>
              </a:path>
            </a:pathLst>
          </a:custGeom>
          <a:gradFill>
            <a:gsLst>
              <a:gs pos="0">
                <a:schemeClr val="accent4"/>
              </a:gs>
              <a:gs pos="100000">
                <a:schemeClr val="accent4">
                  <a:alpha val="61000"/>
                </a:schemeClr>
              </a:gs>
            </a:gsLst>
            <a:lin ang="3600000" scaled="0"/>
          </a:gra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025487816"/>
      </p:ext>
    </p:extLst>
  </p:cSld>
  <p:clrMapOvr>
    <a:masterClrMapping/>
  </p:clrMapOvr>
  <mc:AlternateContent xmlns:mc="http://schemas.openxmlformats.org/markup-compatibility/2006" xmlns:p14="http://schemas.microsoft.com/office/powerpoint/2010/main">
    <mc:Choice Requires="p14">
      <p:transition p14:dur="10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1750" fill="hold"/>
                                        <p:tgtEl>
                                          <p:spTgt spid="59"/>
                                        </p:tgtEl>
                                        <p:attrNameLst>
                                          <p:attrName>ppt_x</p:attrName>
                                        </p:attrNameLst>
                                      </p:cBhvr>
                                      <p:tavLst>
                                        <p:tav tm="0">
                                          <p:val>
                                            <p:strVal val="0-#ppt_w/2"/>
                                          </p:val>
                                        </p:tav>
                                        <p:tav tm="100000">
                                          <p:val>
                                            <p:strVal val="#ppt_x"/>
                                          </p:val>
                                        </p:tav>
                                      </p:tavLst>
                                    </p:anim>
                                    <p:anim calcmode="lin" valueType="num">
                                      <p:cBhvr additive="base">
                                        <p:cTn id="8" dur="1750" fill="hold"/>
                                        <p:tgtEl>
                                          <p:spTgt spid="59"/>
                                        </p:tgtEl>
                                        <p:attrNameLst>
                                          <p:attrName>ppt_y</p:attrName>
                                        </p:attrNameLst>
                                      </p:cBhvr>
                                      <p:tavLst>
                                        <p:tav tm="0">
                                          <p:val>
                                            <p:strVal val="#ppt_y"/>
                                          </p:val>
                                        </p:tav>
                                        <p:tav tm="100000">
                                          <p:val>
                                            <p:strVal val="#ppt_y"/>
                                          </p:val>
                                        </p:tav>
                                      </p:tavLst>
                                    </p:anim>
                                  </p:childTnLst>
                                </p:cTn>
                              </p:par>
                              <p:par>
                                <p:cTn id="9" presetID="50" presetClass="entr" presetSubtype="0" decel="100000" fill="hold" grpId="1" nodeType="withEffect">
                                  <p:stCondLst>
                                    <p:cond delay="0"/>
                                  </p:stCondLst>
                                  <p:childTnLst>
                                    <p:set>
                                      <p:cBhvr>
                                        <p:cTn id="10" dur="1" fill="hold">
                                          <p:stCondLst>
                                            <p:cond delay="0"/>
                                          </p:stCondLst>
                                        </p:cTn>
                                        <p:tgtEl>
                                          <p:spTgt spid="59"/>
                                        </p:tgtEl>
                                        <p:attrNameLst>
                                          <p:attrName>style.visibility</p:attrName>
                                        </p:attrNameLst>
                                      </p:cBhvr>
                                      <p:to>
                                        <p:strVal val="visible"/>
                                      </p:to>
                                    </p:set>
                                    <p:anim calcmode="lin" valueType="num">
                                      <p:cBhvr>
                                        <p:cTn id="11" dur="1750" fill="hold"/>
                                        <p:tgtEl>
                                          <p:spTgt spid="59"/>
                                        </p:tgtEl>
                                        <p:attrNameLst>
                                          <p:attrName>ppt_w</p:attrName>
                                        </p:attrNameLst>
                                      </p:cBhvr>
                                      <p:tavLst>
                                        <p:tav tm="0">
                                          <p:val>
                                            <p:strVal val="#ppt_w+.3"/>
                                          </p:val>
                                        </p:tav>
                                        <p:tav tm="100000">
                                          <p:val>
                                            <p:strVal val="#ppt_w"/>
                                          </p:val>
                                        </p:tav>
                                      </p:tavLst>
                                    </p:anim>
                                    <p:anim calcmode="lin" valueType="num">
                                      <p:cBhvr>
                                        <p:cTn id="12" dur="1750" fill="hold"/>
                                        <p:tgtEl>
                                          <p:spTgt spid="59"/>
                                        </p:tgtEl>
                                        <p:attrNameLst>
                                          <p:attrName>ppt_h</p:attrName>
                                        </p:attrNameLst>
                                      </p:cBhvr>
                                      <p:tavLst>
                                        <p:tav tm="0">
                                          <p:val>
                                            <p:strVal val="#ppt_h"/>
                                          </p:val>
                                        </p:tav>
                                        <p:tav tm="100000">
                                          <p:val>
                                            <p:strVal val="#ppt_h"/>
                                          </p:val>
                                        </p:tav>
                                      </p:tavLst>
                                    </p:anim>
                                    <p:animEffect transition="in" filter="fade">
                                      <p:cBhvr>
                                        <p:cTn id="13" dur="1750"/>
                                        <p:tgtEl>
                                          <p:spTgt spid="59"/>
                                        </p:tgtEl>
                                      </p:cBhvr>
                                    </p:animEffect>
                                  </p:childTnLst>
                                </p:cTn>
                              </p:par>
                              <p:par>
                                <p:cTn id="14" presetID="2" presetClass="entr" presetSubtype="8" decel="100000" fill="hold" grpId="0" nodeType="withEffect">
                                  <p:stCondLst>
                                    <p:cond delay="0"/>
                                  </p:stCondLst>
                                  <p:childTnLst>
                                    <p:set>
                                      <p:cBhvr>
                                        <p:cTn id="15" dur="1" fill="hold">
                                          <p:stCondLst>
                                            <p:cond delay="0"/>
                                          </p:stCondLst>
                                        </p:cTn>
                                        <p:tgtEl>
                                          <p:spTgt spid="55"/>
                                        </p:tgtEl>
                                        <p:attrNameLst>
                                          <p:attrName>style.visibility</p:attrName>
                                        </p:attrNameLst>
                                      </p:cBhvr>
                                      <p:to>
                                        <p:strVal val="visible"/>
                                      </p:to>
                                    </p:set>
                                    <p:anim calcmode="lin" valueType="num">
                                      <p:cBhvr additive="base">
                                        <p:cTn id="16" dur="1750" fill="hold"/>
                                        <p:tgtEl>
                                          <p:spTgt spid="55"/>
                                        </p:tgtEl>
                                        <p:attrNameLst>
                                          <p:attrName>ppt_x</p:attrName>
                                        </p:attrNameLst>
                                      </p:cBhvr>
                                      <p:tavLst>
                                        <p:tav tm="0">
                                          <p:val>
                                            <p:strVal val="0-#ppt_w/2"/>
                                          </p:val>
                                        </p:tav>
                                        <p:tav tm="100000">
                                          <p:val>
                                            <p:strVal val="#ppt_x"/>
                                          </p:val>
                                        </p:tav>
                                      </p:tavLst>
                                    </p:anim>
                                    <p:anim calcmode="lin" valueType="num">
                                      <p:cBhvr additive="base">
                                        <p:cTn id="17" dur="1750" fill="hold"/>
                                        <p:tgtEl>
                                          <p:spTgt spid="55"/>
                                        </p:tgtEl>
                                        <p:attrNameLst>
                                          <p:attrName>ppt_y</p:attrName>
                                        </p:attrNameLst>
                                      </p:cBhvr>
                                      <p:tavLst>
                                        <p:tav tm="0">
                                          <p:val>
                                            <p:strVal val="#ppt_y"/>
                                          </p:val>
                                        </p:tav>
                                        <p:tav tm="100000">
                                          <p:val>
                                            <p:strVal val="#ppt_y"/>
                                          </p:val>
                                        </p:tav>
                                      </p:tavLst>
                                    </p:anim>
                                  </p:childTnLst>
                                </p:cTn>
                              </p:par>
                              <p:par>
                                <p:cTn id="18" presetID="50" presetClass="entr" presetSubtype="0" decel="100000" fill="hold" grpId="1" nodeType="withEffect">
                                  <p:stCondLst>
                                    <p:cond delay="0"/>
                                  </p:stCondLst>
                                  <p:childTnLst>
                                    <p:set>
                                      <p:cBhvr>
                                        <p:cTn id="19" dur="1" fill="hold">
                                          <p:stCondLst>
                                            <p:cond delay="0"/>
                                          </p:stCondLst>
                                        </p:cTn>
                                        <p:tgtEl>
                                          <p:spTgt spid="55"/>
                                        </p:tgtEl>
                                        <p:attrNameLst>
                                          <p:attrName>style.visibility</p:attrName>
                                        </p:attrNameLst>
                                      </p:cBhvr>
                                      <p:to>
                                        <p:strVal val="visible"/>
                                      </p:to>
                                    </p:set>
                                    <p:anim calcmode="lin" valueType="num">
                                      <p:cBhvr>
                                        <p:cTn id="20" dur="1750" fill="hold"/>
                                        <p:tgtEl>
                                          <p:spTgt spid="55"/>
                                        </p:tgtEl>
                                        <p:attrNameLst>
                                          <p:attrName>ppt_w</p:attrName>
                                        </p:attrNameLst>
                                      </p:cBhvr>
                                      <p:tavLst>
                                        <p:tav tm="0">
                                          <p:val>
                                            <p:strVal val="#ppt_w+.3"/>
                                          </p:val>
                                        </p:tav>
                                        <p:tav tm="100000">
                                          <p:val>
                                            <p:strVal val="#ppt_w"/>
                                          </p:val>
                                        </p:tav>
                                      </p:tavLst>
                                    </p:anim>
                                    <p:anim calcmode="lin" valueType="num">
                                      <p:cBhvr>
                                        <p:cTn id="21" dur="1750" fill="hold"/>
                                        <p:tgtEl>
                                          <p:spTgt spid="55"/>
                                        </p:tgtEl>
                                        <p:attrNameLst>
                                          <p:attrName>ppt_h</p:attrName>
                                        </p:attrNameLst>
                                      </p:cBhvr>
                                      <p:tavLst>
                                        <p:tav tm="0">
                                          <p:val>
                                            <p:strVal val="#ppt_h"/>
                                          </p:val>
                                        </p:tav>
                                        <p:tav tm="100000">
                                          <p:val>
                                            <p:strVal val="#ppt_h"/>
                                          </p:val>
                                        </p:tav>
                                      </p:tavLst>
                                    </p:anim>
                                    <p:animEffect transition="in" filter="fade">
                                      <p:cBhvr>
                                        <p:cTn id="22" dur="1750"/>
                                        <p:tgtEl>
                                          <p:spTgt spid="55"/>
                                        </p:tgtEl>
                                      </p:cBhvr>
                                    </p:animEffect>
                                  </p:childTnLst>
                                </p:cTn>
                              </p:par>
                              <p:par>
                                <p:cTn id="23" presetID="10"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1500"/>
                                        <p:tgtEl>
                                          <p:spTgt spid="2"/>
                                        </p:tgtEl>
                                      </p:cBhvr>
                                    </p:animEffect>
                                  </p:childTnLst>
                                </p:cTn>
                              </p:par>
                              <p:par>
                                <p:cTn id="26" presetID="10" presetClass="entr" presetSubtype="0" fill="hold" grpId="0" nodeType="withEffect">
                                  <p:stCondLst>
                                    <p:cond delay="1500"/>
                                  </p:stCondLst>
                                  <p:childTnLst>
                                    <p:set>
                                      <p:cBhvr>
                                        <p:cTn id="27" dur="1" fill="hold">
                                          <p:stCondLst>
                                            <p:cond delay="0"/>
                                          </p:stCondLst>
                                        </p:cTn>
                                        <p:tgtEl>
                                          <p:spTgt spid="83"/>
                                        </p:tgtEl>
                                        <p:attrNameLst>
                                          <p:attrName>style.visibility</p:attrName>
                                        </p:attrNameLst>
                                      </p:cBhvr>
                                      <p:to>
                                        <p:strVal val="visible"/>
                                      </p:to>
                                    </p:set>
                                    <p:animEffect transition="in" filter="fade">
                                      <p:cBhvr>
                                        <p:cTn id="28" dur="500"/>
                                        <p:tgtEl>
                                          <p:spTgt spid="83"/>
                                        </p:tgtEl>
                                      </p:cBhvr>
                                    </p:animEffect>
                                  </p:childTnLst>
                                </p:cTn>
                              </p:par>
                              <p:par>
                                <p:cTn id="29" presetID="10" presetClass="entr" presetSubtype="0" fill="hold" grpId="0" nodeType="withEffect">
                                  <p:stCondLst>
                                    <p:cond delay="1500"/>
                                  </p:stCondLst>
                                  <p:childTnLst>
                                    <p:set>
                                      <p:cBhvr>
                                        <p:cTn id="30" dur="1" fill="hold">
                                          <p:stCondLst>
                                            <p:cond delay="0"/>
                                          </p:stCondLst>
                                        </p:cTn>
                                        <p:tgtEl>
                                          <p:spTgt spid="54"/>
                                        </p:tgtEl>
                                        <p:attrNameLst>
                                          <p:attrName>style.visibility</p:attrName>
                                        </p:attrNameLst>
                                      </p:cBhvr>
                                      <p:to>
                                        <p:strVal val="visible"/>
                                      </p:to>
                                    </p:set>
                                    <p:animEffect transition="in" filter="fade">
                                      <p:cBhvr>
                                        <p:cTn id="31" dur="500"/>
                                        <p:tgtEl>
                                          <p:spTgt spid="54"/>
                                        </p:tgtEl>
                                      </p:cBhvr>
                                    </p:animEffect>
                                  </p:childTnLst>
                                </p:cTn>
                              </p:par>
                              <p:par>
                                <p:cTn id="32" presetID="10" presetClass="entr" presetSubtype="0" fill="hold" grpId="0" nodeType="withEffect">
                                  <p:stCondLst>
                                    <p:cond delay="1500"/>
                                  </p:stCondLst>
                                  <p:childTnLst>
                                    <p:set>
                                      <p:cBhvr>
                                        <p:cTn id="33" dur="1" fill="hold">
                                          <p:stCondLst>
                                            <p:cond delay="0"/>
                                          </p:stCondLst>
                                        </p:cTn>
                                        <p:tgtEl>
                                          <p:spTgt spid="17"/>
                                        </p:tgtEl>
                                        <p:attrNameLst>
                                          <p:attrName>style.visibility</p:attrName>
                                        </p:attrNameLst>
                                      </p:cBhvr>
                                      <p:to>
                                        <p:strVal val="visible"/>
                                      </p:to>
                                    </p:set>
                                    <p:animEffect transition="in" filter="fade">
                                      <p:cBhvr>
                                        <p:cTn id="34" dur="500"/>
                                        <p:tgtEl>
                                          <p:spTgt spid="17"/>
                                        </p:tgtEl>
                                      </p:cBhvr>
                                    </p:animEffect>
                                  </p:childTnLst>
                                </p:cTn>
                              </p:par>
                              <p:par>
                                <p:cTn id="35" presetID="10" presetClass="entr" presetSubtype="0" fill="hold" grpId="0" nodeType="withEffect">
                                  <p:stCondLst>
                                    <p:cond delay="1700"/>
                                  </p:stCondLst>
                                  <p:childTnLst>
                                    <p:set>
                                      <p:cBhvr>
                                        <p:cTn id="36" dur="1" fill="hold">
                                          <p:stCondLst>
                                            <p:cond delay="0"/>
                                          </p:stCondLst>
                                        </p:cTn>
                                        <p:tgtEl>
                                          <p:spTgt spid="84"/>
                                        </p:tgtEl>
                                        <p:attrNameLst>
                                          <p:attrName>style.visibility</p:attrName>
                                        </p:attrNameLst>
                                      </p:cBhvr>
                                      <p:to>
                                        <p:strVal val="visible"/>
                                      </p:to>
                                    </p:set>
                                    <p:animEffect transition="in" filter="fade">
                                      <p:cBhvr>
                                        <p:cTn id="37" dur="500"/>
                                        <p:tgtEl>
                                          <p:spTgt spid="84"/>
                                        </p:tgtEl>
                                      </p:cBhvr>
                                    </p:animEffect>
                                  </p:childTnLst>
                                </p:cTn>
                              </p:par>
                              <p:par>
                                <p:cTn id="38" presetID="10" presetClass="entr" presetSubtype="0" fill="hold" grpId="0" nodeType="withEffect">
                                  <p:stCondLst>
                                    <p:cond delay="170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500"/>
                                        <p:tgtEl>
                                          <p:spTgt spid="9"/>
                                        </p:tgtEl>
                                      </p:cBhvr>
                                    </p:animEffect>
                                  </p:childTnLst>
                                </p:cTn>
                              </p:par>
                              <p:par>
                                <p:cTn id="41" presetID="10" presetClass="entr" presetSubtype="0" fill="hold" grpId="0" nodeType="withEffect">
                                  <p:stCondLst>
                                    <p:cond delay="1700"/>
                                  </p:stCondLst>
                                  <p:childTnLst>
                                    <p:set>
                                      <p:cBhvr>
                                        <p:cTn id="42" dur="1" fill="hold">
                                          <p:stCondLst>
                                            <p:cond delay="0"/>
                                          </p:stCondLst>
                                        </p:cTn>
                                        <p:tgtEl>
                                          <p:spTgt spid="22"/>
                                        </p:tgtEl>
                                        <p:attrNameLst>
                                          <p:attrName>style.visibility</p:attrName>
                                        </p:attrNameLst>
                                      </p:cBhvr>
                                      <p:to>
                                        <p:strVal val="visible"/>
                                      </p:to>
                                    </p:set>
                                    <p:animEffect transition="in" filter="fade">
                                      <p:cBhvr>
                                        <p:cTn id="43" dur="500"/>
                                        <p:tgtEl>
                                          <p:spTgt spid="22"/>
                                        </p:tgtEl>
                                      </p:cBhvr>
                                    </p:animEffect>
                                  </p:childTnLst>
                                </p:cTn>
                              </p:par>
                              <p:par>
                                <p:cTn id="44" presetID="10" presetClass="entr" presetSubtype="0" fill="hold" grpId="0" nodeType="withEffect">
                                  <p:stCondLst>
                                    <p:cond delay="1900"/>
                                  </p:stCondLst>
                                  <p:childTnLst>
                                    <p:set>
                                      <p:cBhvr>
                                        <p:cTn id="45" dur="1" fill="hold">
                                          <p:stCondLst>
                                            <p:cond delay="0"/>
                                          </p:stCondLst>
                                        </p:cTn>
                                        <p:tgtEl>
                                          <p:spTgt spid="85"/>
                                        </p:tgtEl>
                                        <p:attrNameLst>
                                          <p:attrName>style.visibility</p:attrName>
                                        </p:attrNameLst>
                                      </p:cBhvr>
                                      <p:to>
                                        <p:strVal val="visible"/>
                                      </p:to>
                                    </p:set>
                                    <p:animEffect transition="in" filter="fade">
                                      <p:cBhvr>
                                        <p:cTn id="46" dur="500"/>
                                        <p:tgtEl>
                                          <p:spTgt spid="85"/>
                                        </p:tgtEl>
                                      </p:cBhvr>
                                    </p:animEffect>
                                  </p:childTnLst>
                                </p:cTn>
                              </p:par>
                              <p:par>
                                <p:cTn id="47" presetID="10" presetClass="entr" presetSubtype="0" fill="hold" grpId="0" nodeType="withEffect">
                                  <p:stCondLst>
                                    <p:cond delay="1900"/>
                                  </p:stCondLst>
                                  <p:childTnLst>
                                    <p:set>
                                      <p:cBhvr>
                                        <p:cTn id="48" dur="1" fill="hold">
                                          <p:stCondLst>
                                            <p:cond delay="0"/>
                                          </p:stCondLst>
                                        </p:cTn>
                                        <p:tgtEl>
                                          <p:spTgt spid="66"/>
                                        </p:tgtEl>
                                        <p:attrNameLst>
                                          <p:attrName>style.visibility</p:attrName>
                                        </p:attrNameLst>
                                      </p:cBhvr>
                                      <p:to>
                                        <p:strVal val="visible"/>
                                      </p:to>
                                    </p:set>
                                    <p:animEffect transition="in" filter="fade">
                                      <p:cBhvr>
                                        <p:cTn id="49" dur="500"/>
                                        <p:tgtEl>
                                          <p:spTgt spid="66"/>
                                        </p:tgtEl>
                                      </p:cBhvr>
                                    </p:animEffect>
                                  </p:childTnLst>
                                </p:cTn>
                              </p:par>
                              <p:par>
                                <p:cTn id="50" presetID="10" presetClass="entr" presetSubtype="0" fill="hold" grpId="0" nodeType="withEffect">
                                  <p:stCondLst>
                                    <p:cond delay="1900"/>
                                  </p:stCondLst>
                                  <p:childTnLst>
                                    <p:set>
                                      <p:cBhvr>
                                        <p:cTn id="51" dur="1" fill="hold">
                                          <p:stCondLst>
                                            <p:cond delay="0"/>
                                          </p:stCondLst>
                                        </p:cTn>
                                        <p:tgtEl>
                                          <p:spTgt spid="25"/>
                                        </p:tgtEl>
                                        <p:attrNameLst>
                                          <p:attrName>style.visibility</p:attrName>
                                        </p:attrNameLst>
                                      </p:cBhvr>
                                      <p:to>
                                        <p:strVal val="visible"/>
                                      </p:to>
                                    </p:set>
                                    <p:animEffect transition="in" filter="fade">
                                      <p:cBhvr>
                                        <p:cTn id="52" dur="500"/>
                                        <p:tgtEl>
                                          <p:spTgt spid="25"/>
                                        </p:tgtEl>
                                      </p:cBhvr>
                                    </p:animEffect>
                                  </p:childTnLst>
                                </p:cTn>
                              </p:par>
                              <p:par>
                                <p:cTn id="53" presetID="10" presetClass="entr" presetSubtype="0" fill="hold" grpId="0" nodeType="withEffect">
                                  <p:stCondLst>
                                    <p:cond delay="2900"/>
                                  </p:stCondLst>
                                  <p:childTnLst>
                                    <p:set>
                                      <p:cBhvr>
                                        <p:cTn id="54" dur="1" fill="hold">
                                          <p:stCondLst>
                                            <p:cond delay="0"/>
                                          </p:stCondLst>
                                        </p:cTn>
                                        <p:tgtEl>
                                          <p:spTgt spid="90"/>
                                        </p:tgtEl>
                                        <p:attrNameLst>
                                          <p:attrName>style.visibility</p:attrName>
                                        </p:attrNameLst>
                                      </p:cBhvr>
                                      <p:to>
                                        <p:strVal val="visible"/>
                                      </p:to>
                                    </p:set>
                                    <p:animEffect transition="in" filter="fade">
                                      <p:cBhvr>
                                        <p:cTn id="55" dur="500"/>
                                        <p:tgtEl>
                                          <p:spTgt spid="90"/>
                                        </p:tgtEl>
                                      </p:cBhvr>
                                    </p:animEffect>
                                  </p:childTnLst>
                                </p:cTn>
                              </p:par>
                              <p:par>
                                <p:cTn id="56" presetID="10" presetClass="entr" presetSubtype="0" fill="hold" grpId="0" nodeType="withEffect">
                                  <p:stCondLst>
                                    <p:cond delay="2900"/>
                                  </p:stCondLst>
                                  <p:childTnLst>
                                    <p:set>
                                      <p:cBhvr>
                                        <p:cTn id="57" dur="1" fill="hold">
                                          <p:stCondLst>
                                            <p:cond delay="0"/>
                                          </p:stCondLst>
                                        </p:cTn>
                                        <p:tgtEl>
                                          <p:spTgt spid="8"/>
                                        </p:tgtEl>
                                        <p:attrNameLst>
                                          <p:attrName>style.visibility</p:attrName>
                                        </p:attrNameLst>
                                      </p:cBhvr>
                                      <p:to>
                                        <p:strVal val="visible"/>
                                      </p:to>
                                    </p:set>
                                    <p:animEffect transition="in" filter="fade">
                                      <p:cBhvr>
                                        <p:cTn id="58" dur="500"/>
                                        <p:tgtEl>
                                          <p:spTgt spid="8"/>
                                        </p:tgtEl>
                                      </p:cBhvr>
                                    </p:animEffect>
                                  </p:childTnLst>
                                </p:cTn>
                              </p:par>
                              <p:par>
                                <p:cTn id="59" presetID="10" presetClass="entr" presetSubtype="0" fill="hold" grpId="0" nodeType="withEffect">
                                  <p:stCondLst>
                                    <p:cond delay="2900"/>
                                  </p:stCondLst>
                                  <p:childTnLst>
                                    <p:set>
                                      <p:cBhvr>
                                        <p:cTn id="60" dur="1" fill="hold">
                                          <p:stCondLst>
                                            <p:cond delay="0"/>
                                          </p:stCondLst>
                                        </p:cTn>
                                        <p:tgtEl>
                                          <p:spTgt spid="74"/>
                                        </p:tgtEl>
                                        <p:attrNameLst>
                                          <p:attrName>style.visibility</p:attrName>
                                        </p:attrNameLst>
                                      </p:cBhvr>
                                      <p:to>
                                        <p:strVal val="visible"/>
                                      </p:to>
                                    </p:set>
                                    <p:animEffect transition="in" filter="fade">
                                      <p:cBhvr>
                                        <p:cTn id="61"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5" grpId="1" animBg="1"/>
      <p:bldP spid="59" grpId="0" animBg="1"/>
      <p:bldP spid="59" grpId="1" animBg="1"/>
      <p:bldP spid="83" grpId="0" animBg="1"/>
      <p:bldP spid="84" grpId="0" animBg="1"/>
      <p:bldP spid="85" grpId="0" animBg="1"/>
      <p:bldP spid="90" grpId="0" animBg="1"/>
      <p:bldP spid="22" grpId="0"/>
      <p:bldP spid="25" grpId="0"/>
      <p:bldP spid="66" grpId="0" animBg="1"/>
      <p:bldP spid="17" grpId="0"/>
      <p:bldP spid="54" grpId="0" animBg="1"/>
      <p:bldP spid="74" grpId="0"/>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B8302D-95F0-9C5A-ED61-C24A07D2FABE}"/>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BB66F77C-DDF3-44AB-CD5C-40E6468B6C5F}"/>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EBC3A058-55B7-F1E7-D075-BE38A01995E3}"/>
              </a:ext>
            </a:extLst>
          </p:cNvPr>
          <p:cNvGrpSpPr/>
          <p:nvPr/>
        </p:nvGrpSpPr>
        <p:grpSpPr>
          <a:xfrm>
            <a:off x="3523185" y="537283"/>
            <a:ext cx="10624615" cy="1323439"/>
            <a:chOff x="11322417" y="889915"/>
            <a:chExt cx="7384007" cy="2213167"/>
          </a:xfrm>
        </p:grpSpPr>
        <p:sp>
          <p:nvSpPr>
            <p:cNvPr id="3" name="TextBox 2">
              <a:extLst>
                <a:ext uri="{FF2B5EF4-FFF2-40B4-BE49-F238E27FC236}">
                  <a16:creationId xmlns:a16="http://schemas.microsoft.com/office/drawing/2014/main" id="{A7610436-158C-1934-5C15-8DD95EF4D1BC}"/>
                </a:ext>
              </a:extLst>
            </p:cNvPr>
            <p:cNvSpPr txBox="1"/>
            <p:nvPr/>
          </p:nvSpPr>
          <p:spPr>
            <a:xfrm>
              <a:off x="11322418" y="889915"/>
              <a:ext cx="7384006" cy="2213167"/>
            </a:xfrm>
            <a:prstGeom prst="rect">
              <a:avLst/>
            </a:prstGeom>
            <a:noFill/>
          </p:spPr>
          <p:txBody>
            <a:bodyPr wrap="square" rtlCol="0">
              <a:spAutoFit/>
            </a:bodyPr>
            <a:lstStyle/>
            <a:p>
              <a:r>
                <a:rPr lang="en-US" sz="4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Legitimate Interest Changes – what do they mean for me?</a:t>
              </a:r>
              <a:endParaRPr lang="ru-RU" sz="4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4ECBB3C2-0013-F32D-C0A1-5E8D7F148A1A}"/>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45846818-3B95-33F1-0713-1842AA249C69}"/>
              </a:ext>
            </a:extLst>
          </p:cNvPr>
          <p:cNvSpPr/>
          <p:nvPr/>
        </p:nvSpPr>
        <p:spPr>
          <a:xfrm>
            <a:off x="3573985" y="223757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7CC14D4F-CBE4-CDA7-6045-2A70D11AFCB8}"/>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5EBB1839-3400-6428-1485-CD4D2753039B}"/>
              </a:ext>
            </a:extLst>
          </p:cNvPr>
          <p:cNvSpPr txBox="1"/>
          <p:nvPr/>
        </p:nvSpPr>
        <p:spPr>
          <a:xfrm>
            <a:off x="4447143" y="406585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Inform individuals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58FE225B-26E8-1E8E-6512-3F2092AD5099}"/>
              </a:ext>
            </a:extLst>
          </p:cNvPr>
          <p:cNvSpPr/>
          <p:nvPr/>
        </p:nvSpPr>
        <p:spPr>
          <a:xfrm>
            <a:off x="3598699" y="4121334"/>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TextBox 27">
            <a:extLst>
              <a:ext uri="{FF2B5EF4-FFF2-40B4-BE49-F238E27FC236}">
                <a16:creationId xmlns:a16="http://schemas.microsoft.com/office/drawing/2014/main" id="{F546EE59-5F57-96B1-63B0-8E75AC571E54}"/>
              </a:ext>
            </a:extLst>
          </p:cNvPr>
          <p:cNvSpPr txBox="1"/>
          <p:nvPr/>
        </p:nvSpPr>
        <p:spPr>
          <a:xfrm>
            <a:off x="4447143" y="4536114"/>
            <a:ext cx="9758616" cy="2205732"/>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Via your privacy notice, stating what safeguards &amp; rights are in place</a:t>
            </a:r>
          </a:p>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Be transparent about any ADM</a:t>
            </a:r>
          </a:p>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Consider a review of your safeguarding policy </a:t>
            </a:r>
          </a:p>
          <a:p>
            <a:pPr defTabSz="360000">
              <a:lnSpc>
                <a:spcPct val="150000"/>
              </a:lnSpc>
            </a:pP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274985F0-86CD-8617-E3DC-3E9D5B1DE7FD}"/>
              </a:ext>
            </a:extLst>
          </p:cNvPr>
          <p:cNvGrpSpPr/>
          <p:nvPr/>
        </p:nvGrpSpPr>
        <p:grpSpPr>
          <a:xfrm>
            <a:off x="4389184" y="2179555"/>
            <a:ext cx="8589376" cy="1532124"/>
            <a:chOff x="4508938" y="2611673"/>
            <a:chExt cx="8589376" cy="1532124"/>
          </a:xfrm>
        </p:grpSpPr>
        <p:sp>
          <p:nvSpPr>
            <p:cNvPr id="11" name="TextBox 10">
              <a:extLst>
                <a:ext uri="{FF2B5EF4-FFF2-40B4-BE49-F238E27FC236}">
                  <a16:creationId xmlns:a16="http://schemas.microsoft.com/office/drawing/2014/main" id="{7502EA2D-9878-5649-AAAF-C47B9D6ABC4D}"/>
                </a:ext>
              </a:extLst>
            </p:cNvPr>
            <p:cNvSpPr txBox="1"/>
            <p:nvPr/>
          </p:nvSpPr>
          <p:spPr>
            <a:xfrm>
              <a:off x="4566897" y="3005024"/>
              <a:ext cx="8531417" cy="1138773"/>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Clearly identify which type of legal basis you’re relying on to process personal data </a:t>
              </a: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5" name="TextBox 4">
              <a:extLst>
                <a:ext uri="{FF2B5EF4-FFF2-40B4-BE49-F238E27FC236}">
                  <a16:creationId xmlns:a16="http://schemas.microsoft.com/office/drawing/2014/main" id="{8C47B7A9-1FAF-5577-AA0C-383C15791B0F}"/>
                </a:ext>
              </a:extLst>
            </p:cNvPr>
            <p:cNvSpPr txBox="1"/>
            <p:nvPr/>
          </p:nvSpPr>
          <p:spPr>
            <a:xfrm>
              <a:off x="4508938" y="261167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Identify your legal basis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grpSp>
        <p:nvGrpSpPr>
          <p:cNvPr id="6" name="Group 5">
            <a:extLst>
              <a:ext uri="{FF2B5EF4-FFF2-40B4-BE49-F238E27FC236}">
                <a16:creationId xmlns:a16="http://schemas.microsoft.com/office/drawing/2014/main" id="{CD776343-BFD7-36D6-8C70-7036886FFFC9}"/>
              </a:ext>
            </a:extLst>
          </p:cNvPr>
          <p:cNvGrpSpPr/>
          <p:nvPr/>
        </p:nvGrpSpPr>
        <p:grpSpPr>
          <a:xfrm>
            <a:off x="3639074" y="6543664"/>
            <a:ext cx="8246512" cy="920035"/>
            <a:chOff x="3654548" y="5956771"/>
            <a:chExt cx="8246512" cy="920035"/>
          </a:xfrm>
        </p:grpSpPr>
        <p:sp>
          <p:nvSpPr>
            <p:cNvPr id="15" name="TextBox 14">
              <a:extLst>
                <a:ext uri="{FF2B5EF4-FFF2-40B4-BE49-F238E27FC236}">
                  <a16:creationId xmlns:a16="http://schemas.microsoft.com/office/drawing/2014/main" id="{0C9C5C3D-12CE-B20C-F4BE-CE17F10C791A}"/>
                </a:ext>
              </a:extLst>
            </p:cNvPr>
            <p:cNvSpPr txBox="1"/>
            <p:nvPr/>
          </p:nvSpPr>
          <p:spPr>
            <a:xfrm>
              <a:off x="4389183" y="5956771"/>
              <a:ext cx="7511877"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Carry out a Legitimate Interest Assessment</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6" name="Freeform: Shape 111">
              <a:extLst>
                <a:ext uri="{FF2B5EF4-FFF2-40B4-BE49-F238E27FC236}">
                  <a16:creationId xmlns:a16="http://schemas.microsoft.com/office/drawing/2014/main" id="{3D102502-70CA-21DD-24AF-19690C640A68}"/>
                </a:ext>
              </a:extLst>
            </p:cNvPr>
            <p:cNvSpPr/>
            <p:nvPr/>
          </p:nvSpPr>
          <p:spPr>
            <a:xfrm>
              <a:off x="3654548" y="6005091"/>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36" name="TextBox 35">
              <a:extLst>
                <a:ext uri="{FF2B5EF4-FFF2-40B4-BE49-F238E27FC236}">
                  <a16:creationId xmlns:a16="http://schemas.microsoft.com/office/drawing/2014/main" id="{CFF94E10-8290-2A7A-0EF4-AB5F5BCC1AEB}"/>
                </a:ext>
              </a:extLst>
            </p:cNvPr>
            <p:cNvSpPr txBox="1"/>
            <p:nvPr/>
          </p:nvSpPr>
          <p:spPr>
            <a:xfrm>
              <a:off x="4389183" y="6292031"/>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Where the law requires it e.g. Direct Marketing</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grpSp>
        <p:nvGrpSpPr>
          <p:cNvPr id="38" name="Group 37">
            <a:extLst>
              <a:ext uri="{FF2B5EF4-FFF2-40B4-BE49-F238E27FC236}">
                <a16:creationId xmlns:a16="http://schemas.microsoft.com/office/drawing/2014/main" id="{3F388D41-CDF1-8869-C9A8-B8D411596598}"/>
              </a:ext>
            </a:extLst>
          </p:cNvPr>
          <p:cNvGrpSpPr/>
          <p:nvPr/>
        </p:nvGrpSpPr>
        <p:grpSpPr>
          <a:xfrm>
            <a:off x="3639074" y="8035085"/>
            <a:ext cx="7999705" cy="1980618"/>
            <a:chOff x="3625916" y="7504676"/>
            <a:chExt cx="7999705" cy="1980618"/>
          </a:xfrm>
        </p:grpSpPr>
        <p:grpSp>
          <p:nvGrpSpPr>
            <p:cNvPr id="30" name="Group 29">
              <a:extLst>
                <a:ext uri="{FF2B5EF4-FFF2-40B4-BE49-F238E27FC236}">
                  <a16:creationId xmlns:a16="http://schemas.microsoft.com/office/drawing/2014/main" id="{CBE62B76-26C6-E2EF-6546-7FE82F29B28A}"/>
                </a:ext>
              </a:extLst>
            </p:cNvPr>
            <p:cNvGrpSpPr/>
            <p:nvPr/>
          </p:nvGrpSpPr>
          <p:grpSpPr>
            <a:xfrm>
              <a:off x="3625916" y="7504676"/>
              <a:ext cx="6726950" cy="954107"/>
              <a:chOff x="3649557" y="7784248"/>
              <a:chExt cx="6726950" cy="954107"/>
            </a:xfrm>
          </p:grpSpPr>
          <p:sp>
            <p:nvSpPr>
              <p:cNvPr id="23" name="TextBox 22">
                <a:extLst>
                  <a:ext uri="{FF2B5EF4-FFF2-40B4-BE49-F238E27FC236}">
                    <a16:creationId xmlns:a16="http://schemas.microsoft.com/office/drawing/2014/main" id="{1C273571-4ABD-A676-D71D-633996491339}"/>
                  </a:ext>
                </a:extLst>
              </p:cNvPr>
              <p:cNvSpPr txBox="1"/>
              <p:nvPr/>
            </p:nvSpPr>
            <p:spPr>
              <a:xfrm>
                <a:off x="4484097" y="7784248"/>
                <a:ext cx="5892410" cy="954107"/>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Review / update your ROPA and any DPIAs </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4" name="Freeform: Shape 111">
                <a:extLst>
                  <a:ext uri="{FF2B5EF4-FFF2-40B4-BE49-F238E27FC236}">
                    <a16:creationId xmlns:a16="http://schemas.microsoft.com/office/drawing/2014/main" id="{53DD3668-FF1B-E12D-89CB-65DA778B71D1}"/>
                  </a:ext>
                </a:extLst>
              </p:cNvPr>
              <p:cNvSpPr/>
              <p:nvPr/>
            </p:nvSpPr>
            <p:spPr>
              <a:xfrm>
                <a:off x="3649557" y="792784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37" name="TextBox 36">
              <a:extLst>
                <a:ext uri="{FF2B5EF4-FFF2-40B4-BE49-F238E27FC236}">
                  <a16:creationId xmlns:a16="http://schemas.microsoft.com/office/drawing/2014/main" id="{20FEEC80-4A65-62CF-3295-9C12A2881AAA}"/>
                </a:ext>
              </a:extLst>
            </p:cNvPr>
            <p:cNvSpPr txBox="1"/>
            <p:nvPr/>
          </p:nvSpPr>
          <p:spPr>
            <a:xfrm>
              <a:off x="4460456" y="8346521"/>
              <a:ext cx="7165165" cy="1138773"/>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does not relax obligations for ROPAs or conducting a DPIA where required</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spTree>
    <p:extLst>
      <p:ext uri="{BB962C8B-B14F-4D97-AF65-F5344CB8AC3E}">
        <p14:creationId xmlns:p14="http://schemas.microsoft.com/office/powerpoint/2010/main" val="10849156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BF1F0-9BA0-9EBB-F07A-321F3721F037}"/>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A4EF8B50-BE15-2E4D-C476-C6CE7A291371}"/>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A7F79F60-C7AA-2792-2199-12CCAC1406E3}"/>
              </a:ext>
            </a:extLst>
          </p:cNvPr>
          <p:cNvGrpSpPr/>
          <p:nvPr/>
        </p:nvGrpSpPr>
        <p:grpSpPr>
          <a:xfrm>
            <a:off x="3523185" y="257658"/>
            <a:ext cx="12763020" cy="1175138"/>
            <a:chOff x="11322417" y="422303"/>
            <a:chExt cx="8870178" cy="1965164"/>
          </a:xfrm>
        </p:grpSpPr>
        <p:sp>
          <p:nvSpPr>
            <p:cNvPr id="3" name="TextBox 2">
              <a:extLst>
                <a:ext uri="{FF2B5EF4-FFF2-40B4-BE49-F238E27FC236}">
                  <a16:creationId xmlns:a16="http://schemas.microsoft.com/office/drawing/2014/main" id="{13FF7AE7-AE97-9BDD-1046-919019D0243E}"/>
                </a:ext>
              </a:extLst>
            </p:cNvPr>
            <p:cNvSpPr txBox="1"/>
            <p:nvPr/>
          </p:nvSpPr>
          <p:spPr>
            <a:xfrm>
              <a:off x="11322417" y="422303"/>
              <a:ext cx="8870178" cy="1441131"/>
            </a:xfrm>
            <a:prstGeom prst="rect">
              <a:avLst/>
            </a:prstGeom>
            <a:noFill/>
          </p:spPr>
          <p:txBody>
            <a:bodyPr wrap="square" rtlCol="0">
              <a:spAutoFit/>
            </a:bodyPr>
            <a:lstStyle/>
            <a:p>
              <a:r>
                <a:rPr lang="en-US" sz="5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Data Subjects Rights Changes</a:t>
              </a:r>
              <a:endParaRPr lang="ru-RU" sz="5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1922ED6F-F4EC-DB7B-C373-E6470D2BAA7E}"/>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51D6F914-10FD-E0EF-6EF1-AE77B8EE08C3}"/>
              </a:ext>
            </a:extLst>
          </p:cNvPr>
          <p:cNvSpPr/>
          <p:nvPr/>
        </p:nvSpPr>
        <p:spPr>
          <a:xfrm>
            <a:off x="3523185" y="1724246"/>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FB435BEA-B9E2-DD77-B9B5-A9BA4170906F}"/>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914AAC84-60F4-8F05-AF81-BBD8C89CFF08}"/>
              </a:ext>
            </a:extLst>
          </p:cNvPr>
          <p:cNvSpPr txBox="1"/>
          <p:nvPr/>
        </p:nvSpPr>
        <p:spPr>
          <a:xfrm>
            <a:off x="4562918" y="6953551"/>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Complaints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6ECF01C3-A145-CDCC-7FCD-262E4BE3F4ED}"/>
              </a:ext>
            </a:extLst>
          </p:cNvPr>
          <p:cNvSpPr/>
          <p:nvPr/>
        </p:nvSpPr>
        <p:spPr>
          <a:xfrm>
            <a:off x="3734868" y="6953551"/>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7" name="Group 6">
            <a:extLst>
              <a:ext uri="{FF2B5EF4-FFF2-40B4-BE49-F238E27FC236}">
                <a16:creationId xmlns:a16="http://schemas.microsoft.com/office/drawing/2014/main" id="{577AC2A7-7F0E-48F8-360B-240AD4D561B3}"/>
              </a:ext>
            </a:extLst>
          </p:cNvPr>
          <p:cNvGrpSpPr/>
          <p:nvPr/>
        </p:nvGrpSpPr>
        <p:grpSpPr>
          <a:xfrm>
            <a:off x="4351235" y="1622636"/>
            <a:ext cx="11106920" cy="5635078"/>
            <a:chOff x="4508938" y="2611673"/>
            <a:chExt cx="11106920" cy="5635078"/>
          </a:xfrm>
        </p:grpSpPr>
        <p:sp>
          <p:nvSpPr>
            <p:cNvPr id="11" name="TextBox 10">
              <a:extLst>
                <a:ext uri="{FF2B5EF4-FFF2-40B4-BE49-F238E27FC236}">
                  <a16:creationId xmlns:a16="http://schemas.microsoft.com/office/drawing/2014/main" id="{EDEDE163-44F3-9040-6F3F-AD2999A9B869}"/>
                </a:ext>
              </a:extLst>
            </p:cNvPr>
            <p:cNvSpPr txBox="1"/>
            <p:nvPr/>
          </p:nvSpPr>
          <p:spPr>
            <a:xfrm>
              <a:off x="4508938" y="3229993"/>
              <a:ext cx="11106920" cy="5016758"/>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brings a more proportionate approach to DSARs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Reduce burden particularly for small businesses</a:t>
              </a:r>
            </a:p>
            <a:p>
              <a:pPr marL="342900" indent="-342900" defTabSz="360000">
                <a:lnSpc>
                  <a:spcPct val="150000"/>
                </a:lnSpc>
                <a:buFont typeface="Wingdings" panose="05000000000000000000" pitchFamily="2" charset="2"/>
                <a:buChar char="Ø"/>
              </a:pPr>
              <a:r>
                <a:rPr lang="en-US" sz="2400" dirty="0" err="1">
                  <a:solidFill>
                    <a:schemeClr val="bg1"/>
                  </a:solidFill>
                  <a:latin typeface="Roboto Light" panose="02000000000000000000" pitchFamily="2" charset="0"/>
                  <a:ea typeface="Roboto Light" panose="02000000000000000000" pitchFamily="2" charset="0"/>
                  <a:cs typeface="Open Sans Light" panose="020B0306030504020204" pitchFamily="34" charset="0"/>
                </a:rPr>
                <a:t>Organisations</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will only need to carry out</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‘reasonable &amp; proportionate</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searches – factors such as volume of data, cost, time now </a:t>
              </a:r>
              <a:r>
                <a:rPr lang="en-US" sz="2400" dirty="0" err="1">
                  <a:solidFill>
                    <a:schemeClr val="bg1"/>
                  </a:solidFill>
                  <a:latin typeface="Roboto Light" panose="02000000000000000000" pitchFamily="2" charset="0"/>
                  <a:ea typeface="Roboto Light" panose="02000000000000000000" pitchFamily="2" charset="0"/>
                  <a:cs typeface="Open Sans Light" panose="020B0306030504020204" pitchFamily="34" charset="0"/>
                </a:rPr>
                <a:t>recognised</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by law</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introduces a formal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‘stop the clock</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practice – where 1 month/2 month deadline can be suspended</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Data Subjects are only entitled to receive what the Controller can provide based on reasonable &amp; proportionate search</a:t>
              </a:r>
            </a:p>
            <a:p>
              <a:pPr defTabSz="360000">
                <a:lnSpc>
                  <a:spcPct val="150000"/>
                </a:lnSpc>
              </a:pP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5" name="TextBox 4">
              <a:extLst>
                <a:ext uri="{FF2B5EF4-FFF2-40B4-BE49-F238E27FC236}">
                  <a16:creationId xmlns:a16="http://schemas.microsoft.com/office/drawing/2014/main" id="{B2302054-2578-9148-68FD-244A3F22D8F7}"/>
                </a:ext>
              </a:extLst>
            </p:cNvPr>
            <p:cNvSpPr txBox="1"/>
            <p:nvPr/>
          </p:nvSpPr>
          <p:spPr>
            <a:xfrm>
              <a:off x="4508938" y="261167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Data Subject Access Rights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6" name="TextBox 5">
            <a:extLst>
              <a:ext uri="{FF2B5EF4-FFF2-40B4-BE49-F238E27FC236}">
                <a16:creationId xmlns:a16="http://schemas.microsoft.com/office/drawing/2014/main" id="{55E4B2A6-A2EE-DE52-F00B-5A384F59D8A2}"/>
              </a:ext>
            </a:extLst>
          </p:cNvPr>
          <p:cNvSpPr txBox="1"/>
          <p:nvPr/>
        </p:nvSpPr>
        <p:spPr>
          <a:xfrm>
            <a:off x="4351235" y="7560874"/>
            <a:ext cx="11477622" cy="2800767"/>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brings a new right to complain to the Controller (before escalation to ICO)</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Businesses must operate a data protection complaints process </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Before, data subjects were directed to complain to the ICO</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Internal complaint handling was best practice – now statutory</a:t>
            </a:r>
          </a:p>
          <a:p>
            <a:pPr defTabSz="360000">
              <a:lnSpc>
                <a:spcPct val="150000"/>
              </a:lnSpc>
            </a:pP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Tree>
    <p:extLst>
      <p:ext uri="{BB962C8B-B14F-4D97-AF65-F5344CB8AC3E}">
        <p14:creationId xmlns:p14="http://schemas.microsoft.com/office/powerpoint/2010/main" val="16562600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13F7B-9604-3FF1-F12E-8E7A51692A62}"/>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8EF29996-CEA4-87DE-34A9-E0207361B3D7}"/>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DCA0C3D8-287A-4BC7-7427-D1E93EBBB3E2}"/>
              </a:ext>
            </a:extLst>
          </p:cNvPr>
          <p:cNvGrpSpPr/>
          <p:nvPr/>
        </p:nvGrpSpPr>
        <p:grpSpPr>
          <a:xfrm>
            <a:off x="3523185" y="537283"/>
            <a:ext cx="12763020" cy="1477328"/>
            <a:chOff x="11322417" y="889915"/>
            <a:chExt cx="8870178" cy="2470512"/>
          </a:xfrm>
        </p:grpSpPr>
        <p:sp>
          <p:nvSpPr>
            <p:cNvPr id="3" name="TextBox 2">
              <a:extLst>
                <a:ext uri="{FF2B5EF4-FFF2-40B4-BE49-F238E27FC236}">
                  <a16:creationId xmlns:a16="http://schemas.microsoft.com/office/drawing/2014/main" id="{07EFFB12-8EDD-ADDF-BBB0-25DCCD1A99B4}"/>
                </a:ext>
              </a:extLst>
            </p:cNvPr>
            <p:cNvSpPr txBox="1"/>
            <p:nvPr/>
          </p:nvSpPr>
          <p:spPr>
            <a:xfrm>
              <a:off x="11322417" y="889915"/>
              <a:ext cx="8870178" cy="2470512"/>
            </a:xfrm>
            <a:prstGeom prst="rect">
              <a:avLst/>
            </a:prstGeom>
            <a:noFill/>
          </p:spPr>
          <p:txBody>
            <a:bodyPr wrap="square" rtlCol="0">
              <a:spAutoFit/>
            </a:bodyPr>
            <a:lstStyle/>
            <a:p>
              <a:r>
                <a:rPr lang="en-US" sz="45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Data Subjects Rights Changes – what do they mean for me?</a:t>
              </a:r>
              <a:endParaRPr lang="ru-RU" sz="45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19D799F4-8B59-70F6-2EFD-15342B8F3805}"/>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ECB29BAA-8E56-F45B-F06E-2397DC79212F}"/>
              </a:ext>
            </a:extLst>
          </p:cNvPr>
          <p:cNvSpPr/>
          <p:nvPr/>
        </p:nvSpPr>
        <p:spPr>
          <a:xfrm>
            <a:off x="3407855" y="2431891"/>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A9E9C6D0-0559-39F2-5EF0-3D9F2FF2E738}"/>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0E5C8076-33EE-828D-2AFC-073FD61167D4}"/>
              </a:ext>
            </a:extLst>
          </p:cNvPr>
          <p:cNvSpPr txBox="1"/>
          <p:nvPr/>
        </p:nvSpPr>
        <p:spPr>
          <a:xfrm>
            <a:off x="4265142" y="5770770"/>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Complaints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C5D9B68E-64B6-933F-8FCA-6F66B86537FD}"/>
              </a:ext>
            </a:extLst>
          </p:cNvPr>
          <p:cNvSpPr/>
          <p:nvPr/>
        </p:nvSpPr>
        <p:spPr>
          <a:xfrm>
            <a:off x="3607386" y="5770770"/>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TextBox 27">
            <a:extLst>
              <a:ext uri="{FF2B5EF4-FFF2-40B4-BE49-F238E27FC236}">
                <a16:creationId xmlns:a16="http://schemas.microsoft.com/office/drawing/2014/main" id="{10C580BD-B774-B025-A420-3AC53EB60628}"/>
              </a:ext>
            </a:extLst>
          </p:cNvPr>
          <p:cNvSpPr txBox="1"/>
          <p:nvPr/>
        </p:nvSpPr>
        <p:spPr>
          <a:xfrm>
            <a:off x="4215714" y="6222833"/>
            <a:ext cx="11254945" cy="3313728"/>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Have a complaints process &amp; signpost it on your website/in your privacy notice</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You must enable data subjects to complain about how their data is used</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Provide an electronic complaints form via your website or other means such as an email address </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You must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acknowledge within 30 days </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and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respond without undue delay</a:t>
            </a:r>
          </a:p>
          <a:p>
            <a:pPr marL="1030517" lvl="1" indent="-342900" defTabSz="360000">
              <a:lnSpc>
                <a:spcPct val="150000"/>
              </a:lnSpc>
              <a:buFont typeface="Wingdings" panose="05000000000000000000" pitchFamily="2" charset="2"/>
              <a:buChar char="Ø"/>
            </a:pP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4B9CC924-B69E-5F3D-952F-85E1B2B1C6A9}"/>
              </a:ext>
            </a:extLst>
          </p:cNvPr>
          <p:cNvGrpSpPr/>
          <p:nvPr/>
        </p:nvGrpSpPr>
        <p:grpSpPr>
          <a:xfrm>
            <a:off x="4215714" y="2421897"/>
            <a:ext cx="10056103" cy="2865089"/>
            <a:chOff x="4508938" y="2611673"/>
            <a:chExt cx="10056103" cy="2865089"/>
          </a:xfrm>
        </p:grpSpPr>
        <p:sp>
          <p:nvSpPr>
            <p:cNvPr id="11" name="TextBox 10">
              <a:extLst>
                <a:ext uri="{FF2B5EF4-FFF2-40B4-BE49-F238E27FC236}">
                  <a16:creationId xmlns:a16="http://schemas.microsoft.com/office/drawing/2014/main" id="{1B0A273F-0398-720F-2222-81ED918EB7D0}"/>
                </a:ext>
              </a:extLst>
            </p:cNvPr>
            <p:cNvSpPr txBox="1"/>
            <p:nvPr/>
          </p:nvSpPr>
          <p:spPr>
            <a:xfrm>
              <a:off x="4508938" y="3229993"/>
              <a:ext cx="10056103" cy="2246769"/>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New rules don’t mean you can ignore DSARs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Ensure you have a DSAR process in place that reflects DUAA changes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Always document efforts made in response to a DSAR to show you are acting in good faith</a:t>
              </a: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5" name="TextBox 4">
              <a:extLst>
                <a:ext uri="{FF2B5EF4-FFF2-40B4-BE49-F238E27FC236}">
                  <a16:creationId xmlns:a16="http://schemas.microsoft.com/office/drawing/2014/main" id="{BAFC0048-A786-E3C2-A96F-1BF427B5A484}"/>
                </a:ext>
              </a:extLst>
            </p:cNvPr>
            <p:cNvSpPr txBox="1"/>
            <p:nvPr/>
          </p:nvSpPr>
          <p:spPr>
            <a:xfrm>
              <a:off x="4508938" y="261167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Data Subject Access Rights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Tree>
    <p:extLst>
      <p:ext uri="{BB962C8B-B14F-4D97-AF65-F5344CB8AC3E}">
        <p14:creationId xmlns:p14="http://schemas.microsoft.com/office/powerpoint/2010/main" val="7860008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69A0D-024A-0729-5812-9B9306274D16}"/>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3595E197-3F5A-1A5A-DB4C-2BB2867EE795}"/>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92531598-C930-2368-E1C0-F587EDC7587F}"/>
              </a:ext>
            </a:extLst>
          </p:cNvPr>
          <p:cNvGrpSpPr/>
          <p:nvPr/>
        </p:nvGrpSpPr>
        <p:grpSpPr>
          <a:xfrm>
            <a:off x="3523185" y="695602"/>
            <a:ext cx="11394548" cy="784830"/>
            <a:chOff x="11322417" y="1154669"/>
            <a:chExt cx="7919103" cy="1312459"/>
          </a:xfrm>
        </p:grpSpPr>
        <p:sp>
          <p:nvSpPr>
            <p:cNvPr id="3" name="TextBox 2">
              <a:extLst>
                <a:ext uri="{FF2B5EF4-FFF2-40B4-BE49-F238E27FC236}">
                  <a16:creationId xmlns:a16="http://schemas.microsoft.com/office/drawing/2014/main" id="{7F9A4165-D792-BB9A-8BE7-7FC56DEBA784}"/>
                </a:ext>
              </a:extLst>
            </p:cNvPr>
            <p:cNvSpPr txBox="1"/>
            <p:nvPr/>
          </p:nvSpPr>
          <p:spPr>
            <a:xfrm>
              <a:off x="11857514" y="1154669"/>
              <a:ext cx="7384006" cy="1312459"/>
            </a:xfrm>
            <a:prstGeom prst="rect">
              <a:avLst/>
            </a:prstGeom>
            <a:noFill/>
          </p:spPr>
          <p:txBody>
            <a:bodyPr wrap="square" rtlCol="0">
              <a:spAutoFit/>
            </a:bodyPr>
            <a:lstStyle/>
            <a:p>
              <a:r>
                <a:rPr lang="en-US" sz="45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International Transfer Changes </a:t>
              </a:r>
              <a:endParaRPr lang="ru-RU" sz="45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DB03E7BB-30B8-0C38-EB10-9FD97E6DC598}"/>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21" name="Shape 2591">
            <a:extLst>
              <a:ext uri="{FF2B5EF4-FFF2-40B4-BE49-F238E27FC236}">
                <a16:creationId xmlns:a16="http://schemas.microsoft.com/office/drawing/2014/main" id="{9E68615F-917F-A032-77BF-B5B34C52B2FB}"/>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1" name="TextBox 10">
            <a:extLst>
              <a:ext uri="{FF2B5EF4-FFF2-40B4-BE49-F238E27FC236}">
                <a16:creationId xmlns:a16="http://schemas.microsoft.com/office/drawing/2014/main" id="{59758F3A-DA0A-5C68-2135-0A7551EB00FD}"/>
              </a:ext>
            </a:extLst>
          </p:cNvPr>
          <p:cNvSpPr txBox="1"/>
          <p:nvPr/>
        </p:nvSpPr>
        <p:spPr>
          <a:xfrm>
            <a:off x="4266448" y="1775462"/>
            <a:ext cx="10624614" cy="6124754"/>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requires that third countries offer protection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not materially lower </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than UK standards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Creates statutory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‘Data Protection Test</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the UK Government must apply when granting adequacy</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New rules led to an extension of the UK Adequacy decision by the EU expires 27</a:t>
            </a:r>
            <a:r>
              <a:rPr lang="en-US" sz="2400" baseline="300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December 2025</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Proposal is to extend it for 6 years until December 2031 – expect to be confirmed on or by 27</a:t>
            </a:r>
            <a:r>
              <a:rPr lang="en-US" sz="2400" baseline="300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a:t>
            </a: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UK Adequacy is good news for continuation of free-flow of personal data from the EU to the UK</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Avoids the legal/administrative headache we’d have without it</a:t>
            </a:r>
          </a:p>
        </p:txBody>
      </p:sp>
      <p:sp>
        <p:nvSpPr>
          <p:cNvPr id="8" name="Rectangle 7">
            <a:extLst>
              <a:ext uri="{FF2B5EF4-FFF2-40B4-BE49-F238E27FC236}">
                <a16:creationId xmlns:a16="http://schemas.microsoft.com/office/drawing/2014/main" id="{2215E0D3-AE6B-D560-D841-BCDAA9A75276}"/>
              </a:ext>
            </a:extLst>
          </p:cNvPr>
          <p:cNvSpPr/>
          <p:nvPr/>
        </p:nvSpPr>
        <p:spPr>
          <a:xfrm>
            <a:off x="4717473" y="8185888"/>
            <a:ext cx="6525491" cy="1706256"/>
          </a:xfrm>
          <a:prstGeom prst="rect">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GB" sz="22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Know where personal data is going</a:t>
            </a:r>
          </a:p>
          <a:p>
            <a:pPr marL="342900" indent="-342900">
              <a:buFont typeface="Arial" panose="020B0604020202020204" pitchFamily="34" charset="0"/>
              <a:buChar char="•"/>
            </a:pPr>
            <a:r>
              <a:rPr lang="en-GB" sz="22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Record any restricted transfers (to a country without adequacy)</a:t>
            </a:r>
          </a:p>
          <a:p>
            <a:pPr marL="342900" indent="-342900">
              <a:buFont typeface="Arial" panose="020B0604020202020204" pitchFamily="34" charset="0"/>
              <a:buChar char="•"/>
            </a:pPr>
            <a:r>
              <a:rPr lang="en-GB" sz="22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Keep record of safeguards in place e.g. SCCs</a:t>
            </a:r>
          </a:p>
        </p:txBody>
      </p:sp>
    </p:spTree>
    <p:extLst>
      <p:ext uri="{BB962C8B-B14F-4D97-AF65-F5344CB8AC3E}">
        <p14:creationId xmlns:p14="http://schemas.microsoft.com/office/powerpoint/2010/main" val="30352176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Полилиния 45">
            <a:extLst>
              <a:ext uri="{FF2B5EF4-FFF2-40B4-BE49-F238E27FC236}">
                <a16:creationId xmlns:a16="http://schemas.microsoft.com/office/drawing/2014/main" id="{F7B13FEF-5877-73E2-3E7D-163B1543F8D6}"/>
              </a:ext>
            </a:extLst>
          </p:cNvPr>
          <p:cNvSpPr/>
          <p:nvPr/>
        </p:nvSpPr>
        <p:spPr>
          <a:xfrm>
            <a:off x="11600461" y="-49048"/>
            <a:ext cx="8631494" cy="3827342"/>
          </a:xfrm>
          <a:custGeom>
            <a:avLst/>
            <a:gdLst>
              <a:gd name="connsiteX0" fmla="*/ 0 w 8631494"/>
              <a:gd name="connsiteY0" fmla="*/ 0 h 3827342"/>
              <a:gd name="connsiteX1" fmla="*/ 4809626 w 8631494"/>
              <a:gd name="connsiteY1" fmla="*/ 0 h 3827342"/>
              <a:gd name="connsiteX2" fmla="*/ 8631494 w 8631494"/>
              <a:gd name="connsiteY2" fmla="*/ 3827342 h 3827342"/>
              <a:gd name="connsiteX3" fmla="*/ 3821868 w 8631494"/>
              <a:gd name="connsiteY3" fmla="*/ 3827342 h 3827342"/>
            </a:gdLst>
            <a:ahLst/>
            <a:cxnLst>
              <a:cxn ang="0">
                <a:pos x="connsiteX0" y="connsiteY0"/>
              </a:cxn>
              <a:cxn ang="0">
                <a:pos x="connsiteX1" y="connsiteY1"/>
              </a:cxn>
              <a:cxn ang="0">
                <a:pos x="connsiteX2" y="connsiteY2"/>
              </a:cxn>
              <a:cxn ang="0">
                <a:pos x="connsiteX3" y="connsiteY3"/>
              </a:cxn>
            </a:cxnLst>
            <a:rect l="l" t="t" r="r" b="b"/>
            <a:pathLst>
              <a:path w="8631494" h="3827342">
                <a:moveTo>
                  <a:pt x="0" y="0"/>
                </a:moveTo>
                <a:lnTo>
                  <a:pt x="4809626" y="0"/>
                </a:lnTo>
                <a:lnTo>
                  <a:pt x="8631494" y="3827342"/>
                </a:lnTo>
                <a:lnTo>
                  <a:pt x="3821868" y="3827342"/>
                </a:lnTo>
                <a:close/>
              </a:path>
            </a:pathLst>
          </a:custGeom>
          <a:solidFill>
            <a:schemeClr val="accent4">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Полилиния 45">
            <a:extLst>
              <a:ext uri="{FF2B5EF4-FFF2-40B4-BE49-F238E27FC236}">
                <a16:creationId xmlns:a16="http://schemas.microsoft.com/office/drawing/2014/main" id="{145064AB-10C3-6B33-36CE-48D91BB88B59}"/>
              </a:ext>
            </a:extLst>
          </p:cNvPr>
          <p:cNvSpPr/>
          <p:nvPr/>
        </p:nvSpPr>
        <p:spPr>
          <a:xfrm rot="8078101">
            <a:off x="11312242" y="6950736"/>
            <a:ext cx="8631494" cy="3827342"/>
          </a:xfrm>
          <a:custGeom>
            <a:avLst/>
            <a:gdLst>
              <a:gd name="connsiteX0" fmla="*/ 0 w 8631494"/>
              <a:gd name="connsiteY0" fmla="*/ 0 h 3827342"/>
              <a:gd name="connsiteX1" fmla="*/ 4809626 w 8631494"/>
              <a:gd name="connsiteY1" fmla="*/ 0 h 3827342"/>
              <a:gd name="connsiteX2" fmla="*/ 8631494 w 8631494"/>
              <a:gd name="connsiteY2" fmla="*/ 3827342 h 3827342"/>
              <a:gd name="connsiteX3" fmla="*/ 3821868 w 8631494"/>
              <a:gd name="connsiteY3" fmla="*/ 3827342 h 3827342"/>
            </a:gdLst>
            <a:ahLst/>
            <a:cxnLst>
              <a:cxn ang="0">
                <a:pos x="connsiteX0" y="connsiteY0"/>
              </a:cxn>
              <a:cxn ang="0">
                <a:pos x="connsiteX1" y="connsiteY1"/>
              </a:cxn>
              <a:cxn ang="0">
                <a:pos x="connsiteX2" y="connsiteY2"/>
              </a:cxn>
              <a:cxn ang="0">
                <a:pos x="connsiteX3" y="connsiteY3"/>
              </a:cxn>
            </a:cxnLst>
            <a:rect l="l" t="t" r="r" b="b"/>
            <a:pathLst>
              <a:path w="8631494" h="3827342">
                <a:moveTo>
                  <a:pt x="0" y="0"/>
                </a:moveTo>
                <a:lnTo>
                  <a:pt x="4809626" y="0"/>
                </a:lnTo>
                <a:lnTo>
                  <a:pt x="8631494" y="3827342"/>
                </a:lnTo>
                <a:lnTo>
                  <a:pt x="3821868" y="3827342"/>
                </a:lnTo>
                <a:close/>
              </a:path>
            </a:pathLst>
          </a:custGeom>
          <a:solidFill>
            <a:schemeClr val="accent4">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Полилиния 47">
            <a:extLst>
              <a:ext uri="{FF2B5EF4-FFF2-40B4-BE49-F238E27FC236}">
                <a16:creationId xmlns:a16="http://schemas.microsoft.com/office/drawing/2014/main" id="{F263C104-B120-80FC-948E-181046AD08BE}"/>
              </a:ext>
            </a:extLst>
          </p:cNvPr>
          <p:cNvSpPr/>
          <p:nvPr/>
        </p:nvSpPr>
        <p:spPr>
          <a:xfrm>
            <a:off x="11242197" y="2266996"/>
            <a:ext cx="9166492" cy="3229511"/>
          </a:xfrm>
          <a:custGeom>
            <a:avLst/>
            <a:gdLst>
              <a:gd name="connsiteX0" fmla="*/ 0 w 9166492"/>
              <a:gd name="connsiteY0" fmla="*/ 0 h 3229511"/>
              <a:gd name="connsiteX1" fmla="*/ 5941629 w 9166492"/>
              <a:gd name="connsiteY1" fmla="*/ 0 h 3229511"/>
              <a:gd name="connsiteX2" fmla="*/ 9166492 w 9166492"/>
              <a:gd name="connsiteY2" fmla="*/ 3229511 h 3229511"/>
              <a:gd name="connsiteX3" fmla="*/ 3224864 w 9166492"/>
              <a:gd name="connsiteY3" fmla="*/ 3229511 h 3229511"/>
            </a:gdLst>
            <a:ahLst/>
            <a:cxnLst>
              <a:cxn ang="0">
                <a:pos x="connsiteX0" y="connsiteY0"/>
              </a:cxn>
              <a:cxn ang="0">
                <a:pos x="connsiteX1" y="connsiteY1"/>
              </a:cxn>
              <a:cxn ang="0">
                <a:pos x="connsiteX2" y="connsiteY2"/>
              </a:cxn>
              <a:cxn ang="0">
                <a:pos x="connsiteX3" y="connsiteY3"/>
              </a:cxn>
            </a:cxnLst>
            <a:rect l="l" t="t" r="r" b="b"/>
            <a:pathLst>
              <a:path w="9166492" h="3229511">
                <a:moveTo>
                  <a:pt x="0" y="0"/>
                </a:moveTo>
                <a:lnTo>
                  <a:pt x="5941629" y="0"/>
                </a:lnTo>
                <a:lnTo>
                  <a:pt x="9166492" y="3229511"/>
                </a:lnTo>
                <a:lnTo>
                  <a:pt x="3224864" y="3229511"/>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Полилиния 47">
            <a:extLst>
              <a:ext uri="{FF2B5EF4-FFF2-40B4-BE49-F238E27FC236}">
                <a16:creationId xmlns:a16="http://schemas.microsoft.com/office/drawing/2014/main" id="{2A4F3587-8226-714D-85DD-4679CD8C7DFD}"/>
              </a:ext>
            </a:extLst>
          </p:cNvPr>
          <p:cNvSpPr/>
          <p:nvPr/>
        </p:nvSpPr>
        <p:spPr>
          <a:xfrm rot="8086220">
            <a:off x="11950866" y="5404866"/>
            <a:ext cx="9166492" cy="3229511"/>
          </a:xfrm>
          <a:custGeom>
            <a:avLst/>
            <a:gdLst>
              <a:gd name="connsiteX0" fmla="*/ 0 w 9166492"/>
              <a:gd name="connsiteY0" fmla="*/ 0 h 3229511"/>
              <a:gd name="connsiteX1" fmla="*/ 5941629 w 9166492"/>
              <a:gd name="connsiteY1" fmla="*/ 0 h 3229511"/>
              <a:gd name="connsiteX2" fmla="*/ 9166492 w 9166492"/>
              <a:gd name="connsiteY2" fmla="*/ 3229511 h 3229511"/>
              <a:gd name="connsiteX3" fmla="*/ 3224864 w 9166492"/>
              <a:gd name="connsiteY3" fmla="*/ 3229511 h 3229511"/>
            </a:gdLst>
            <a:ahLst/>
            <a:cxnLst>
              <a:cxn ang="0">
                <a:pos x="connsiteX0" y="connsiteY0"/>
              </a:cxn>
              <a:cxn ang="0">
                <a:pos x="connsiteX1" y="connsiteY1"/>
              </a:cxn>
              <a:cxn ang="0">
                <a:pos x="connsiteX2" y="connsiteY2"/>
              </a:cxn>
              <a:cxn ang="0">
                <a:pos x="connsiteX3" y="connsiteY3"/>
              </a:cxn>
            </a:cxnLst>
            <a:rect l="l" t="t" r="r" b="b"/>
            <a:pathLst>
              <a:path w="9166492" h="3229511">
                <a:moveTo>
                  <a:pt x="0" y="0"/>
                </a:moveTo>
                <a:lnTo>
                  <a:pt x="5941629" y="0"/>
                </a:lnTo>
                <a:lnTo>
                  <a:pt x="9166492" y="3229511"/>
                </a:lnTo>
                <a:lnTo>
                  <a:pt x="3224864" y="3229511"/>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Группа 1">
            <a:extLst>
              <a:ext uri="{FF2B5EF4-FFF2-40B4-BE49-F238E27FC236}">
                <a16:creationId xmlns:a16="http://schemas.microsoft.com/office/drawing/2014/main" id="{869478A1-4EE7-3B45-7831-25E7FEA5F869}"/>
              </a:ext>
            </a:extLst>
          </p:cNvPr>
          <p:cNvGrpSpPr/>
          <p:nvPr/>
        </p:nvGrpSpPr>
        <p:grpSpPr>
          <a:xfrm>
            <a:off x="821549" y="759241"/>
            <a:ext cx="12763020" cy="895513"/>
            <a:chOff x="11322417" y="889915"/>
            <a:chExt cx="8870178" cy="1497552"/>
          </a:xfrm>
        </p:grpSpPr>
        <p:sp>
          <p:nvSpPr>
            <p:cNvPr id="32" name="TextBox 31">
              <a:extLst>
                <a:ext uri="{FF2B5EF4-FFF2-40B4-BE49-F238E27FC236}">
                  <a16:creationId xmlns:a16="http://schemas.microsoft.com/office/drawing/2014/main" id="{5CF9355C-B45E-08D6-A07C-69CB48C61EF7}"/>
                </a:ext>
              </a:extLst>
            </p:cNvPr>
            <p:cNvSpPr txBox="1"/>
            <p:nvPr/>
          </p:nvSpPr>
          <p:spPr>
            <a:xfrm>
              <a:off x="11322417" y="889915"/>
              <a:ext cx="8870178" cy="1312459"/>
            </a:xfrm>
            <a:prstGeom prst="rect">
              <a:avLst/>
            </a:prstGeom>
            <a:noFill/>
          </p:spPr>
          <p:txBody>
            <a:bodyPr wrap="square" rtlCol="0">
              <a:spAutoFit/>
            </a:bodyPr>
            <a:lstStyle/>
            <a:p>
              <a:r>
                <a:rPr lang="en-US" sz="45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UK Regulator Changes</a:t>
              </a:r>
            </a:p>
          </p:txBody>
        </p:sp>
        <p:sp>
          <p:nvSpPr>
            <p:cNvPr id="33" name="TextBox 32">
              <a:extLst>
                <a:ext uri="{FF2B5EF4-FFF2-40B4-BE49-F238E27FC236}">
                  <a16:creationId xmlns:a16="http://schemas.microsoft.com/office/drawing/2014/main" id="{36892226-EFA8-387D-0A7B-41C4029352D1}"/>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34" name="TextBox 33">
            <a:extLst>
              <a:ext uri="{FF2B5EF4-FFF2-40B4-BE49-F238E27FC236}">
                <a16:creationId xmlns:a16="http://schemas.microsoft.com/office/drawing/2014/main" id="{C7A13915-BCBE-D252-1628-FB8FB3B2F6BE}"/>
              </a:ext>
            </a:extLst>
          </p:cNvPr>
          <p:cNvSpPr txBox="1"/>
          <p:nvPr/>
        </p:nvSpPr>
        <p:spPr>
          <a:xfrm>
            <a:off x="821549" y="1671539"/>
            <a:ext cx="10025740" cy="5016758"/>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ICO will be formally renamed the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‘Information Commission’</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Gains corporate style governance and expanded powers to enforce data rules </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Particularly around Cookies, data sharing, access rights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Statutory Board and independent non-exec Directors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More scrutiny but </a:t>
            </a:r>
            <a:r>
              <a:rPr lang="en-US" sz="2400">
                <a:solidFill>
                  <a:schemeClr val="bg1"/>
                </a:solidFill>
                <a:latin typeface="Roboto Light" panose="02000000000000000000" pitchFamily="2" charset="0"/>
                <a:ea typeface="Roboto Light" panose="02000000000000000000" pitchFamily="2" charset="0"/>
                <a:cs typeface="Open Sans Light" panose="020B0306030504020204" pitchFamily="34" charset="0"/>
              </a:rPr>
              <a:t>more support</a:t>
            </a: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New IC expected to take a more pragmatic, proportionate and business-aware approach to enforcement </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Focus on outcomes/risk</a:t>
            </a:r>
          </a:p>
        </p:txBody>
      </p:sp>
      <p:sp>
        <p:nvSpPr>
          <p:cNvPr id="35" name="Rectangle 34">
            <a:extLst>
              <a:ext uri="{FF2B5EF4-FFF2-40B4-BE49-F238E27FC236}">
                <a16:creationId xmlns:a16="http://schemas.microsoft.com/office/drawing/2014/main" id="{B648D7C4-AE8C-7CD1-780E-9B5751BFCC04}"/>
              </a:ext>
            </a:extLst>
          </p:cNvPr>
          <p:cNvSpPr/>
          <p:nvPr/>
        </p:nvSpPr>
        <p:spPr>
          <a:xfrm>
            <a:off x="1252425" y="7603997"/>
            <a:ext cx="6525491" cy="1706256"/>
          </a:xfrm>
          <a:prstGeom prst="rect">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What do you need to do?</a:t>
            </a:r>
          </a:p>
          <a:p>
            <a:endPar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342900" indent="-342900">
              <a:buFont typeface="Arial" panose="020B0604020202020204" pitchFamily="34" charset="0"/>
              <a:buChar char="•"/>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reflect the new name in any privacy notices, documents or agreements</a:t>
            </a:r>
          </a:p>
        </p:txBody>
      </p:sp>
    </p:spTree>
    <p:extLst>
      <p:ext uri="{BB962C8B-B14F-4D97-AF65-F5344CB8AC3E}">
        <p14:creationId xmlns:p14="http://schemas.microsoft.com/office/powerpoint/2010/main" val="30655043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14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down)">
                                          <p:cBhvr>
                                            <p:cTn id="10" dur="1100"/>
                                            <p:tgtEl>
                                              <p:spTgt spid="2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19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1000"/>
                                            <p:tgtEl>
                                              <p:spTgt spid="31"/>
                                            </p:tgtEl>
                                          </p:cBhvr>
                                        </p:animEffect>
                                      </p:childTnLst>
                                    </p:cTn>
                                  </p:par>
                                  <p:par>
                                    <p:cTn id="17" presetID="2" presetClass="entr" presetSubtype="2" fill="hold" nodeType="withEffect" p14:presetBounceEnd="40000">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14:bounceEnd="40000">
                                          <p:cBhvr additive="base">
                                            <p:cTn id="19" dur="900" fill="hold"/>
                                            <p:tgtEl>
                                              <p:spTgt spid="26"/>
                                            </p:tgtEl>
                                            <p:attrNameLst>
                                              <p:attrName>ppt_x</p:attrName>
                                            </p:attrNameLst>
                                          </p:cBhvr>
                                          <p:tavLst>
                                            <p:tav tm="0">
                                              <p:val>
                                                <p:strVal val="1+#ppt_w/2"/>
                                              </p:val>
                                            </p:tav>
                                            <p:tav tm="100000">
                                              <p:val>
                                                <p:strVal val="#ppt_x"/>
                                              </p:val>
                                            </p:tav>
                                          </p:tavLst>
                                        </p:anim>
                                        <p:anim calcmode="lin" valueType="num" p14:bounceEnd="40000">
                                          <p:cBhvr additive="base">
                                            <p:cTn id="20" dur="9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0" grpId="0" animBg="1"/>
          <p:bldP spid="31"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14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down)">
                                          <p:cBhvr>
                                            <p:cTn id="10" dur="1100"/>
                                            <p:tgtEl>
                                              <p:spTgt spid="2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19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1000"/>
                                            <p:tgtEl>
                                              <p:spTgt spid="31"/>
                                            </p:tgtEl>
                                          </p:cBhvr>
                                        </p:animEffect>
                                      </p:childTnLst>
                                    </p:cTn>
                                  </p:par>
                                  <p:par>
                                    <p:cTn id="17" presetID="2" presetClass="entr" presetSubtype="2"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900" fill="hold"/>
                                            <p:tgtEl>
                                              <p:spTgt spid="26"/>
                                            </p:tgtEl>
                                            <p:attrNameLst>
                                              <p:attrName>ppt_x</p:attrName>
                                            </p:attrNameLst>
                                          </p:cBhvr>
                                          <p:tavLst>
                                            <p:tav tm="0">
                                              <p:val>
                                                <p:strVal val="1+#ppt_w/2"/>
                                              </p:val>
                                            </p:tav>
                                            <p:tav tm="100000">
                                              <p:val>
                                                <p:strVal val="#ppt_x"/>
                                              </p:val>
                                            </p:tav>
                                          </p:tavLst>
                                        </p:anim>
                                        <p:anim calcmode="lin" valueType="num">
                                          <p:cBhvr additive="base">
                                            <p:cTn id="20" dur="9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0" grpId="0" animBg="1"/>
          <p:bldP spid="31" grpId="0" animBg="1"/>
        </p:bldLst>
      </p:timing>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08FDB-1423-4D7C-D6FC-9D8B412ADE2A}"/>
            </a:ext>
          </a:extLst>
        </p:cNvPr>
        <p:cNvGrpSpPr/>
        <p:nvPr/>
      </p:nvGrpSpPr>
      <p:grpSpPr>
        <a:xfrm>
          <a:off x="0" y="0"/>
          <a:ext cx="0" cy="0"/>
          <a:chOff x="0" y="0"/>
          <a:chExt cx="0" cy="0"/>
        </a:xfrm>
      </p:grpSpPr>
      <p:sp>
        <p:nvSpPr>
          <p:cNvPr id="27" name="Полилиния 45">
            <a:extLst>
              <a:ext uri="{FF2B5EF4-FFF2-40B4-BE49-F238E27FC236}">
                <a16:creationId xmlns:a16="http://schemas.microsoft.com/office/drawing/2014/main" id="{A3268E18-D7BE-BE37-9172-4E2F5426447C}"/>
              </a:ext>
            </a:extLst>
          </p:cNvPr>
          <p:cNvSpPr/>
          <p:nvPr/>
        </p:nvSpPr>
        <p:spPr>
          <a:xfrm>
            <a:off x="11600461" y="-49048"/>
            <a:ext cx="8631494" cy="3827342"/>
          </a:xfrm>
          <a:custGeom>
            <a:avLst/>
            <a:gdLst>
              <a:gd name="connsiteX0" fmla="*/ 0 w 8631494"/>
              <a:gd name="connsiteY0" fmla="*/ 0 h 3827342"/>
              <a:gd name="connsiteX1" fmla="*/ 4809626 w 8631494"/>
              <a:gd name="connsiteY1" fmla="*/ 0 h 3827342"/>
              <a:gd name="connsiteX2" fmla="*/ 8631494 w 8631494"/>
              <a:gd name="connsiteY2" fmla="*/ 3827342 h 3827342"/>
              <a:gd name="connsiteX3" fmla="*/ 3821868 w 8631494"/>
              <a:gd name="connsiteY3" fmla="*/ 3827342 h 3827342"/>
            </a:gdLst>
            <a:ahLst/>
            <a:cxnLst>
              <a:cxn ang="0">
                <a:pos x="connsiteX0" y="connsiteY0"/>
              </a:cxn>
              <a:cxn ang="0">
                <a:pos x="connsiteX1" y="connsiteY1"/>
              </a:cxn>
              <a:cxn ang="0">
                <a:pos x="connsiteX2" y="connsiteY2"/>
              </a:cxn>
              <a:cxn ang="0">
                <a:pos x="connsiteX3" y="connsiteY3"/>
              </a:cxn>
            </a:cxnLst>
            <a:rect l="l" t="t" r="r" b="b"/>
            <a:pathLst>
              <a:path w="8631494" h="3827342">
                <a:moveTo>
                  <a:pt x="0" y="0"/>
                </a:moveTo>
                <a:lnTo>
                  <a:pt x="4809626" y="0"/>
                </a:lnTo>
                <a:lnTo>
                  <a:pt x="8631494" y="3827342"/>
                </a:lnTo>
                <a:lnTo>
                  <a:pt x="3821868" y="3827342"/>
                </a:lnTo>
                <a:close/>
              </a:path>
            </a:pathLst>
          </a:custGeom>
          <a:solidFill>
            <a:schemeClr val="accent4">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Полилиния 45">
            <a:extLst>
              <a:ext uri="{FF2B5EF4-FFF2-40B4-BE49-F238E27FC236}">
                <a16:creationId xmlns:a16="http://schemas.microsoft.com/office/drawing/2014/main" id="{9FE9B806-68E5-29EE-62A5-5690261E496D}"/>
              </a:ext>
            </a:extLst>
          </p:cNvPr>
          <p:cNvSpPr/>
          <p:nvPr/>
        </p:nvSpPr>
        <p:spPr>
          <a:xfrm rot="8078101">
            <a:off x="11312242" y="6950736"/>
            <a:ext cx="8631494" cy="3827342"/>
          </a:xfrm>
          <a:custGeom>
            <a:avLst/>
            <a:gdLst>
              <a:gd name="connsiteX0" fmla="*/ 0 w 8631494"/>
              <a:gd name="connsiteY0" fmla="*/ 0 h 3827342"/>
              <a:gd name="connsiteX1" fmla="*/ 4809626 w 8631494"/>
              <a:gd name="connsiteY1" fmla="*/ 0 h 3827342"/>
              <a:gd name="connsiteX2" fmla="*/ 8631494 w 8631494"/>
              <a:gd name="connsiteY2" fmla="*/ 3827342 h 3827342"/>
              <a:gd name="connsiteX3" fmla="*/ 3821868 w 8631494"/>
              <a:gd name="connsiteY3" fmla="*/ 3827342 h 3827342"/>
            </a:gdLst>
            <a:ahLst/>
            <a:cxnLst>
              <a:cxn ang="0">
                <a:pos x="connsiteX0" y="connsiteY0"/>
              </a:cxn>
              <a:cxn ang="0">
                <a:pos x="connsiteX1" y="connsiteY1"/>
              </a:cxn>
              <a:cxn ang="0">
                <a:pos x="connsiteX2" y="connsiteY2"/>
              </a:cxn>
              <a:cxn ang="0">
                <a:pos x="connsiteX3" y="connsiteY3"/>
              </a:cxn>
            </a:cxnLst>
            <a:rect l="l" t="t" r="r" b="b"/>
            <a:pathLst>
              <a:path w="8631494" h="3827342">
                <a:moveTo>
                  <a:pt x="0" y="0"/>
                </a:moveTo>
                <a:lnTo>
                  <a:pt x="4809626" y="0"/>
                </a:lnTo>
                <a:lnTo>
                  <a:pt x="8631494" y="3827342"/>
                </a:lnTo>
                <a:lnTo>
                  <a:pt x="3821868" y="3827342"/>
                </a:lnTo>
                <a:close/>
              </a:path>
            </a:pathLst>
          </a:custGeom>
          <a:solidFill>
            <a:schemeClr val="accent4">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Полилиния 47">
            <a:extLst>
              <a:ext uri="{FF2B5EF4-FFF2-40B4-BE49-F238E27FC236}">
                <a16:creationId xmlns:a16="http://schemas.microsoft.com/office/drawing/2014/main" id="{59ED3F4E-7109-A204-D412-F3D7E36F7CE8}"/>
              </a:ext>
            </a:extLst>
          </p:cNvPr>
          <p:cNvSpPr/>
          <p:nvPr/>
        </p:nvSpPr>
        <p:spPr>
          <a:xfrm>
            <a:off x="11242197" y="2266996"/>
            <a:ext cx="9166492" cy="3229511"/>
          </a:xfrm>
          <a:custGeom>
            <a:avLst/>
            <a:gdLst>
              <a:gd name="connsiteX0" fmla="*/ 0 w 9166492"/>
              <a:gd name="connsiteY0" fmla="*/ 0 h 3229511"/>
              <a:gd name="connsiteX1" fmla="*/ 5941629 w 9166492"/>
              <a:gd name="connsiteY1" fmla="*/ 0 h 3229511"/>
              <a:gd name="connsiteX2" fmla="*/ 9166492 w 9166492"/>
              <a:gd name="connsiteY2" fmla="*/ 3229511 h 3229511"/>
              <a:gd name="connsiteX3" fmla="*/ 3224864 w 9166492"/>
              <a:gd name="connsiteY3" fmla="*/ 3229511 h 3229511"/>
            </a:gdLst>
            <a:ahLst/>
            <a:cxnLst>
              <a:cxn ang="0">
                <a:pos x="connsiteX0" y="connsiteY0"/>
              </a:cxn>
              <a:cxn ang="0">
                <a:pos x="connsiteX1" y="connsiteY1"/>
              </a:cxn>
              <a:cxn ang="0">
                <a:pos x="connsiteX2" y="connsiteY2"/>
              </a:cxn>
              <a:cxn ang="0">
                <a:pos x="connsiteX3" y="connsiteY3"/>
              </a:cxn>
            </a:cxnLst>
            <a:rect l="l" t="t" r="r" b="b"/>
            <a:pathLst>
              <a:path w="9166492" h="3229511">
                <a:moveTo>
                  <a:pt x="0" y="0"/>
                </a:moveTo>
                <a:lnTo>
                  <a:pt x="5941629" y="0"/>
                </a:lnTo>
                <a:lnTo>
                  <a:pt x="9166492" y="3229511"/>
                </a:lnTo>
                <a:lnTo>
                  <a:pt x="3224864" y="3229511"/>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Полилиния 47">
            <a:extLst>
              <a:ext uri="{FF2B5EF4-FFF2-40B4-BE49-F238E27FC236}">
                <a16:creationId xmlns:a16="http://schemas.microsoft.com/office/drawing/2014/main" id="{0607A2BE-404E-2CFC-BEC2-1CFA19655EEB}"/>
              </a:ext>
            </a:extLst>
          </p:cNvPr>
          <p:cNvSpPr/>
          <p:nvPr/>
        </p:nvSpPr>
        <p:spPr>
          <a:xfrm rot="8086220">
            <a:off x="11950866" y="5404866"/>
            <a:ext cx="9166492" cy="3229511"/>
          </a:xfrm>
          <a:custGeom>
            <a:avLst/>
            <a:gdLst>
              <a:gd name="connsiteX0" fmla="*/ 0 w 9166492"/>
              <a:gd name="connsiteY0" fmla="*/ 0 h 3229511"/>
              <a:gd name="connsiteX1" fmla="*/ 5941629 w 9166492"/>
              <a:gd name="connsiteY1" fmla="*/ 0 h 3229511"/>
              <a:gd name="connsiteX2" fmla="*/ 9166492 w 9166492"/>
              <a:gd name="connsiteY2" fmla="*/ 3229511 h 3229511"/>
              <a:gd name="connsiteX3" fmla="*/ 3224864 w 9166492"/>
              <a:gd name="connsiteY3" fmla="*/ 3229511 h 3229511"/>
            </a:gdLst>
            <a:ahLst/>
            <a:cxnLst>
              <a:cxn ang="0">
                <a:pos x="connsiteX0" y="connsiteY0"/>
              </a:cxn>
              <a:cxn ang="0">
                <a:pos x="connsiteX1" y="connsiteY1"/>
              </a:cxn>
              <a:cxn ang="0">
                <a:pos x="connsiteX2" y="connsiteY2"/>
              </a:cxn>
              <a:cxn ang="0">
                <a:pos x="connsiteX3" y="connsiteY3"/>
              </a:cxn>
            </a:cxnLst>
            <a:rect l="l" t="t" r="r" b="b"/>
            <a:pathLst>
              <a:path w="9166492" h="3229511">
                <a:moveTo>
                  <a:pt x="0" y="0"/>
                </a:moveTo>
                <a:lnTo>
                  <a:pt x="5941629" y="0"/>
                </a:lnTo>
                <a:lnTo>
                  <a:pt x="9166492" y="3229511"/>
                </a:lnTo>
                <a:lnTo>
                  <a:pt x="3224864" y="3229511"/>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Группа 1">
            <a:extLst>
              <a:ext uri="{FF2B5EF4-FFF2-40B4-BE49-F238E27FC236}">
                <a16:creationId xmlns:a16="http://schemas.microsoft.com/office/drawing/2014/main" id="{DA70C372-30F2-703C-4EBF-28863BB4628E}"/>
              </a:ext>
            </a:extLst>
          </p:cNvPr>
          <p:cNvGrpSpPr/>
          <p:nvPr/>
        </p:nvGrpSpPr>
        <p:grpSpPr>
          <a:xfrm>
            <a:off x="821549" y="707494"/>
            <a:ext cx="12763020" cy="784830"/>
            <a:chOff x="11322417" y="1408072"/>
            <a:chExt cx="8870178" cy="1312459"/>
          </a:xfrm>
        </p:grpSpPr>
        <p:sp>
          <p:nvSpPr>
            <p:cNvPr id="32" name="TextBox 31">
              <a:extLst>
                <a:ext uri="{FF2B5EF4-FFF2-40B4-BE49-F238E27FC236}">
                  <a16:creationId xmlns:a16="http://schemas.microsoft.com/office/drawing/2014/main" id="{D8CB7739-5CB0-8F71-05BD-20EDAA449418}"/>
                </a:ext>
              </a:extLst>
            </p:cNvPr>
            <p:cNvSpPr txBox="1"/>
            <p:nvPr/>
          </p:nvSpPr>
          <p:spPr>
            <a:xfrm>
              <a:off x="11322417" y="1408072"/>
              <a:ext cx="8870178" cy="1312459"/>
            </a:xfrm>
            <a:prstGeom prst="rect">
              <a:avLst/>
            </a:prstGeom>
            <a:noFill/>
          </p:spPr>
          <p:txBody>
            <a:bodyPr wrap="square" rtlCol="0">
              <a:spAutoFit/>
            </a:bodyPr>
            <a:lstStyle/>
            <a:p>
              <a:r>
                <a:rPr lang="en-US" sz="45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PECR &amp; Cookies Changes</a:t>
              </a:r>
            </a:p>
          </p:txBody>
        </p:sp>
        <p:sp>
          <p:nvSpPr>
            <p:cNvPr id="33" name="TextBox 32">
              <a:extLst>
                <a:ext uri="{FF2B5EF4-FFF2-40B4-BE49-F238E27FC236}">
                  <a16:creationId xmlns:a16="http://schemas.microsoft.com/office/drawing/2014/main" id="{AF6A29E8-FC26-6CAA-A324-6CAA9D328FFE}"/>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34" name="TextBox 33">
            <a:extLst>
              <a:ext uri="{FF2B5EF4-FFF2-40B4-BE49-F238E27FC236}">
                <a16:creationId xmlns:a16="http://schemas.microsoft.com/office/drawing/2014/main" id="{70B0D7DA-297A-0C8E-C1A7-A369D2BB5973}"/>
              </a:ext>
            </a:extLst>
          </p:cNvPr>
          <p:cNvSpPr txBox="1"/>
          <p:nvPr/>
        </p:nvSpPr>
        <p:spPr>
          <a:xfrm>
            <a:off x="839871" y="2081917"/>
            <a:ext cx="10025740" cy="6124754"/>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changes Cookie rules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Some low-risk types of Cookies can be used without consent</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Analytics, security, UX, website functionality, statistical purposes</a:t>
            </a:r>
          </a:p>
          <a:p>
            <a:pPr lvl="1" defTabSz="360000">
              <a:lnSpc>
                <a:spcPct val="150000"/>
              </a:lnSpc>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Before, PECR required consent for most non-essential Cookies with narrowly drawn exemptions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Strictly necessary, user requested services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Consent is still required for tracking, profiling or sharing data with third parties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DUAA also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raises PECR fines </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up to UK GDPR levels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Greater of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£17.5 M or 4% of global turnover</a:t>
            </a:r>
          </a:p>
        </p:txBody>
      </p:sp>
    </p:spTree>
    <p:extLst>
      <p:ext uri="{BB962C8B-B14F-4D97-AF65-F5344CB8AC3E}">
        <p14:creationId xmlns:p14="http://schemas.microsoft.com/office/powerpoint/2010/main" val="32540115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14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down)">
                                          <p:cBhvr>
                                            <p:cTn id="10" dur="1100"/>
                                            <p:tgtEl>
                                              <p:spTgt spid="2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19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1000"/>
                                            <p:tgtEl>
                                              <p:spTgt spid="31"/>
                                            </p:tgtEl>
                                          </p:cBhvr>
                                        </p:animEffect>
                                      </p:childTnLst>
                                    </p:cTn>
                                  </p:par>
                                  <p:par>
                                    <p:cTn id="17" presetID="2" presetClass="entr" presetSubtype="2" fill="hold" nodeType="withEffect" p14:presetBounceEnd="40000">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14:bounceEnd="40000">
                                          <p:cBhvr additive="base">
                                            <p:cTn id="19" dur="900" fill="hold"/>
                                            <p:tgtEl>
                                              <p:spTgt spid="26"/>
                                            </p:tgtEl>
                                            <p:attrNameLst>
                                              <p:attrName>ppt_x</p:attrName>
                                            </p:attrNameLst>
                                          </p:cBhvr>
                                          <p:tavLst>
                                            <p:tav tm="0">
                                              <p:val>
                                                <p:strVal val="1+#ppt_w/2"/>
                                              </p:val>
                                            </p:tav>
                                            <p:tav tm="100000">
                                              <p:val>
                                                <p:strVal val="#ppt_x"/>
                                              </p:val>
                                            </p:tav>
                                          </p:tavLst>
                                        </p:anim>
                                        <p:anim calcmode="lin" valueType="num" p14:bounceEnd="40000">
                                          <p:cBhvr additive="base">
                                            <p:cTn id="20" dur="9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0" grpId="0" animBg="1"/>
          <p:bldP spid="31"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14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down)">
                                          <p:cBhvr>
                                            <p:cTn id="10" dur="1100"/>
                                            <p:tgtEl>
                                              <p:spTgt spid="2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19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1000"/>
                                            <p:tgtEl>
                                              <p:spTgt spid="31"/>
                                            </p:tgtEl>
                                          </p:cBhvr>
                                        </p:animEffect>
                                      </p:childTnLst>
                                    </p:cTn>
                                  </p:par>
                                  <p:par>
                                    <p:cTn id="17" presetID="2" presetClass="entr" presetSubtype="2"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900" fill="hold"/>
                                            <p:tgtEl>
                                              <p:spTgt spid="26"/>
                                            </p:tgtEl>
                                            <p:attrNameLst>
                                              <p:attrName>ppt_x</p:attrName>
                                            </p:attrNameLst>
                                          </p:cBhvr>
                                          <p:tavLst>
                                            <p:tav tm="0">
                                              <p:val>
                                                <p:strVal val="1+#ppt_w/2"/>
                                              </p:val>
                                            </p:tav>
                                            <p:tav tm="100000">
                                              <p:val>
                                                <p:strVal val="#ppt_x"/>
                                              </p:val>
                                            </p:tav>
                                          </p:tavLst>
                                        </p:anim>
                                        <p:anim calcmode="lin" valueType="num">
                                          <p:cBhvr additive="base">
                                            <p:cTn id="20" dur="9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0" grpId="0" animBg="1"/>
          <p:bldP spid="31" grpId="0" animBg="1"/>
        </p:bldLst>
      </p:timing>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C0527-DC8B-F915-C27F-50661A304922}"/>
            </a:ext>
          </a:extLst>
        </p:cNvPr>
        <p:cNvGrpSpPr/>
        <p:nvPr/>
      </p:nvGrpSpPr>
      <p:grpSpPr>
        <a:xfrm>
          <a:off x="0" y="0"/>
          <a:ext cx="0" cy="0"/>
          <a:chOff x="0" y="0"/>
          <a:chExt cx="0" cy="0"/>
        </a:xfrm>
      </p:grpSpPr>
      <p:sp>
        <p:nvSpPr>
          <p:cNvPr id="27" name="Полилиния 45">
            <a:extLst>
              <a:ext uri="{FF2B5EF4-FFF2-40B4-BE49-F238E27FC236}">
                <a16:creationId xmlns:a16="http://schemas.microsoft.com/office/drawing/2014/main" id="{E1D11BE2-05A1-26B9-E0FF-59310052EC1C}"/>
              </a:ext>
            </a:extLst>
          </p:cNvPr>
          <p:cNvSpPr/>
          <p:nvPr/>
        </p:nvSpPr>
        <p:spPr>
          <a:xfrm>
            <a:off x="11600461" y="-49048"/>
            <a:ext cx="8631494" cy="3827342"/>
          </a:xfrm>
          <a:custGeom>
            <a:avLst/>
            <a:gdLst>
              <a:gd name="connsiteX0" fmla="*/ 0 w 8631494"/>
              <a:gd name="connsiteY0" fmla="*/ 0 h 3827342"/>
              <a:gd name="connsiteX1" fmla="*/ 4809626 w 8631494"/>
              <a:gd name="connsiteY1" fmla="*/ 0 h 3827342"/>
              <a:gd name="connsiteX2" fmla="*/ 8631494 w 8631494"/>
              <a:gd name="connsiteY2" fmla="*/ 3827342 h 3827342"/>
              <a:gd name="connsiteX3" fmla="*/ 3821868 w 8631494"/>
              <a:gd name="connsiteY3" fmla="*/ 3827342 h 3827342"/>
            </a:gdLst>
            <a:ahLst/>
            <a:cxnLst>
              <a:cxn ang="0">
                <a:pos x="connsiteX0" y="connsiteY0"/>
              </a:cxn>
              <a:cxn ang="0">
                <a:pos x="connsiteX1" y="connsiteY1"/>
              </a:cxn>
              <a:cxn ang="0">
                <a:pos x="connsiteX2" y="connsiteY2"/>
              </a:cxn>
              <a:cxn ang="0">
                <a:pos x="connsiteX3" y="connsiteY3"/>
              </a:cxn>
            </a:cxnLst>
            <a:rect l="l" t="t" r="r" b="b"/>
            <a:pathLst>
              <a:path w="8631494" h="3827342">
                <a:moveTo>
                  <a:pt x="0" y="0"/>
                </a:moveTo>
                <a:lnTo>
                  <a:pt x="4809626" y="0"/>
                </a:lnTo>
                <a:lnTo>
                  <a:pt x="8631494" y="3827342"/>
                </a:lnTo>
                <a:lnTo>
                  <a:pt x="3821868" y="3827342"/>
                </a:lnTo>
                <a:close/>
              </a:path>
            </a:pathLst>
          </a:custGeom>
          <a:solidFill>
            <a:schemeClr val="accent4">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Полилиния 45">
            <a:extLst>
              <a:ext uri="{FF2B5EF4-FFF2-40B4-BE49-F238E27FC236}">
                <a16:creationId xmlns:a16="http://schemas.microsoft.com/office/drawing/2014/main" id="{94582935-B495-848E-6271-F572231C8D2D}"/>
              </a:ext>
            </a:extLst>
          </p:cNvPr>
          <p:cNvSpPr/>
          <p:nvPr/>
        </p:nvSpPr>
        <p:spPr>
          <a:xfrm rot="8078101">
            <a:off x="11312242" y="6950736"/>
            <a:ext cx="8631494" cy="3827342"/>
          </a:xfrm>
          <a:custGeom>
            <a:avLst/>
            <a:gdLst>
              <a:gd name="connsiteX0" fmla="*/ 0 w 8631494"/>
              <a:gd name="connsiteY0" fmla="*/ 0 h 3827342"/>
              <a:gd name="connsiteX1" fmla="*/ 4809626 w 8631494"/>
              <a:gd name="connsiteY1" fmla="*/ 0 h 3827342"/>
              <a:gd name="connsiteX2" fmla="*/ 8631494 w 8631494"/>
              <a:gd name="connsiteY2" fmla="*/ 3827342 h 3827342"/>
              <a:gd name="connsiteX3" fmla="*/ 3821868 w 8631494"/>
              <a:gd name="connsiteY3" fmla="*/ 3827342 h 3827342"/>
            </a:gdLst>
            <a:ahLst/>
            <a:cxnLst>
              <a:cxn ang="0">
                <a:pos x="connsiteX0" y="connsiteY0"/>
              </a:cxn>
              <a:cxn ang="0">
                <a:pos x="connsiteX1" y="connsiteY1"/>
              </a:cxn>
              <a:cxn ang="0">
                <a:pos x="connsiteX2" y="connsiteY2"/>
              </a:cxn>
              <a:cxn ang="0">
                <a:pos x="connsiteX3" y="connsiteY3"/>
              </a:cxn>
            </a:cxnLst>
            <a:rect l="l" t="t" r="r" b="b"/>
            <a:pathLst>
              <a:path w="8631494" h="3827342">
                <a:moveTo>
                  <a:pt x="0" y="0"/>
                </a:moveTo>
                <a:lnTo>
                  <a:pt x="4809626" y="0"/>
                </a:lnTo>
                <a:lnTo>
                  <a:pt x="8631494" y="3827342"/>
                </a:lnTo>
                <a:lnTo>
                  <a:pt x="3821868" y="3827342"/>
                </a:lnTo>
                <a:close/>
              </a:path>
            </a:pathLst>
          </a:custGeom>
          <a:solidFill>
            <a:schemeClr val="accent4">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Полилиния 47">
            <a:extLst>
              <a:ext uri="{FF2B5EF4-FFF2-40B4-BE49-F238E27FC236}">
                <a16:creationId xmlns:a16="http://schemas.microsoft.com/office/drawing/2014/main" id="{2C41060F-7CA1-CA2E-6F08-DC5A6B724AEF}"/>
              </a:ext>
            </a:extLst>
          </p:cNvPr>
          <p:cNvSpPr/>
          <p:nvPr/>
        </p:nvSpPr>
        <p:spPr>
          <a:xfrm>
            <a:off x="11242197" y="2266996"/>
            <a:ext cx="9166492" cy="3229511"/>
          </a:xfrm>
          <a:custGeom>
            <a:avLst/>
            <a:gdLst>
              <a:gd name="connsiteX0" fmla="*/ 0 w 9166492"/>
              <a:gd name="connsiteY0" fmla="*/ 0 h 3229511"/>
              <a:gd name="connsiteX1" fmla="*/ 5941629 w 9166492"/>
              <a:gd name="connsiteY1" fmla="*/ 0 h 3229511"/>
              <a:gd name="connsiteX2" fmla="*/ 9166492 w 9166492"/>
              <a:gd name="connsiteY2" fmla="*/ 3229511 h 3229511"/>
              <a:gd name="connsiteX3" fmla="*/ 3224864 w 9166492"/>
              <a:gd name="connsiteY3" fmla="*/ 3229511 h 3229511"/>
            </a:gdLst>
            <a:ahLst/>
            <a:cxnLst>
              <a:cxn ang="0">
                <a:pos x="connsiteX0" y="connsiteY0"/>
              </a:cxn>
              <a:cxn ang="0">
                <a:pos x="connsiteX1" y="connsiteY1"/>
              </a:cxn>
              <a:cxn ang="0">
                <a:pos x="connsiteX2" y="connsiteY2"/>
              </a:cxn>
              <a:cxn ang="0">
                <a:pos x="connsiteX3" y="connsiteY3"/>
              </a:cxn>
            </a:cxnLst>
            <a:rect l="l" t="t" r="r" b="b"/>
            <a:pathLst>
              <a:path w="9166492" h="3229511">
                <a:moveTo>
                  <a:pt x="0" y="0"/>
                </a:moveTo>
                <a:lnTo>
                  <a:pt x="5941629" y="0"/>
                </a:lnTo>
                <a:lnTo>
                  <a:pt x="9166492" y="3229511"/>
                </a:lnTo>
                <a:lnTo>
                  <a:pt x="3224864" y="3229511"/>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Полилиния 47">
            <a:extLst>
              <a:ext uri="{FF2B5EF4-FFF2-40B4-BE49-F238E27FC236}">
                <a16:creationId xmlns:a16="http://schemas.microsoft.com/office/drawing/2014/main" id="{E7E644B7-DA85-EE60-EE7B-D260E6F73EA0}"/>
              </a:ext>
            </a:extLst>
          </p:cNvPr>
          <p:cNvSpPr/>
          <p:nvPr/>
        </p:nvSpPr>
        <p:spPr>
          <a:xfrm rot="8086220">
            <a:off x="11950866" y="5404866"/>
            <a:ext cx="9166492" cy="3229511"/>
          </a:xfrm>
          <a:custGeom>
            <a:avLst/>
            <a:gdLst>
              <a:gd name="connsiteX0" fmla="*/ 0 w 9166492"/>
              <a:gd name="connsiteY0" fmla="*/ 0 h 3229511"/>
              <a:gd name="connsiteX1" fmla="*/ 5941629 w 9166492"/>
              <a:gd name="connsiteY1" fmla="*/ 0 h 3229511"/>
              <a:gd name="connsiteX2" fmla="*/ 9166492 w 9166492"/>
              <a:gd name="connsiteY2" fmla="*/ 3229511 h 3229511"/>
              <a:gd name="connsiteX3" fmla="*/ 3224864 w 9166492"/>
              <a:gd name="connsiteY3" fmla="*/ 3229511 h 3229511"/>
            </a:gdLst>
            <a:ahLst/>
            <a:cxnLst>
              <a:cxn ang="0">
                <a:pos x="connsiteX0" y="connsiteY0"/>
              </a:cxn>
              <a:cxn ang="0">
                <a:pos x="connsiteX1" y="connsiteY1"/>
              </a:cxn>
              <a:cxn ang="0">
                <a:pos x="connsiteX2" y="connsiteY2"/>
              </a:cxn>
              <a:cxn ang="0">
                <a:pos x="connsiteX3" y="connsiteY3"/>
              </a:cxn>
            </a:cxnLst>
            <a:rect l="l" t="t" r="r" b="b"/>
            <a:pathLst>
              <a:path w="9166492" h="3229511">
                <a:moveTo>
                  <a:pt x="0" y="0"/>
                </a:moveTo>
                <a:lnTo>
                  <a:pt x="5941629" y="0"/>
                </a:lnTo>
                <a:lnTo>
                  <a:pt x="9166492" y="3229511"/>
                </a:lnTo>
                <a:lnTo>
                  <a:pt x="3224864" y="3229511"/>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6" name="Группа 1">
            <a:extLst>
              <a:ext uri="{FF2B5EF4-FFF2-40B4-BE49-F238E27FC236}">
                <a16:creationId xmlns:a16="http://schemas.microsoft.com/office/drawing/2014/main" id="{F5E6807A-244E-0019-20C6-2293D49EE5CB}"/>
              </a:ext>
            </a:extLst>
          </p:cNvPr>
          <p:cNvGrpSpPr/>
          <p:nvPr/>
        </p:nvGrpSpPr>
        <p:grpSpPr>
          <a:xfrm>
            <a:off x="753518" y="1099909"/>
            <a:ext cx="12763020" cy="1905751"/>
            <a:chOff x="11275136" y="2064302"/>
            <a:chExt cx="8870178" cy="3186958"/>
          </a:xfrm>
        </p:grpSpPr>
        <p:sp>
          <p:nvSpPr>
            <p:cNvPr id="32" name="TextBox 31">
              <a:extLst>
                <a:ext uri="{FF2B5EF4-FFF2-40B4-BE49-F238E27FC236}">
                  <a16:creationId xmlns:a16="http://schemas.microsoft.com/office/drawing/2014/main" id="{8A2153CA-B898-121E-B3F9-BC0B027387C6}"/>
                </a:ext>
              </a:extLst>
            </p:cNvPr>
            <p:cNvSpPr txBox="1"/>
            <p:nvPr/>
          </p:nvSpPr>
          <p:spPr>
            <a:xfrm>
              <a:off x="11275136" y="2780747"/>
              <a:ext cx="8870178" cy="2470513"/>
            </a:xfrm>
            <a:prstGeom prst="rect">
              <a:avLst/>
            </a:prstGeom>
            <a:noFill/>
          </p:spPr>
          <p:txBody>
            <a:bodyPr wrap="square" rtlCol="0">
              <a:spAutoFit/>
            </a:bodyPr>
            <a:lstStyle/>
            <a:p>
              <a:r>
                <a:rPr lang="en-US" sz="45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PECR &amp; Cookies Changes – what do they mean for me?</a:t>
              </a:r>
            </a:p>
          </p:txBody>
        </p:sp>
        <p:sp>
          <p:nvSpPr>
            <p:cNvPr id="33" name="TextBox 32">
              <a:extLst>
                <a:ext uri="{FF2B5EF4-FFF2-40B4-BE49-F238E27FC236}">
                  <a16:creationId xmlns:a16="http://schemas.microsoft.com/office/drawing/2014/main" id="{CE460565-DF17-3F7B-8DE9-DF09AFE8AC59}"/>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34" name="TextBox 33">
            <a:extLst>
              <a:ext uri="{FF2B5EF4-FFF2-40B4-BE49-F238E27FC236}">
                <a16:creationId xmlns:a16="http://schemas.microsoft.com/office/drawing/2014/main" id="{775C85BB-B3EF-85A0-76FB-B5C0AEA66FE1}"/>
              </a:ext>
            </a:extLst>
          </p:cNvPr>
          <p:cNvSpPr txBox="1"/>
          <p:nvPr/>
        </p:nvSpPr>
        <p:spPr>
          <a:xfrm>
            <a:off x="753517" y="3556874"/>
            <a:ext cx="8787911" cy="6124754"/>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Fewer annoying banners </a:t>
            </a:r>
            <a:r>
              <a:rPr lang="en-US" sz="2400" b="1"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but higher risk</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if you get your compliance wrong</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Revisit cookie policies and consent tools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Ensure your cookie banners are clear, offer real choice, allow users to opt-out easily</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Adjust consent/opt-out mechanism for low-risk Cookies</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If you’re unsure whether a cookie is considered low-risk, check the ICO guidance</a:t>
            </a:r>
          </a:p>
          <a:p>
            <a:pPr marL="1030517" lvl="1"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You can also run free Cookie-bot scans or rely on your website host to assist</a:t>
            </a:r>
          </a:p>
          <a:p>
            <a:pPr lvl="1" defTabSz="360000">
              <a:lnSpc>
                <a:spcPct val="150000"/>
              </a:lnSpc>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Tree>
    <p:extLst>
      <p:ext uri="{BB962C8B-B14F-4D97-AF65-F5344CB8AC3E}">
        <p14:creationId xmlns:p14="http://schemas.microsoft.com/office/powerpoint/2010/main" val="40548599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14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down)">
                                          <p:cBhvr>
                                            <p:cTn id="10" dur="1100"/>
                                            <p:tgtEl>
                                              <p:spTgt spid="2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19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1000"/>
                                            <p:tgtEl>
                                              <p:spTgt spid="31"/>
                                            </p:tgtEl>
                                          </p:cBhvr>
                                        </p:animEffect>
                                      </p:childTnLst>
                                    </p:cTn>
                                  </p:par>
                                  <p:par>
                                    <p:cTn id="17" presetID="2" presetClass="entr" presetSubtype="2" fill="hold" nodeType="withEffect" p14:presetBounceEnd="40000">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14:bounceEnd="40000">
                                          <p:cBhvr additive="base">
                                            <p:cTn id="19" dur="900" fill="hold"/>
                                            <p:tgtEl>
                                              <p:spTgt spid="26"/>
                                            </p:tgtEl>
                                            <p:attrNameLst>
                                              <p:attrName>ppt_x</p:attrName>
                                            </p:attrNameLst>
                                          </p:cBhvr>
                                          <p:tavLst>
                                            <p:tav tm="0">
                                              <p:val>
                                                <p:strVal val="1+#ppt_w/2"/>
                                              </p:val>
                                            </p:tav>
                                            <p:tav tm="100000">
                                              <p:val>
                                                <p:strVal val="#ppt_x"/>
                                              </p:val>
                                            </p:tav>
                                          </p:tavLst>
                                        </p:anim>
                                        <p:anim calcmode="lin" valueType="num" p14:bounceEnd="40000">
                                          <p:cBhvr additive="base">
                                            <p:cTn id="20" dur="9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0" grpId="0" animBg="1"/>
          <p:bldP spid="31" grpId="0"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down)">
                                          <p:cBhvr>
                                            <p:cTn id="7" dur="1400"/>
                                            <p:tgtEl>
                                              <p:spTgt spid="2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wipe(down)">
                                          <p:cBhvr>
                                            <p:cTn id="10" dur="1100"/>
                                            <p:tgtEl>
                                              <p:spTgt spid="28"/>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down)">
                                          <p:cBhvr>
                                            <p:cTn id="13" dur="1900"/>
                                            <p:tgtEl>
                                              <p:spTgt spid="30"/>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wipe(down)">
                                          <p:cBhvr>
                                            <p:cTn id="16" dur="1000"/>
                                            <p:tgtEl>
                                              <p:spTgt spid="31"/>
                                            </p:tgtEl>
                                          </p:cBhvr>
                                        </p:animEffect>
                                      </p:childTnLst>
                                    </p:cTn>
                                  </p:par>
                                  <p:par>
                                    <p:cTn id="17" presetID="2" presetClass="entr" presetSubtype="2"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 calcmode="lin" valueType="num">
                                          <p:cBhvr additive="base">
                                            <p:cTn id="19" dur="900" fill="hold"/>
                                            <p:tgtEl>
                                              <p:spTgt spid="26"/>
                                            </p:tgtEl>
                                            <p:attrNameLst>
                                              <p:attrName>ppt_x</p:attrName>
                                            </p:attrNameLst>
                                          </p:cBhvr>
                                          <p:tavLst>
                                            <p:tav tm="0">
                                              <p:val>
                                                <p:strVal val="1+#ppt_w/2"/>
                                              </p:val>
                                            </p:tav>
                                            <p:tav tm="100000">
                                              <p:val>
                                                <p:strVal val="#ppt_x"/>
                                              </p:val>
                                            </p:tav>
                                          </p:tavLst>
                                        </p:anim>
                                        <p:anim calcmode="lin" valueType="num">
                                          <p:cBhvr additive="base">
                                            <p:cTn id="20" dur="900" fill="hold"/>
                                            <p:tgtEl>
                                              <p:spTgt spid="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30" grpId="0" animBg="1"/>
          <p:bldP spid="31" grpId="0" animBg="1"/>
        </p:bldLst>
      </p:timing>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37B21-C862-7E9B-4DA8-6317F6C7C085}"/>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9394F9C3-AB5E-54AF-B8B8-6702899C303D}"/>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5B651815-D196-6ACF-01B5-12DE3EB298DF}"/>
              </a:ext>
            </a:extLst>
          </p:cNvPr>
          <p:cNvGrpSpPr/>
          <p:nvPr/>
        </p:nvGrpSpPr>
        <p:grpSpPr>
          <a:xfrm>
            <a:off x="3523185" y="537283"/>
            <a:ext cx="10624615" cy="1564039"/>
            <a:chOff x="11322417" y="889915"/>
            <a:chExt cx="7384007" cy="2615517"/>
          </a:xfrm>
        </p:grpSpPr>
        <p:sp>
          <p:nvSpPr>
            <p:cNvPr id="3" name="TextBox 2">
              <a:extLst>
                <a:ext uri="{FF2B5EF4-FFF2-40B4-BE49-F238E27FC236}">
                  <a16:creationId xmlns:a16="http://schemas.microsoft.com/office/drawing/2014/main" id="{AC96BF7B-6B76-79F8-3E62-6CE03F313739}"/>
                </a:ext>
              </a:extLst>
            </p:cNvPr>
            <p:cNvSpPr txBox="1"/>
            <p:nvPr/>
          </p:nvSpPr>
          <p:spPr>
            <a:xfrm>
              <a:off x="11322418" y="889915"/>
              <a:ext cx="7384006" cy="1441131"/>
            </a:xfrm>
            <a:prstGeom prst="rect">
              <a:avLst/>
            </a:prstGeom>
            <a:noFill/>
          </p:spPr>
          <p:txBody>
            <a:bodyPr wrap="square" rtlCol="0">
              <a:spAutoFit/>
            </a:bodyPr>
            <a:lstStyle/>
            <a:p>
              <a:r>
                <a:rPr lang="en-US" sz="5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DUAA Other Changes</a:t>
              </a:r>
              <a:endParaRPr lang="ru-RU" sz="5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5D27A445-3031-7764-B0FA-1F4385B31A5B}"/>
                </a:ext>
              </a:extLst>
            </p:cNvPr>
            <p:cNvSpPr txBox="1"/>
            <p:nvPr/>
          </p:nvSpPr>
          <p:spPr>
            <a:xfrm>
              <a:off x="11322417" y="2064301"/>
              <a:ext cx="4227100" cy="1441131"/>
            </a:xfrm>
            <a:prstGeom prst="rect">
              <a:avLst/>
            </a:prstGeom>
            <a:noFill/>
          </p:spPr>
          <p:txBody>
            <a:bodyPr wrap="square" rtlCol="0">
              <a:spAutoFit/>
            </a:bodyPr>
            <a:lstStyle/>
            <a:p>
              <a:endParaRPr lang="ru-RU" sz="50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485FAAC8-4A53-79F6-73B3-3106950DBDA1}"/>
              </a:ext>
            </a:extLst>
          </p:cNvPr>
          <p:cNvSpPr/>
          <p:nvPr/>
        </p:nvSpPr>
        <p:spPr>
          <a:xfrm>
            <a:off x="3573985" y="223757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39CEDC45-2B25-9AC0-C5B5-41A53CBE3EE3}"/>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grpSp>
        <p:nvGrpSpPr>
          <p:cNvPr id="30" name="Group 29">
            <a:extLst>
              <a:ext uri="{FF2B5EF4-FFF2-40B4-BE49-F238E27FC236}">
                <a16:creationId xmlns:a16="http://schemas.microsoft.com/office/drawing/2014/main" id="{0BC5DCC6-6542-C5A2-9390-B1C4B2E7618E}"/>
              </a:ext>
            </a:extLst>
          </p:cNvPr>
          <p:cNvGrpSpPr/>
          <p:nvPr/>
        </p:nvGrpSpPr>
        <p:grpSpPr>
          <a:xfrm>
            <a:off x="3625916" y="7721273"/>
            <a:ext cx="6713638" cy="738528"/>
            <a:chOff x="3649557" y="7797645"/>
            <a:chExt cx="6713638" cy="738528"/>
          </a:xfrm>
        </p:grpSpPr>
        <p:sp>
          <p:nvSpPr>
            <p:cNvPr id="23" name="TextBox 22">
              <a:extLst>
                <a:ext uri="{FF2B5EF4-FFF2-40B4-BE49-F238E27FC236}">
                  <a16:creationId xmlns:a16="http://schemas.microsoft.com/office/drawing/2014/main" id="{E1EFFD5D-F601-0FEC-0D67-39F40C62EE07}"/>
                </a:ext>
              </a:extLst>
            </p:cNvPr>
            <p:cNvSpPr txBox="1"/>
            <p:nvPr/>
          </p:nvSpPr>
          <p:spPr>
            <a:xfrm>
              <a:off x="4470785" y="7797645"/>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Charities’ Soft Opt-In</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4" name="Freeform: Shape 111">
              <a:extLst>
                <a:ext uri="{FF2B5EF4-FFF2-40B4-BE49-F238E27FC236}">
                  <a16:creationId xmlns:a16="http://schemas.microsoft.com/office/drawing/2014/main" id="{8295F06C-F8A4-2BD9-AB79-429637F9D1E5}"/>
                </a:ext>
              </a:extLst>
            </p:cNvPr>
            <p:cNvSpPr/>
            <p:nvPr/>
          </p:nvSpPr>
          <p:spPr>
            <a:xfrm>
              <a:off x="3649557" y="792784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18" name="TextBox 17">
            <a:extLst>
              <a:ext uri="{FF2B5EF4-FFF2-40B4-BE49-F238E27FC236}">
                <a16:creationId xmlns:a16="http://schemas.microsoft.com/office/drawing/2014/main" id="{20194419-DDBB-4195-9321-AD4DD86F21CB}"/>
              </a:ext>
            </a:extLst>
          </p:cNvPr>
          <p:cNvSpPr txBox="1"/>
          <p:nvPr/>
        </p:nvSpPr>
        <p:spPr>
          <a:xfrm>
            <a:off x="4389184" y="380039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Smart Data</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11870069-43AD-BB1A-9C73-83997427CD99}"/>
              </a:ext>
            </a:extLst>
          </p:cNvPr>
          <p:cNvSpPr/>
          <p:nvPr/>
        </p:nvSpPr>
        <p:spPr>
          <a:xfrm>
            <a:off x="3600516" y="382131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TextBox 27">
            <a:extLst>
              <a:ext uri="{FF2B5EF4-FFF2-40B4-BE49-F238E27FC236}">
                <a16:creationId xmlns:a16="http://schemas.microsoft.com/office/drawing/2014/main" id="{8B93363A-D419-ABFE-2E83-285E320A7D5B}"/>
              </a:ext>
            </a:extLst>
          </p:cNvPr>
          <p:cNvSpPr txBox="1"/>
          <p:nvPr/>
        </p:nvSpPr>
        <p:spPr>
          <a:xfrm>
            <a:off x="4389184" y="4255984"/>
            <a:ext cx="11054016" cy="1138773"/>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Smart Data Initiatives - schemes to help individuals &amp; businesses access and share data easily between services e.g. energy, telecoms, legal service sectors</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82D276D9-8CEE-9783-E9AB-6F7414FFE28A}"/>
              </a:ext>
            </a:extLst>
          </p:cNvPr>
          <p:cNvGrpSpPr/>
          <p:nvPr/>
        </p:nvGrpSpPr>
        <p:grpSpPr>
          <a:xfrm>
            <a:off x="4389184" y="2179555"/>
            <a:ext cx="8531417" cy="1055271"/>
            <a:chOff x="4508938" y="2611673"/>
            <a:chExt cx="8531417" cy="1055271"/>
          </a:xfrm>
        </p:grpSpPr>
        <p:sp>
          <p:nvSpPr>
            <p:cNvPr id="11" name="TextBox 10">
              <a:extLst>
                <a:ext uri="{FF2B5EF4-FFF2-40B4-BE49-F238E27FC236}">
                  <a16:creationId xmlns:a16="http://schemas.microsoft.com/office/drawing/2014/main" id="{21505E07-3B92-9627-82AB-F3EF08541E17}"/>
                </a:ext>
              </a:extLst>
            </p:cNvPr>
            <p:cNvSpPr txBox="1"/>
            <p:nvPr/>
          </p:nvSpPr>
          <p:spPr>
            <a:xfrm>
              <a:off x="4508938" y="3205279"/>
              <a:ext cx="8531417" cy="461665"/>
            </a:xfrm>
            <a:prstGeom prst="rect">
              <a:avLst/>
            </a:prstGeom>
            <a:noFill/>
          </p:spPr>
          <p:txBody>
            <a:bodyPr wrap="square" rtlCol="0">
              <a:spAutoFit/>
            </a:bodyPr>
            <a:lstStyle/>
            <a:p>
              <a:pPr lvl="0"/>
              <a:r>
                <a:rPr lang="en-GB" sz="2400" dirty="0">
                  <a:latin typeface="Roboto Light" panose="02000000000000000000" pitchFamily="2" charset="0"/>
                  <a:ea typeface="Roboto Light" panose="02000000000000000000" pitchFamily="2" charset="0"/>
                  <a:cs typeface="Roboto Light" panose="02000000000000000000" pitchFamily="2" charset="0"/>
                </a:rPr>
                <a:t>Clarity around scientific research, consent and re-use </a:t>
              </a:r>
            </a:p>
          </p:txBody>
        </p:sp>
        <p:sp>
          <p:nvSpPr>
            <p:cNvPr id="5" name="TextBox 4">
              <a:extLst>
                <a:ext uri="{FF2B5EF4-FFF2-40B4-BE49-F238E27FC236}">
                  <a16:creationId xmlns:a16="http://schemas.microsoft.com/office/drawing/2014/main" id="{A0B6CC1B-CC27-9156-DE85-B80E93F48DEA}"/>
                </a:ext>
              </a:extLst>
            </p:cNvPr>
            <p:cNvSpPr txBox="1"/>
            <p:nvPr/>
          </p:nvSpPr>
          <p:spPr>
            <a:xfrm>
              <a:off x="4508938" y="261167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Scientific Research Changes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15" name="TextBox 14">
            <a:extLst>
              <a:ext uri="{FF2B5EF4-FFF2-40B4-BE49-F238E27FC236}">
                <a16:creationId xmlns:a16="http://schemas.microsoft.com/office/drawing/2014/main" id="{D925388F-2745-3844-71D9-D2C3E62758ED}"/>
              </a:ext>
            </a:extLst>
          </p:cNvPr>
          <p:cNvSpPr txBox="1"/>
          <p:nvPr/>
        </p:nvSpPr>
        <p:spPr>
          <a:xfrm>
            <a:off x="4389184" y="595888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Children’s Online Services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6" name="Freeform: Shape 111">
            <a:extLst>
              <a:ext uri="{FF2B5EF4-FFF2-40B4-BE49-F238E27FC236}">
                <a16:creationId xmlns:a16="http://schemas.microsoft.com/office/drawing/2014/main" id="{60D54F9D-C345-FE7F-F904-CEC67A416FC3}"/>
              </a:ext>
            </a:extLst>
          </p:cNvPr>
          <p:cNvSpPr/>
          <p:nvPr/>
        </p:nvSpPr>
        <p:spPr>
          <a:xfrm>
            <a:off x="3625916" y="5916281"/>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6" name="TextBox 35">
            <a:extLst>
              <a:ext uri="{FF2B5EF4-FFF2-40B4-BE49-F238E27FC236}">
                <a16:creationId xmlns:a16="http://schemas.microsoft.com/office/drawing/2014/main" id="{7123B5E8-24E1-58CC-2970-A5F785B75EA0}"/>
              </a:ext>
            </a:extLst>
          </p:cNvPr>
          <p:cNvSpPr txBox="1"/>
          <p:nvPr/>
        </p:nvSpPr>
        <p:spPr>
          <a:xfrm>
            <a:off x="4389184" y="6322748"/>
            <a:ext cx="9665282" cy="1138773"/>
          </a:xfrm>
          <a:prstGeom prst="rect">
            <a:avLst/>
          </a:prstGeom>
          <a:noFill/>
        </p:spPr>
        <p:txBody>
          <a:bodyPr wrap="square" rtlCol="0">
            <a:spAutoFit/>
          </a:bodyPr>
          <a:lstStyle>
            <a:defPPr>
              <a:defRPr lang="en-US"/>
            </a:defPPr>
            <a:lvl1pPr defTabSz="360000">
              <a:lnSpc>
                <a:spcPct val="150000"/>
              </a:lnSpc>
              <a:defRPr sz="2400">
                <a:solidFill>
                  <a:schemeClr val="bg1"/>
                </a:solidFill>
                <a:latin typeface="Roboto Light" panose="02000000000000000000" pitchFamily="2" charset="0"/>
                <a:ea typeface="Roboto Light" panose="02000000000000000000" pitchFamily="2" charset="0"/>
                <a:cs typeface="Open Sans Light" panose="020B0306030504020204" pitchFamily="34" charset="0"/>
              </a:defRPr>
            </a:lvl1pPr>
          </a:lstStyle>
          <a:p>
            <a:r>
              <a:rPr lang="en-GB" dirty="0"/>
              <a:t>If you run an online service likely to be accessed by children, there is now an explicit legal duty to consider their needs</a:t>
            </a:r>
            <a:endParaRPr lang="ru-RU" dirty="0"/>
          </a:p>
        </p:txBody>
      </p:sp>
      <p:sp>
        <p:nvSpPr>
          <p:cNvPr id="37" name="TextBox 36">
            <a:extLst>
              <a:ext uri="{FF2B5EF4-FFF2-40B4-BE49-F238E27FC236}">
                <a16:creationId xmlns:a16="http://schemas.microsoft.com/office/drawing/2014/main" id="{B22E6D94-683C-E122-B8C3-88F30AA566B1}"/>
              </a:ext>
            </a:extLst>
          </p:cNvPr>
          <p:cNvSpPr txBox="1"/>
          <p:nvPr/>
        </p:nvSpPr>
        <p:spPr>
          <a:xfrm>
            <a:off x="4460456" y="8204548"/>
            <a:ext cx="10982744" cy="1692771"/>
          </a:xfrm>
          <a:prstGeom prst="rect">
            <a:avLst/>
          </a:prstGeom>
          <a:noFill/>
        </p:spPr>
        <p:txBody>
          <a:bodyPr wrap="square" rtlCol="0">
            <a:spAutoFit/>
          </a:bodyPr>
          <a:lstStyle>
            <a:defPPr>
              <a:defRPr lang="en-US"/>
            </a:defPPr>
            <a:lvl1pPr defTabSz="360000">
              <a:lnSpc>
                <a:spcPct val="150000"/>
              </a:lnSpc>
              <a:defRPr sz="2400">
                <a:solidFill>
                  <a:schemeClr val="bg1"/>
                </a:solidFill>
                <a:latin typeface="Roboto Light" panose="02000000000000000000" pitchFamily="2" charset="0"/>
                <a:ea typeface="Roboto Light" panose="02000000000000000000" pitchFamily="2" charset="0"/>
                <a:cs typeface="Open Sans Light" panose="020B0306030504020204" pitchFamily="34" charset="0"/>
              </a:defRPr>
            </a:lvl1pPr>
          </a:lstStyle>
          <a:p>
            <a:r>
              <a:rPr lang="en-GB" dirty="0"/>
              <a:t>Charities can now send electronic mail marketing to people whose personal information is collected when they support, or express an interest in the charity’s work, unless they object i.e. Legitimate Interest basis</a:t>
            </a:r>
            <a:endParaRPr lang="ru-RU" dirty="0"/>
          </a:p>
        </p:txBody>
      </p:sp>
    </p:spTree>
    <p:extLst>
      <p:ext uri="{BB962C8B-B14F-4D97-AF65-F5344CB8AC3E}">
        <p14:creationId xmlns:p14="http://schemas.microsoft.com/office/powerpoint/2010/main" val="15942177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Полилиния 25"/>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p:cNvGrpSpPr/>
          <p:nvPr/>
        </p:nvGrpSpPr>
        <p:grpSpPr>
          <a:xfrm>
            <a:off x="3523185" y="537283"/>
            <a:ext cx="8531418" cy="1015663"/>
            <a:chOff x="11322417" y="889915"/>
            <a:chExt cx="5929255" cy="1698477"/>
          </a:xfrm>
        </p:grpSpPr>
        <p:sp>
          <p:nvSpPr>
            <p:cNvPr id="3" name="TextBox 2"/>
            <p:cNvSpPr txBox="1"/>
            <p:nvPr/>
          </p:nvSpPr>
          <p:spPr>
            <a:xfrm>
              <a:off x="11322418" y="889915"/>
              <a:ext cx="5929254" cy="1698477"/>
            </a:xfrm>
            <a:prstGeom prst="rect">
              <a:avLst/>
            </a:prstGeom>
            <a:noFill/>
          </p:spPr>
          <p:txBody>
            <a:bodyPr wrap="square" rtlCol="0">
              <a:spAutoFit/>
            </a:bodyPr>
            <a:lstStyle/>
            <a:p>
              <a:r>
                <a:rPr lang="en-US" sz="6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What’s on today?</a:t>
              </a:r>
              <a:endParaRPr lang="ru-RU" sz="6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1" name="TextBox 10"/>
          <p:cNvSpPr txBox="1"/>
          <p:nvPr/>
        </p:nvSpPr>
        <p:spPr>
          <a:xfrm>
            <a:off x="4557581" y="3640404"/>
            <a:ext cx="8531417" cy="625812"/>
          </a:xfrm>
          <a:prstGeom prst="rect">
            <a:avLst/>
          </a:prstGeom>
          <a:noFill/>
        </p:spPr>
        <p:txBody>
          <a:bodyPr wrap="square" rtlCol="0">
            <a:spAutoFit/>
          </a:bodyPr>
          <a:lstStyle/>
          <a:p>
            <a:pPr defTabSz="360000">
              <a:lnSpc>
                <a:spcPct val="150000"/>
              </a:lnSpc>
            </a:pPr>
            <a:r>
              <a:rPr lang="en-US" sz="26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Key changes that are of relevance to a broad audience</a:t>
            </a:r>
            <a:endParaRPr lang="ru-RU" sz="26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12" name="TextBox 11"/>
          <p:cNvSpPr txBox="1"/>
          <p:nvPr/>
        </p:nvSpPr>
        <p:spPr>
          <a:xfrm>
            <a:off x="4500526" y="2497483"/>
            <a:ext cx="6472273" cy="954107"/>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Focus on changes brought in by the Data Use &amp; Access Act 2025 (“DUAA”)</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4" name="Freeform: Shape 111"/>
          <p:cNvSpPr/>
          <p:nvPr/>
        </p:nvSpPr>
        <p:spPr>
          <a:xfrm>
            <a:off x="3523185" y="2583081"/>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E6DEB2E8-5C0D-FEFA-8B25-9B2CAE747A3B}"/>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grpSp>
        <p:nvGrpSpPr>
          <p:cNvPr id="30" name="Group 29">
            <a:extLst>
              <a:ext uri="{FF2B5EF4-FFF2-40B4-BE49-F238E27FC236}">
                <a16:creationId xmlns:a16="http://schemas.microsoft.com/office/drawing/2014/main" id="{950C3ECC-B01A-4589-774B-F621AD64A209}"/>
              </a:ext>
            </a:extLst>
          </p:cNvPr>
          <p:cNvGrpSpPr/>
          <p:nvPr/>
        </p:nvGrpSpPr>
        <p:grpSpPr>
          <a:xfrm>
            <a:off x="3687710" y="7473974"/>
            <a:ext cx="8031198" cy="1165941"/>
            <a:chOff x="3649557" y="7797645"/>
            <a:chExt cx="8031198" cy="1165941"/>
          </a:xfrm>
        </p:grpSpPr>
        <p:sp>
          <p:nvSpPr>
            <p:cNvPr id="23" name="TextBox 22">
              <a:extLst>
                <a:ext uri="{FF2B5EF4-FFF2-40B4-BE49-F238E27FC236}">
                  <a16:creationId xmlns:a16="http://schemas.microsoft.com/office/drawing/2014/main" id="{35CDA181-F346-5F5A-55CC-924230789D6E}"/>
                </a:ext>
              </a:extLst>
            </p:cNvPr>
            <p:cNvSpPr txBox="1"/>
            <p:nvPr/>
          </p:nvSpPr>
          <p:spPr>
            <a:xfrm>
              <a:off x="4470785" y="7797645"/>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Compliance Checklist </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4" name="Freeform: Shape 111">
              <a:extLst>
                <a:ext uri="{FF2B5EF4-FFF2-40B4-BE49-F238E27FC236}">
                  <a16:creationId xmlns:a16="http://schemas.microsoft.com/office/drawing/2014/main" id="{134B3C59-1150-5A3F-7F4F-951FF81D894A}"/>
                </a:ext>
              </a:extLst>
            </p:cNvPr>
            <p:cNvSpPr/>
            <p:nvPr/>
          </p:nvSpPr>
          <p:spPr>
            <a:xfrm>
              <a:off x="3649557" y="792784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7" name="TextBox 26">
              <a:extLst>
                <a:ext uri="{FF2B5EF4-FFF2-40B4-BE49-F238E27FC236}">
                  <a16:creationId xmlns:a16="http://schemas.microsoft.com/office/drawing/2014/main" id="{57164F65-78DD-A559-A54D-CB04B1196D48}"/>
                </a:ext>
              </a:extLst>
            </p:cNvPr>
            <p:cNvSpPr txBox="1"/>
            <p:nvPr/>
          </p:nvSpPr>
          <p:spPr>
            <a:xfrm>
              <a:off x="4515590" y="8378811"/>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To help you prepare and be compliant in 2026</a:t>
              </a: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grpSp>
        <p:nvGrpSpPr>
          <p:cNvPr id="29" name="Group 28">
            <a:extLst>
              <a:ext uri="{FF2B5EF4-FFF2-40B4-BE49-F238E27FC236}">
                <a16:creationId xmlns:a16="http://schemas.microsoft.com/office/drawing/2014/main" id="{CDDE0FD5-EDD5-B3C8-DE57-41725E2E67DC}"/>
              </a:ext>
            </a:extLst>
          </p:cNvPr>
          <p:cNvGrpSpPr/>
          <p:nvPr/>
        </p:nvGrpSpPr>
        <p:grpSpPr>
          <a:xfrm>
            <a:off x="3625916" y="5049851"/>
            <a:ext cx="8122730" cy="1303823"/>
            <a:chOff x="3627255" y="5643522"/>
            <a:chExt cx="8122730" cy="1303823"/>
          </a:xfrm>
        </p:grpSpPr>
        <p:sp>
          <p:nvSpPr>
            <p:cNvPr id="18" name="TextBox 17">
              <a:extLst>
                <a:ext uri="{FF2B5EF4-FFF2-40B4-BE49-F238E27FC236}">
                  <a16:creationId xmlns:a16="http://schemas.microsoft.com/office/drawing/2014/main" id="{0F573790-35CB-786C-FC4B-6BFB9BCB8F4F}"/>
                </a:ext>
              </a:extLst>
            </p:cNvPr>
            <p:cNvSpPr txBox="1"/>
            <p:nvPr/>
          </p:nvSpPr>
          <p:spPr>
            <a:xfrm>
              <a:off x="4582295" y="5669434"/>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AI Governance</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17B7A6BC-F89B-333C-B61B-59AFB981DE34}"/>
                </a:ext>
              </a:extLst>
            </p:cNvPr>
            <p:cNvSpPr/>
            <p:nvPr/>
          </p:nvSpPr>
          <p:spPr>
            <a:xfrm>
              <a:off x="3627255" y="5643522"/>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TextBox 27">
              <a:extLst>
                <a:ext uri="{FF2B5EF4-FFF2-40B4-BE49-F238E27FC236}">
                  <a16:creationId xmlns:a16="http://schemas.microsoft.com/office/drawing/2014/main" id="{330475E2-CE15-58FE-C510-6532080AA5A0}"/>
                </a:ext>
              </a:extLst>
            </p:cNvPr>
            <p:cNvSpPr txBox="1"/>
            <p:nvPr/>
          </p:nvSpPr>
          <p:spPr>
            <a:xfrm>
              <a:off x="4584820" y="6321533"/>
              <a:ext cx="7165165" cy="625812"/>
            </a:xfrm>
            <a:prstGeom prst="rect">
              <a:avLst/>
            </a:prstGeom>
            <a:noFill/>
          </p:spPr>
          <p:txBody>
            <a:bodyPr wrap="square" rtlCol="0">
              <a:spAutoFit/>
            </a:bodyPr>
            <a:lstStyle/>
            <a:p>
              <a:pPr defTabSz="360000">
                <a:lnSpc>
                  <a:spcPct val="150000"/>
                </a:lnSpc>
              </a:pPr>
              <a:r>
                <a:rPr lang="en-US" sz="26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Overlaps with GDPR/DUAA</a:t>
              </a:r>
              <a:endParaRPr lang="ru-RU" sz="26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spTree>
    <p:extLst>
      <p:ext uri="{BB962C8B-B14F-4D97-AF65-F5344CB8AC3E}">
        <p14:creationId xmlns:p14="http://schemas.microsoft.com/office/powerpoint/2010/main" val="3610300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B9DEC2-8CE9-2D8A-CC87-DB898779A191}"/>
            </a:ext>
          </a:extLst>
        </p:cNvPr>
        <p:cNvGrpSpPr/>
        <p:nvPr/>
      </p:nvGrpSpPr>
      <p:grpSpPr>
        <a:xfrm>
          <a:off x="0" y="0"/>
          <a:ext cx="0" cy="0"/>
          <a:chOff x="0" y="0"/>
          <a:chExt cx="0" cy="0"/>
        </a:xfrm>
      </p:grpSpPr>
      <p:sp>
        <p:nvSpPr>
          <p:cNvPr id="9" name="Полилиния: фигура 8">
            <a:extLst>
              <a:ext uri="{FF2B5EF4-FFF2-40B4-BE49-F238E27FC236}">
                <a16:creationId xmlns:a16="http://schemas.microsoft.com/office/drawing/2014/main" id="{5444C17C-DBE8-9235-7E1C-B3063A42B35B}"/>
              </a:ext>
            </a:extLst>
          </p:cNvPr>
          <p:cNvSpPr/>
          <p:nvPr/>
        </p:nvSpPr>
        <p:spPr>
          <a:xfrm rot="5400000">
            <a:off x="6686111" y="-1313299"/>
            <a:ext cx="10288585" cy="12915194"/>
          </a:xfrm>
          <a:custGeom>
            <a:avLst/>
            <a:gdLst>
              <a:gd name="connsiteX0" fmla="*/ 6669762 w 6669762"/>
              <a:gd name="connsiteY0" fmla="*/ 0 h 10288587"/>
              <a:gd name="connsiteX1" fmla="*/ 0 w 6669762"/>
              <a:gd name="connsiteY1" fmla="*/ 0 h 10288587"/>
              <a:gd name="connsiteX2" fmla="*/ 0 w 6669762"/>
              <a:gd name="connsiteY2" fmla="*/ 10288587 h 10288587"/>
              <a:gd name="connsiteX3" fmla="*/ 6669762 w 6669762"/>
              <a:gd name="connsiteY3" fmla="*/ 10288587 h 10288587"/>
            </a:gdLst>
            <a:ahLst/>
            <a:cxnLst>
              <a:cxn ang="0">
                <a:pos x="connsiteX0" y="connsiteY0"/>
              </a:cxn>
              <a:cxn ang="0">
                <a:pos x="connsiteX1" y="connsiteY1"/>
              </a:cxn>
              <a:cxn ang="0">
                <a:pos x="connsiteX2" y="connsiteY2"/>
              </a:cxn>
              <a:cxn ang="0">
                <a:pos x="connsiteX3" y="connsiteY3"/>
              </a:cxn>
            </a:cxnLst>
            <a:rect l="l" t="t" r="r" b="b"/>
            <a:pathLst>
              <a:path w="6669762" h="10288587">
                <a:moveTo>
                  <a:pt x="6669762" y="0"/>
                </a:moveTo>
                <a:lnTo>
                  <a:pt x="0" y="0"/>
                </a:lnTo>
                <a:lnTo>
                  <a:pt x="0" y="10288587"/>
                </a:lnTo>
                <a:lnTo>
                  <a:pt x="6669762" y="10288587"/>
                </a:lnTo>
                <a:close/>
              </a:path>
            </a:pathLst>
          </a:custGeom>
          <a:solidFill>
            <a:schemeClr val="accent4"/>
          </a:solidFill>
          <a:ln w="76200">
            <a:noFill/>
          </a:ln>
          <a:effectLst/>
        </p:spPr>
        <p:txBody>
          <a:bodyPr vert="horz" wrap="square" lIns="91440" tIns="45720" rIns="91440" bIns="45720" numCol="1" anchor="t" anchorCtr="0" compatLnSpc="1">
            <a:prstTxWarp prst="textNoShape">
              <a:avLst/>
            </a:prstTxWarp>
            <a:noAutofit/>
          </a:bodyPr>
          <a:lstStyle/>
          <a:p>
            <a:pPr marL="342900" indent="-342900" defTabSz="1371600" eaLnBrk="1" hangingPunct="1">
              <a:lnSpc>
                <a:spcPct val="90000"/>
              </a:lnSpc>
              <a:spcBef>
                <a:spcPts val="1500"/>
              </a:spcBef>
              <a:buFont typeface="Arial" panose="020B0604020202020204" pitchFamily="34" charset="0"/>
              <a:buChar char="•"/>
            </a:pPr>
            <a:endParaRPr lang="ru-RU" sz="100">
              <a:solidFill>
                <a:schemeClr val="tx1"/>
              </a:solidFill>
              <a:latin typeface="Calibri" panose="020F0502020204030204" pitchFamily="34" charset="0"/>
            </a:endParaRPr>
          </a:p>
        </p:txBody>
      </p:sp>
      <p:sp>
        <p:nvSpPr>
          <p:cNvPr id="14" name="TextBox 13">
            <a:extLst>
              <a:ext uri="{FF2B5EF4-FFF2-40B4-BE49-F238E27FC236}">
                <a16:creationId xmlns:a16="http://schemas.microsoft.com/office/drawing/2014/main" id="{9D9DE58B-3FFD-056A-0091-23D479E08AF5}"/>
              </a:ext>
            </a:extLst>
          </p:cNvPr>
          <p:cNvSpPr txBox="1"/>
          <p:nvPr/>
        </p:nvSpPr>
        <p:spPr>
          <a:xfrm>
            <a:off x="6804043" y="389275"/>
            <a:ext cx="10529800" cy="830997"/>
          </a:xfrm>
          <a:prstGeom prst="rect">
            <a:avLst/>
          </a:prstGeom>
          <a:noFill/>
        </p:spPr>
        <p:txBody>
          <a:bodyPr wrap="square" rtlCol="0">
            <a:spAutoFit/>
          </a:bodyPr>
          <a:lstStyle/>
          <a:p>
            <a:r>
              <a:rPr lang="en-US" sz="48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AI Governance &amp; UK Law</a:t>
            </a:r>
            <a:endParaRPr lang="en-US" sz="7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endParaRPr>
          </a:p>
        </p:txBody>
      </p:sp>
      <p:pic>
        <p:nvPicPr>
          <p:cNvPr id="4" name="Picture Placeholder 3">
            <a:extLst>
              <a:ext uri="{FF2B5EF4-FFF2-40B4-BE49-F238E27FC236}">
                <a16:creationId xmlns:a16="http://schemas.microsoft.com/office/drawing/2014/main" id="{0AD3407E-8944-57B2-7D25-3CBA2105DABE}"/>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16048" r="16048"/>
          <a:stretch/>
        </p:blipFill>
        <p:spPr>
          <a:xfrm>
            <a:off x="0" y="0"/>
            <a:ext cx="6008912" cy="10288588"/>
          </a:xfrm>
        </p:spPr>
      </p:pic>
      <p:sp>
        <p:nvSpPr>
          <p:cNvPr id="2" name="TextBox 1">
            <a:extLst>
              <a:ext uri="{FF2B5EF4-FFF2-40B4-BE49-F238E27FC236}">
                <a16:creationId xmlns:a16="http://schemas.microsoft.com/office/drawing/2014/main" id="{B03D28D2-D431-25E3-CA4F-CA4350E0A01C}"/>
              </a:ext>
            </a:extLst>
          </p:cNvPr>
          <p:cNvSpPr txBox="1"/>
          <p:nvPr/>
        </p:nvSpPr>
        <p:spPr>
          <a:xfrm>
            <a:off x="6902009" y="1739286"/>
            <a:ext cx="9507764" cy="8422819"/>
          </a:xfrm>
          <a:prstGeom prst="rect">
            <a:avLst/>
          </a:prstGeom>
          <a:noFill/>
        </p:spPr>
        <p:txBody>
          <a:bodyPr wrap="square" rtlCol="0">
            <a:spAutoFit/>
          </a:bodyPr>
          <a:lstStyle/>
          <a:p>
            <a:pPr marL="457200"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No current AI legislation</a:t>
            </a:r>
          </a:p>
          <a:p>
            <a:pPr marL="457200"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Draft UK AI Bill in its early stages</a:t>
            </a:r>
          </a:p>
          <a:p>
            <a:pPr marL="457200"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AI that processes personal data is subject to existing UK data protection legislation</a:t>
            </a:r>
          </a:p>
          <a:p>
            <a:pPr marL="1144817" lvl="1" indent="-457200" defTabSz="360000">
              <a:lnSpc>
                <a:spcPct val="150000"/>
              </a:lnSpc>
              <a:buFont typeface="Wingdings" panose="05000000000000000000" pitchFamily="2" charset="2"/>
              <a:buChar char="Ø"/>
            </a:pPr>
            <a:r>
              <a:rPr lang="en-US" sz="28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Clients</a:t>
            </a: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 may also stipulate </a:t>
            </a:r>
            <a:r>
              <a:rPr lang="en-US" sz="28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contract rules</a:t>
            </a:r>
          </a:p>
          <a:p>
            <a:pPr marL="1144817" lvl="1" indent="-457200" defTabSz="360000">
              <a:lnSpc>
                <a:spcPct val="150000"/>
              </a:lnSpc>
              <a:buFont typeface="Wingdings" panose="05000000000000000000" pitchFamily="2" charset="2"/>
              <a:buChar char="Ø"/>
            </a:pPr>
            <a:r>
              <a:rPr lang="en-US" sz="28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MRS </a:t>
            </a: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has guidance on use of AI in research</a:t>
            </a:r>
          </a:p>
          <a:p>
            <a:pPr marL="457200"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UK has adopted </a:t>
            </a:r>
            <a:r>
              <a:rPr lang="en-US" sz="28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5 core principles</a:t>
            </a:r>
          </a:p>
          <a:p>
            <a:pPr marL="1144817" lvl="1"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Safety</a:t>
            </a:r>
          </a:p>
          <a:p>
            <a:pPr marL="1144817" lvl="1"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Security &amp; Robustness</a:t>
            </a:r>
          </a:p>
          <a:p>
            <a:pPr marL="1144817" lvl="1"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Transparency &amp; Availability</a:t>
            </a:r>
          </a:p>
          <a:p>
            <a:pPr marL="1144817" lvl="1"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Fairness &amp; Accountability</a:t>
            </a:r>
          </a:p>
          <a:p>
            <a:pPr marL="1144817" lvl="1" indent="-457200" defTabSz="360000">
              <a:lnSpc>
                <a:spcPct val="150000"/>
              </a:lnSpc>
              <a:buFont typeface="Wingdings" panose="05000000000000000000" pitchFamily="2" charset="2"/>
              <a:buChar char="Ø"/>
            </a:pPr>
            <a:r>
              <a:rPr lang="en-US" sz="28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Contestability &amp; Redress</a:t>
            </a:r>
          </a:p>
          <a:p>
            <a:pPr defTabSz="360000">
              <a:lnSpc>
                <a:spcPct val="150000"/>
              </a:lnSpc>
            </a:pPr>
            <a:endParaRPr lang="en-US" sz="2800" spc="-15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13481747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35" presetClass="path" presetSubtype="0" accel="50000" decel="50000" fill="hold" grpId="1" nodeType="withEffect">
                                  <p:stCondLst>
                                    <p:cond delay="0"/>
                                  </p:stCondLst>
                                  <p:childTnLst>
                                    <p:animMotion origin="layout" path="M 0.14271 -2.85141E-6 L -2.36111E-6 -2.85141E-6 " pathEditMode="relative" rAng="0" ptsTypes="AA">
                                      <p:cBhvr>
                                        <p:cTn id="12" dur="1000" fill="hold"/>
                                        <p:tgtEl>
                                          <p:spTgt spid="9"/>
                                        </p:tgtEl>
                                        <p:attrNameLst>
                                          <p:attrName>ppt_x</p:attrName>
                                          <p:attrName>ppt_y</p:attrName>
                                        </p:attrNameLst>
                                      </p:cBhvr>
                                      <p:rCtr x="-7135" y="0"/>
                                    </p:animMotion>
                                  </p:childTnLst>
                                </p:cTn>
                              </p:par>
                              <p:par>
                                <p:cTn id="13" presetID="10" presetClass="entr" presetSubtype="0" fill="hold" grpId="0" nodeType="withEffect">
                                  <p:stCondLst>
                                    <p:cond delay="125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4" grpId="0"/>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5D6BAD-0AE2-DBC0-23F8-4982F1617156}"/>
            </a:ext>
          </a:extLst>
        </p:cNvPr>
        <p:cNvGrpSpPr/>
        <p:nvPr/>
      </p:nvGrpSpPr>
      <p:grpSpPr>
        <a:xfrm>
          <a:off x="0" y="0"/>
          <a:ext cx="0" cy="0"/>
          <a:chOff x="0" y="0"/>
          <a:chExt cx="0" cy="0"/>
        </a:xfrm>
      </p:grpSpPr>
      <p:sp>
        <p:nvSpPr>
          <p:cNvPr id="9" name="Полилиния: фигура 8">
            <a:extLst>
              <a:ext uri="{FF2B5EF4-FFF2-40B4-BE49-F238E27FC236}">
                <a16:creationId xmlns:a16="http://schemas.microsoft.com/office/drawing/2014/main" id="{0ED84989-88EF-C81D-64F9-CA2E91BFA6D6}"/>
              </a:ext>
            </a:extLst>
          </p:cNvPr>
          <p:cNvSpPr/>
          <p:nvPr/>
        </p:nvSpPr>
        <p:spPr>
          <a:xfrm rot="5400000">
            <a:off x="7304183" y="-695228"/>
            <a:ext cx="10288585" cy="11679050"/>
          </a:xfrm>
          <a:custGeom>
            <a:avLst/>
            <a:gdLst>
              <a:gd name="connsiteX0" fmla="*/ 6669762 w 6669762"/>
              <a:gd name="connsiteY0" fmla="*/ 0 h 10288587"/>
              <a:gd name="connsiteX1" fmla="*/ 0 w 6669762"/>
              <a:gd name="connsiteY1" fmla="*/ 0 h 10288587"/>
              <a:gd name="connsiteX2" fmla="*/ 0 w 6669762"/>
              <a:gd name="connsiteY2" fmla="*/ 10288587 h 10288587"/>
              <a:gd name="connsiteX3" fmla="*/ 6669762 w 6669762"/>
              <a:gd name="connsiteY3" fmla="*/ 10288587 h 10288587"/>
            </a:gdLst>
            <a:ahLst/>
            <a:cxnLst>
              <a:cxn ang="0">
                <a:pos x="connsiteX0" y="connsiteY0"/>
              </a:cxn>
              <a:cxn ang="0">
                <a:pos x="connsiteX1" y="connsiteY1"/>
              </a:cxn>
              <a:cxn ang="0">
                <a:pos x="connsiteX2" y="connsiteY2"/>
              </a:cxn>
              <a:cxn ang="0">
                <a:pos x="connsiteX3" y="connsiteY3"/>
              </a:cxn>
            </a:cxnLst>
            <a:rect l="l" t="t" r="r" b="b"/>
            <a:pathLst>
              <a:path w="6669762" h="10288587">
                <a:moveTo>
                  <a:pt x="6669762" y="0"/>
                </a:moveTo>
                <a:lnTo>
                  <a:pt x="0" y="0"/>
                </a:lnTo>
                <a:lnTo>
                  <a:pt x="0" y="10288587"/>
                </a:lnTo>
                <a:lnTo>
                  <a:pt x="6669762" y="10288587"/>
                </a:lnTo>
                <a:close/>
              </a:path>
            </a:pathLst>
          </a:custGeom>
          <a:solidFill>
            <a:schemeClr val="accent4"/>
          </a:solidFill>
          <a:ln w="76200">
            <a:noFill/>
          </a:ln>
          <a:effectLst/>
        </p:spPr>
        <p:txBody>
          <a:bodyPr vert="horz" wrap="square" lIns="91440" tIns="45720" rIns="91440" bIns="45720" numCol="1" anchor="t" anchorCtr="0" compatLnSpc="1">
            <a:prstTxWarp prst="textNoShape">
              <a:avLst/>
            </a:prstTxWarp>
            <a:noAutofit/>
          </a:bodyPr>
          <a:lstStyle/>
          <a:p>
            <a:pPr marL="342900" indent="-342900" defTabSz="1371600" eaLnBrk="1" hangingPunct="1">
              <a:lnSpc>
                <a:spcPct val="90000"/>
              </a:lnSpc>
              <a:spcBef>
                <a:spcPts val="1500"/>
              </a:spcBef>
              <a:buFont typeface="Arial" panose="020B0604020202020204" pitchFamily="34" charset="0"/>
              <a:buChar char="•"/>
            </a:pPr>
            <a:endParaRPr lang="ru-RU" sz="100">
              <a:solidFill>
                <a:schemeClr val="tx1"/>
              </a:solidFill>
              <a:latin typeface="Calibri" panose="020F0502020204030204" pitchFamily="34" charset="0"/>
            </a:endParaRPr>
          </a:p>
        </p:txBody>
      </p:sp>
      <p:sp>
        <p:nvSpPr>
          <p:cNvPr id="14" name="TextBox 13">
            <a:extLst>
              <a:ext uri="{FF2B5EF4-FFF2-40B4-BE49-F238E27FC236}">
                <a16:creationId xmlns:a16="http://schemas.microsoft.com/office/drawing/2014/main" id="{8B016C6B-DAE1-1389-7EA6-BDD9AE053042}"/>
              </a:ext>
            </a:extLst>
          </p:cNvPr>
          <p:cNvSpPr txBox="1"/>
          <p:nvPr/>
        </p:nvSpPr>
        <p:spPr>
          <a:xfrm>
            <a:off x="6804043" y="214901"/>
            <a:ext cx="10529800" cy="830997"/>
          </a:xfrm>
          <a:prstGeom prst="rect">
            <a:avLst/>
          </a:prstGeom>
          <a:noFill/>
        </p:spPr>
        <p:txBody>
          <a:bodyPr wrap="square" rtlCol="0">
            <a:spAutoFit/>
          </a:bodyPr>
          <a:lstStyle/>
          <a:p>
            <a:r>
              <a:rPr lang="en-US" sz="48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Principles In Action</a:t>
            </a:r>
            <a:endParaRPr lang="en-US" sz="7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endParaRPr>
          </a:p>
        </p:txBody>
      </p:sp>
      <p:pic>
        <p:nvPicPr>
          <p:cNvPr id="4" name="Picture Placeholder 3">
            <a:extLst>
              <a:ext uri="{FF2B5EF4-FFF2-40B4-BE49-F238E27FC236}">
                <a16:creationId xmlns:a16="http://schemas.microsoft.com/office/drawing/2014/main" id="{EBDEDE76-0434-3C6C-736A-9ECE22C332C7}"/>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1640" r="21640"/>
          <a:stretch/>
        </p:blipFill>
        <p:spPr>
          <a:xfrm>
            <a:off x="0" y="0"/>
            <a:ext cx="6608763" cy="10288588"/>
          </a:xfrm>
        </p:spPr>
      </p:pic>
      <p:sp>
        <p:nvSpPr>
          <p:cNvPr id="7" name="TextBox 6">
            <a:extLst>
              <a:ext uri="{FF2B5EF4-FFF2-40B4-BE49-F238E27FC236}">
                <a16:creationId xmlns:a16="http://schemas.microsoft.com/office/drawing/2014/main" id="{A7CDFC30-DB72-9B47-51F8-AC997D292284}"/>
              </a:ext>
            </a:extLst>
          </p:cNvPr>
          <p:cNvSpPr txBox="1"/>
          <p:nvPr/>
        </p:nvSpPr>
        <p:spPr>
          <a:xfrm>
            <a:off x="6263716" y="1260795"/>
            <a:ext cx="10529800" cy="9448740"/>
          </a:xfrm>
          <a:prstGeom prst="rect">
            <a:avLst/>
          </a:prstGeom>
          <a:noFill/>
        </p:spPr>
        <p:txBody>
          <a:bodyPr wrap="square" rtlCol="0">
            <a:spAutoFit/>
          </a:bodyPr>
          <a:lstStyle/>
          <a:p>
            <a:pPr marL="1144817" lvl="1" indent="-457200" defTabSz="360000">
              <a:lnSpc>
                <a:spcPct val="150000"/>
              </a:lnSpc>
              <a:buFont typeface="Wingdings" panose="05000000000000000000" pitchFamily="2" charset="2"/>
              <a:buChar char="Ø"/>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Safety</a:t>
            </a:r>
          </a:p>
          <a:p>
            <a:pPr marL="1832435" lvl="2" indent="-457200" defTabSz="360000">
              <a:lnSpc>
                <a:spcPct val="150000"/>
              </a:lnSpc>
              <a:buFont typeface="Wingdings" panose="05000000000000000000" pitchFamily="2" charset="2"/>
              <a:buChar char="Ø"/>
            </a:pPr>
            <a:r>
              <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Ensure systems do not cause harm </a:t>
            </a: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to participants, clients, or data subjects</a:t>
            </a: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144817" lvl="1" indent="-457200" defTabSz="360000">
              <a:lnSpc>
                <a:spcPct val="150000"/>
              </a:lnSpc>
              <a:buFont typeface="Wingdings" panose="05000000000000000000" pitchFamily="2" charset="2"/>
              <a:buChar char="Ø"/>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Security &amp; Robustness</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Ensure AI systems are secure and function reliably under real-world conditions</a:t>
            </a: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144817" lvl="1" indent="-457200" defTabSz="360000">
              <a:lnSpc>
                <a:spcPct val="150000"/>
              </a:lnSpc>
              <a:buFont typeface="Wingdings" panose="05000000000000000000" pitchFamily="2" charset="2"/>
              <a:buChar char="Ø"/>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Transparency &amp; Availability</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Be clear about how AI is used, what data it processes, and how outputs are generated</a:t>
            </a: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144817" lvl="1" indent="-457200" defTabSz="360000">
              <a:lnSpc>
                <a:spcPct val="150000"/>
              </a:lnSpc>
              <a:buFont typeface="Wingdings" panose="05000000000000000000" pitchFamily="2" charset="2"/>
              <a:buChar char="Ø"/>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Fairness &amp; Accountability</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Ensure AI models do not produce biased or discriminatory outputs; responsibility remains with humans</a:t>
            </a: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144817" lvl="1" indent="-457200" defTabSz="360000">
              <a:lnSpc>
                <a:spcPct val="150000"/>
              </a:lnSpc>
              <a:buFont typeface="Wingdings" panose="05000000000000000000" pitchFamily="2" charset="2"/>
              <a:buChar char="Ø"/>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Contestability &amp; Redress</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Ensure people can challenge AI-driven decisions or outputs and seek corrections – both clients and participants</a:t>
            </a:r>
          </a:p>
          <a:p>
            <a:pPr lvl="2" defTabSz="360000">
              <a:lnSpc>
                <a:spcPct val="150000"/>
              </a:lnSpc>
            </a:pP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defTabSz="360000">
              <a:lnSpc>
                <a:spcPct val="150000"/>
              </a:lnSpc>
            </a:pPr>
            <a:endParaRPr lang="en-US" sz="2400" spc="-15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3848205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35" presetClass="path" presetSubtype="0" accel="50000" decel="50000" fill="hold" grpId="1" nodeType="withEffect">
                                  <p:stCondLst>
                                    <p:cond delay="0"/>
                                  </p:stCondLst>
                                  <p:childTnLst>
                                    <p:animMotion origin="layout" path="M 0.14271 -2.85141E-6 L -2.36111E-6 -2.85141E-6 " pathEditMode="relative" rAng="0" ptsTypes="AA">
                                      <p:cBhvr>
                                        <p:cTn id="12" dur="1000" fill="hold"/>
                                        <p:tgtEl>
                                          <p:spTgt spid="9"/>
                                        </p:tgtEl>
                                        <p:attrNameLst>
                                          <p:attrName>ppt_x</p:attrName>
                                          <p:attrName>ppt_y</p:attrName>
                                        </p:attrNameLst>
                                      </p:cBhvr>
                                      <p:rCtr x="-7135" y="0"/>
                                    </p:animMotion>
                                  </p:childTnLst>
                                </p:cTn>
                              </p:par>
                              <p:par>
                                <p:cTn id="13" presetID="10" presetClass="entr" presetSubtype="0" fill="hold" grpId="0" nodeType="withEffect">
                                  <p:stCondLst>
                                    <p:cond delay="125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4" grpId="0"/>
      <p:bldP spid="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4348B-FA2D-FA96-A715-C51CB45FE5DB}"/>
            </a:ext>
          </a:extLst>
        </p:cNvPr>
        <p:cNvGrpSpPr/>
        <p:nvPr/>
      </p:nvGrpSpPr>
      <p:grpSpPr>
        <a:xfrm>
          <a:off x="0" y="0"/>
          <a:ext cx="0" cy="0"/>
          <a:chOff x="0" y="0"/>
          <a:chExt cx="0" cy="0"/>
        </a:xfrm>
      </p:grpSpPr>
      <p:sp>
        <p:nvSpPr>
          <p:cNvPr id="9" name="Полилиния: фигура 8">
            <a:extLst>
              <a:ext uri="{FF2B5EF4-FFF2-40B4-BE49-F238E27FC236}">
                <a16:creationId xmlns:a16="http://schemas.microsoft.com/office/drawing/2014/main" id="{94BE41FD-B4FD-3246-5CCA-DA6039BC2765}"/>
              </a:ext>
            </a:extLst>
          </p:cNvPr>
          <p:cNvSpPr/>
          <p:nvPr/>
        </p:nvSpPr>
        <p:spPr>
          <a:xfrm rot="5400000">
            <a:off x="7312238" y="-695230"/>
            <a:ext cx="10288585" cy="11679050"/>
          </a:xfrm>
          <a:custGeom>
            <a:avLst/>
            <a:gdLst>
              <a:gd name="connsiteX0" fmla="*/ 6669762 w 6669762"/>
              <a:gd name="connsiteY0" fmla="*/ 0 h 10288587"/>
              <a:gd name="connsiteX1" fmla="*/ 0 w 6669762"/>
              <a:gd name="connsiteY1" fmla="*/ 0 h 10288587"/>
              <a:gd name="connsiteX2" fmla="*/ 0 w 6669762"/>
              <a:gd name="connsiteY2" fmla="*/ 10288587 h 10288587"/>
              <a:gd name="connsiteX3" fmla="*/ 6669762 w 6669762"/>
              <a:gd name="connsiteY3" fmla="*/ 10288587 h 10288587"/>
            </a:gdLst>
            <a:ahLst/>
            <a:cxnLst>
              <a:cxn ang="0">
                <a:pos x="connsiteX0" y="connsiteY0"/>
              </a:cxn>
              <a:cxn ang="0">
                <a:pos x="connsiteX1" y="connsiteY1"/>
              </a:cxn>
              <a:cxn ang="0">
                <a:pos x="connsiteX2" y="connsiteY2"/>
              </a:cxn>
              <a:cxn ang="0">
                <a:pos x="connsiteX3" y="connsiteY3"/>
              </a:cxn>
            </a:cxnLst>
            <a:rect l="l" t="t" r="r" b="b"/>
            <a:pathLst>
              <a:path w="6669762" h="10288587">
                <a:moveTo>
                  <a:pt x="6669762" y="0"/>
                </a:moveTo>
                <a:lnTo>
                  <a:pt x="0" y="0"/>
                </a:lnTo>
                <a:lnTo>
                  <a:pt x="0" y="10288587"/>
                </a:lnTo>
                <a:lnTo>
                  <a:pt x="6669762" y="10288587"/>
                </a:lnTo>
                <a:close/>
              </a:path>
            </a:pathLst>
          </a:custGeom>
          <a:solidFill>
            <a:schemeClr val="accent4"/>
          </a:solidFill>
          <a:ln w="76200">
            <a:noFill/>
          </a:ln>
          <a:effectLst/>
        </p:spPr>
        <p:txBody>
          <a:bodyPr vert="horz" wrap="square" lIns="91440" tIns="45720" rIns="91440" bIns="45720" numCol="1" anchor="t" anchorCtr="0" compatLnSpc="1">
            <a:prstTxWarp prst="textNoShape">
              <a:avLst/>
            </a:prstTxWarp>
            <a:noAutofit/>
          </a:bodyPr>
          <a:lstStyle/>
          <a:p>
            <a:pPr marL="342900" indent="-342900" defTabSz="1371600" eaLnBrk="1" hangingPunct="1">
              <a:lnSpc>
                <a:spcPct val="90000"/>
              </a:lnSpc>
              <a:spcBef>
                <a:spcPts val="1500"/>
              </a:spcBef>
              <a:buFont typeface="Arial" panose="020B0604020202020204" pitchFamily="34" charset="0"/>
              <a:buChar char="•"/>
            </a:pPr>
            <a:endParaRPr lang="ru-RU" sz="100">
              <a:solidFill>
                <a:schemeClr val="tx1"/>
              </a:solidFill>
              <a:latin typeface="Calibri" panose="020F0502020204030204" pitchFamily="34" charset="0"/>
            </a:endParaRPr>
          </a:p>
        </p:txBody>
      </p:sp>
      <p:sp>
        <p:nvSpPr>
          <p:cNvPr id="14" name="TextBox 13">
            <a:extLst>
              <a:ext uri="{FF2B5EF4-FFF2-40B4-BE49-F238E27FC236}">
                <a16:creationId xmlns:a16="http://schemas.microsoft.com/office/drawing/2014/main" id="{3DDED9A8-F992-3378-A3C2-D15DB6BA63F7}"/>
              </a:ext>
            </a:extLst>
          </p:cNvPr>
          <p:cNvSpPr txBox="1"/>
          <p:nvPr/>
        </p:nvSpPr>
        <p:spPr>
          <a:xfrm>
            <a:off x="6804043" y="214901"/>
            <a:ext cx="10529800" cy="830997"/>
          </a:xfrm>
          <a:prstGeom prst="rect">
            <a:avLst/>
          </a:prstGeom>
          <a:noFill/>
        </p:spPr>
        <p:txBody>
          <a:bodyPr wrap="square" rtlCol="0">
            <a:spAutoFit/>
          </a:bodyPr>
          <a:lstStyle/>
          <a:p>
            <a:r>
              <a:rPr lang="en-US" sz="48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Research Application</a:t>
            </a:r>
            <a:endParaRPr lang="en-US" sz="7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endParaRPr>
          </a:p>
        </p:txBody>
      </p:sp>
      <p:pic>
        <p:nvPicPr>
          <p:cNvPr id="4" name="Picture Placeholder 3">
            <a:extLst>
              <a:ext uri="{FF2B5EF4-FFF2-40B4-BE49-F238E27FC236}">
                <a16:creationId xmlns:a16="http://schemas.microsoft.com/office/drawing/2014/main" id="{82CB3364-B32D-FF92-242C-057288AF7578}"/>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1640" r="21640"/>
          <a:stretch/>
        </p:blipFill>
        <p:spPr>
          <a:xfrm>
            <a:off x="0" y="0"/>
            <a:ext cx="6608763" cy="10288588"/>
          </a:xfrm>
        </p:spPr>
      </p:pic>
      <p:sp>
        <p:nvSpPr>
          <p:cNvPr id="7" name="TextBox 6">
            <a:extLst>
              <a:ext uri="{FF2B5EF4-FFF2-40B4-BE49-F238E27FC236}">
                <a16:creationId xmlns:a16="http://schemas.microsoft.com/office/drawing/2014/main" id="{67CEEE2C-7B68-DF13-6C5F-FCD2462AA1B3}"/>
              </a:ext>
            </a:extLst>
          </p:cNvPr>
          <p:cNvSpPr txBox="1"/>
          <p:nvPr/>
        </p:nvSpPr>
        <p:spPr>
          <a:xfrm>
            <a:off x="6263716" y="1363610"/>
            <a:ext cx="10529800" cy="9264075"/>
          </a:xfrm>
          <a:prstGeom prst="rect">
            <a:avLst/>
          </a:prstGeom>
          <a:noFill/>
        </p:spPr>
        <p:txBody>
          <a:bodyPr wrap="square" rtlCol="0">
            <a:spAutoFit/>
          </a:bodyPr>
          <a:lstStyle/>
          <a:p>
            <a:pPr lvl="1" defTabSz="360000">
              <a:lnSpc>
                <a:spcPct val="150000"/>
              </a:lnSpc>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Safety</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Bias-checking AI survey design</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Before deploying AI generated questionnaire, run automated &amp;  human reviews</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Human validation of automated insight summaries</a:t>
            </a:r>
          </a:p>
          <a:p>
            <a:pPr lvl="2" defTabSz="360000">
              <a:lnSpc>
                <a:spcPct val="150000"/>
              </a:lnSpc>
            </a:pP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lvl="1" defTabSz="360000">
              <a:lnSpc>
                <a:spcPct val="150000"/>
              </a:lnSpc>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Transparency &amp; Availability</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Clear participant disclosure statements. Consent forms and privacy notices describe</a:t>
            </a:r>
          </a:p>
          <a:p>
            <a:pPr marL="2405752" lvl="3" indent="-342900">
              <a:buFont typeface="Arial" panose="020B0604020202020204" pitchFamily="34" charset="0"/>
              <a:buChar char="•"/>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where AI may be used (e.g., transcription, coding, sentiment analysis)</a:t>
            </a:r>
          </a:p>
          <a:p>
            <a:pPr marL="2405752" lvl="3" indent="-342900">
              <a:buFont typeface="Arial" panose="020B0604020202020204" pitchFamily="34" charset="0"/>
              <a:buChar char="•"/>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how responses are processes</a:t>
            </a:r>
          </a:p>
          <a:p>
            <a:pPr marL="2405752" lvl="3" indent="-342900">
              <a:buFont typeface="Arial" panose="020B0604020202020204" pitchFamily="34" charset="0"/>
              <a:buChar char="•"/>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humans may review outputs</a:t>
            </a:r>
          </a:p>
          <a:p>
            <a:pPr marL="1718135" lvl="2" indent="-3429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Internal documentation</a:t>
            </a:r>
            <a:b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b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Researchers maintain internal policies, use cases for AI</a:t>
            </a:r>
          </a:p>
          <a:p>
            <a:pPr lvl="2" defTabSz="360000">
              <a:lnSpc>
                <a:spcPct val="150000"/>
              </a:lnSpc>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	    i.e. what AI is used, for what purpose, and with what checks</a:t>
            </a:r>
          </a:p>
          <a:p>
            <a:pPr lvl="2" defTabSz="360000">
              <a:lnSpc>
                <a:spcPct val="150000"/>
              </a:lnSpc>
            </a:pP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defTabSz="360000">
              <a:lnSpc>
                <a:spcPct val="150000"/>
              </a:lnSpc>
            </a:pPr>
            <a:endParaRPr lang="en-US" sz="2400" spc="-15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29560526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35" presetClass="path" presetSubtype="0" accel="50000" decel="50000" fill="hold" grpId="1" nodeType="withEffect">
                                  <p:stCondLst>
                                    <p:cond delay="0"/>
                                  </p:stCondLst>
                                  <p:childTnLst>
                                    <p:animMotion origin="layout" path="M 0.14271 -2.85141E-6 L -2.36111E-6 -2.85141E-6 " pathEditMode="relative" rAng="0" ptsTypes="AA">
                                      <p:cBhvr>
                                        <p:cTn id="12" dur="1000" fill="hold"/>
                                        <p:tgtEl>
                                          <p:spTgt spid="9"/>
                                        </p:tgtEl>
                                        <p:attrNameLst>
                                          <p:attrName>ppt_x</p:attrName>
                                          <p:attrName>ppt_y</p:attrName>
                                        </p:attrNameLst>
                                      </p:cBhvr>
                                      <p:rCtr x="-7135" y="0"/>
                                    </p:animMotion>
                                  </p:childTnLst>
                                </p:cTn>
                              </p:par>
                              <p:par>
                                <p:cTn id="13" presetID="10" presetClass="entr" presetSubtype="0" fill="hold" grpId="0" nodeType="withEffect">
                                  <p:stCondLst>
                                    <p:cond delay="125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4"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BF545-EFFD-7824-6532-CE9F69A657B9}"/>
            </a:ext>
          </a:extLst>
        </p:cNvPr>
        <p:cNvGrpSpPr/>
        <p:nvPr/>
      </p:nvGrpSpPr>
      <p:grpSpPr>
        <a:xfrm>
          <a:off x="0" y="0"/>
          <a:ext cx="0" cy="0"/>
          <a:chOff x="0" y="0"/>
          <a:chExt cx="0" cy="0"/>
        </a:xfrm>
      </p:grpSpPr>
      <p:sp>
        <p:nvSpPr>
          <p:cNvPr id="9" name="Полилиния: фигура 8">
            <a:extLst>
              <a:ext uri="{FF2B5EF4-FFF2-40B4-BE49-F238E27FC236}">
                <a16:creationId xmlns:a16="http://schemas.microsoft.com/office/drawing/2014/main" id="{84E82D27-4320-2F09-05D0-6C3C50155DEE}"/>
              </a:ext>
            </a:extLst>
          </p:cNvPr>
          <p:cNvSpPr/>
          <p:nvPr/>
        </p:nvSpPr>
        <p:spPr>
          <a:xfrm rot="5400000">
            <a:off x="7303996" y="-695229"/>
            <a:ext cx="10288585" cy="11679050"/>
          </a:xfrm>
          <a:custGeom>
            <a:avLst/>
            <a:gdLst>
              <a:gd name="connsiteX0" fmla="*/ 6669762 w 6669762"/>
              <a:gd name="connsiteY0" fmla="*/ 0 h 10288587"/>
              <a:gd name="connsiteX1" fmla="*/ 0 w 6669762"/>
              <a:gd name="connsiteY1" fmla="*/ 0 h 10288587"/>
              <a:gd name="connsiteX2" fmla="*/ 0 w 6669762"/>
              <a:gd name="connsiteY2" fmla="*/ 10288587 h 10288587"/>
              <a:gd name="connsiteX3" fmla="*/ 6669762 w 6669762"/>
              <a:gd name="connsiteY3" fmla="*/ 10288587 h 10288587"/>
            </a:gdLst>
            <a:ahLst/>
            <a:cxnLst>
              <a:cxn ang="0">
                <a:pos x="connsiteX0" y="connsiteY0"/>
              </a:cxn>
              <a:cxn ang="0">
                <a:pos x="connsiteX1" y="connsiteY1"/>
              </a:cxn>
              <a:cxn ang="0">
                <a:pos x="connsiteX2" y="connsiteY2"/>
              </a:cxn>
              <a:cxn ang="0">
                <a:pos x="connsiteX3" y="connsiteY3"/>
              </a:cxn>
            </a:cxnLst>
            <a:rect l="l" t="t" r="r" b="b"/>
            <a:pathLst>
              <a:path w="6669762" h="10288587">
                <a:moveTo>
                  <a:pt x="6669762" y="0"/>
                </a:moveTo>
                <a:lnTo>
                  <a:pt x="0" y="0"/>
                </a:lnTo>
                <a:lnTo>
                  <a:pt x="0" y="10288587"/>
                </a:lnTo>
                <a:lnTo>
                  <a:pt x="6669762" y="10288587"/>
                </a:lnTo>
                <a:close/>
              </a:path>
            </a:pathLst>
          </a:custGeom>
          <a:solidFill>
            <a:schemeClr val="accent4"/>
          </a:solidFill>
          <a:ln w="76200">
            <a:noFill/>
          </a:ln>
          <a:effectLst/>
        </p:spPr>
        <p:txBody>
          <a:bodyPr vert="horz" wrap="square" lIns="91440" tIns="45720" rIns="91440" bIns="45720" numCol="1" anchor="t" anchorCtr="0" compatLnSpc="1">
            <a:prstTxWarp prst="textNoShape">
              <a:avLst/>
            </a:prstTxWarp>
            <a:noAutofit/>
          </a:bodyPr>
          <a:lstStyle/>
          <a:p>
            <a:pPr marL="342900" indent="-342900" defTabSz="1371600" eaLnBrk="1" hangingPunct="1">
              <a:lnSpc>
                <a:spcPct val="90000"/>
              </a:lnSpc>
              <a:spcBef>
                <a:spcPts val="1500"/>
              </a:spcBef>
              <a:buFont typeface="Arial" panose="020B0604020202020204" pitchFamily="34" charset="0"/>
              <a:buChar char="•"/>
            </a:pPr>
            <a:endParaRPr lang="ru-RU" sz="100">
              <a:solidFill>
                <a:schemeClr val="tx1"/>
              </a:solidFill>
              <a:latin typeface="Calibri" panose="020F0502020204030204" pitchFamily="34" charset="0"/>
            </a:endParaRPr>
          </a:p>
        </p:txBody>
      </p:sp>
      <p:sp>
        <p:nvSpPr>
          <p:cNvPr id="14" name="TextBox 13">
            <a:extLst>
              <a:ext uri="{FF2B5EF4-FFF2-40B4-BE49-F238E27FC236}">
                <a16:creationId xmlns:a16="http://schemas.microsoft.com/office/drawing/2014/main" id="{C1B64E91-7994-38B2-5AFF-D2859B6612AD}"/>
              </a:ext>
            </a:extLst>
          </p:cNvPr>
          <p:cNvSpPr txBox="1"/>
          <p:nvPr/>
        </p:nvSpPr>
        <p:spPr>
          <a:xfrm>
            <a:off x="6804043" y="69427"/>
            <a:ext cx="10529800" cy="830997"/>
          </a:xfrm>
          <a:prstGeom prst="rect">
            <a:avLst/>
          </a:prstGeom>
          <a:noFill/>
        </p:spPr>
        <p:txBody>
          <a:bodyPr wrap="square" rtlCol="0">
            <a:spAutoFit/>
          </a:bodyPr>
          <a:lstStyle/>
          <a:p>
            <a:r>
              <a:rPr lang="en-US" sz="48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Research Application</a:t>
            </a:r>
            <a:endParaRPr lang="en-US" sz="7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endParaRPr>
          </a:p>
        </p:txBody>
      </p:sp>
      <p:pic>
        <p:nvPicPr>
          <p:cNvPr id="4" name="Picture Placeholder 3">
            <a:extLst>
              <a:ext uri="{FF2B5EF4-FFF2-40B4-BE49-F238E27FC236}">
                <a16:creationId xmlns:a16="http://schemas.microsoft.com/office/drawing/2014/main" id="{A9894CAE-532B-AE09-5FD2-6A5F0795CD62}"/>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1640" r="21640"/>
          <a:stretch/>
        </p:blipFill>
        <p:spPr>
          <a:xfrm>
            <a:off x="0" y="0"/>
            <a:ext cx="6608763" cy="10288588"/>
          </a:xfrm>
        </p:spPr>
      </p:pic>
      <p:sp>
        <p:nvSpPr>
          <p:cNvPr id="7" name="TextBox 6">
            <a:extLst>
              <a:ext uri="{FF2B5EF4-FFF2-40B4-BE49-F238E27FC236}">
                <a16:creationId xmlns:a16="http://schemas.microsoft.com/office/drawing/2014/main" id="{22B0EED8-6AB6-A568-8EC1-E60B37A3B7FC}"/>
              </a:ext>
            </a:extLst>
          </p:cNvPr>
          <p:cNvSpPr txBox="1"/>
          <p:nvPr/>
        </p:nvSpPr>
        <p:spPr>
          <a:xfrm>
            <a:off x="6263716" y="941988"/>
            <a:ext cx="11070127" cy="10002738"/>
          </a:xfrm>
          <a:prstGeom prst="rect">
            <a:avLst/>
          </a:prstGeom>
          <a:noFill/>
        </p:spPr>
        <p:txBody>
          <a:bodyPr wrap="square" rtlCol="0">
            <a:spAutoFit/>
          </a:bodyPr>
          <a:lstStyle/>
          <a:p>
            <a:pPr lvl="1" defTabSz="360000">
              <a:lnSpc>
                <a:spcPct val="150000"/>
              </a:lnSpc>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Fairness &amp; Accountability</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Human-in-the-loop review processes</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AI can suggest themes or codes, but researchers validate, correct, and take responsibility for the final analysis</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Impact assessments before deploying AI</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Agencies conduct internal AI impact assessments (similar to DPIAs) to evaluate risks, potential biases, and mitigations</a:t>
            </a:r>
          </a:p>
          <a:p>
            <a:pPr lvl="1" defTabSz="360000">
              <a:lnSpc>
                <a:spcPct val="150000"/>
              </a:lnSpc>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Contestability &amp; Redress</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Participants are given a clear channel to request:</a:t>
            </a:r>
          </a:p>
          <a:p>
            <a:pPr marL="2520052" lvl="3"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correction of AI-generated classifications</a:t>
            </a:r>
          </a:p>
          <a:p>
            <a:pPr marL="2520052" lvl="3"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removal of their data from automated analyses</a:t>
            </a:r>
          </a:p>
          <a:p>
            <a:pPr marL="2520052" lvl="3"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 explanation of how their answers were processed</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 Audit trails for AI outputs</a:t>
            </a:r>
          </a:p>
          <a:p>
            <a:pPr marL="2520052" lvl="3"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All AI transformations are logged (input → model → output), allowing errors to be traced and corrected</a:t>
            </a:r>
          </a:p>
          <a:p>
            <a:pPr marL="1832435" lvl="2" indent="-457200" defTabSz="360000">
              <a:lnSpc>
                <a:spcPct val="150000"/>
              </a:lnSpc>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Alternative non-AI analysis options</a:t>
            </a:r>
          </a:p>
          <a:p>
            <a:pPr lvl="2" defTabSz="360000">
              <a:lnSpc>
                <a:spcPct val="150000"/>
              </a:lnSpc>
            </a:pPr>
            <a:endParaRPr lang="en-US"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defTabSz="360000">
              <a:lnSpc>
                <a:spcPct val="150000"/>
              </a:lnSpc>
            </a:pPr>
            <a:endParaRPr lang="en-US" sz="2400" spc="-15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8710199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35" presetClass="path" presetSubtype="0" accel="50000" decel="50000" fill="hold" grpId="1" nodeType="withEffect">
                                  <p:stCondLst>
                                    <p:cond delay="0"/>
                                  </p:stCondLst>
                                  <p:childTnLst>
                                    <p:animMotion origin="layout" path="M 0.14271 -2.85141E-6 L -2.36111E-6 -2.85141E-6 " pathEditMode="relative" rAng="0" ptsTypes="AA">
                                      <p:cBhvr>
                                        <p:cTn id="12" dur="1000" fill="hold"/>
                                        <p:tgtEl>
                                          <p:spTgt spid="9"/>
                                        </p:tgtEl>
                                        <p:attrNameLst>
                                          <p:attrName>ppt_x</p:attrName>
                                          <p:attrName>ppt_y</p:attrName>
                                        </p:attrNameLst>
                                      </p:cBhvr>
                                      <p:rCtr x="-7135" y="0"/>
                                    </p:animMotion>
                                  </p:childTnLst>
                                </p:cTn>
                              </p:par>
                              <p:par>
                                <p:cTn id="13" presetID="10" presetClass="entr" presetSubtype="0" fill="hold" grpId="0" nodeType="withEffect">
                                  <p:stCondLst>
                                    <p:cond delay="125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4"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EB0FA-9349-8C52-1A41-8C350697AD72}"/>
            </a:ext>
          </a:extLst>
        </p:cNvPr>
        <p:cNvGrpSpPr/>
        <p:nvPr/>
      </p:nvGrpSpPr>
      <p:grpSpPr>
        <a:xfrm>
          <a:off x="0" y="0"/>
          <a:ext cx="0" cy="0"/>
          <a:chOff x="0" y="0"/>
          <a:chExt cx="0" cy="0"/>
        </a:xfrm>
      </p:grpSpPr>
      <p:sp>
        <p:nvSpPr>
          <p:cNvPr id="9" name="Полилиния: фигура 8">
            <a:extLst>
              <a:ext uri="{FF2B5EF4-FFF2-40B4-BE49-F238E27FC236}">
                <a16:creationId xmlns:a16="http://schemas.microsoft.com/office/drawing/2014/main" id="{C7811918-E5C7-3B1D-0D52-DAE8F5C28689}"/>
              </a:ext>
            </a:extLst>
          </p:cNvPr>
          <p:cNvSpPr/>
          <p:nvPr/>
        </p:nvSpPr>
        <p:spPr>
          <a:xfrm rot="5400000">
            <a:off x="7264239" y="-695229"/>
            <a:ext cx="10288585" cy="11679050"/>
          </a:xfrm>
          <a:custGeom>
            <a:avLst/>
            <a:gdLst>
              <a:gd name="connsiteX0" fmla="*/ 6669762 w 6669762"/>
              <a:gd name="connsiteY0" fmla="*/ 0 h 10288587"/>
              <a:gd name="connsiteX1" fmla="*/ 0 w 6669762"/>
              <a:gd name="connsiteY1" fmla="*/ 0 h 10288587"/>
              <a:gd name="connsiteX2" fmla="*/ 0 w 6669762"/>
              <a:gd name="connsiteY2" fmla="*/ 10288587 h 10288587"/>
              <a:gd name="connsiteX3" fmla="*/ 6669762 w 6669762"/>
              <a:gd name="connsiteY3" fmla="*/ 10288587 h 10288587"/>
            </a:gdLst>
            <a:ahLst/>
            <a:cxnLst>
              <a:cxn ang="0">
                <a:pos x="connsiteX0" y="connsiteY0"/>
              </a:cxn>
              <a:cxn ang="0">
                <a:pos x="connsiteX1" y="connsiteY1"/>
              </a:cxn>
              <a:cxn ang="0">
                <a:pos x="connsiteX2" y="connsiteY2"/>
              </a:cxn>
              <a:cxn ang="0">
                <a:pos x="connsiteX3" y="connsiteY3"/>
              </a:cxn>
            </a:cxnLst>
            <a:rect l="l" t="t" r="r" b="b"/>
            <a:pathLst>
              <a:path w="6669762" h="10288587">
                <a:moveTo>
                  <a:pt x="6669762" y="0"/>
                </a:moveTo>
                <a:lnTo>
                  <a:pt x="0" y="0"/>
                </a:lnTo>
                <a:lnTo>
                  <a:pt x="0" y="10288587"/>
                </a:lnTo>
                <a:lnTo>
                  <a:pt x="6669762" y="10288587"/>
                </a:lnTo>
                <a:close/>
              </a:path>
            </a:pathLst>
          </a:custGeom>
          <a:solidFill>
            <a:schemeClr val="accent4"/>
          </a:solidFill>
          <a:ln w="76200">
            <a:noFill/>
          </a:ln>
          <a:effectLst/>
        </p:spPr>
        <p:txBody>
          <a:bodyPr vert="horz" wrap="square" lIns="91440" tIns="45720" rIns="91440" bIns="45720" numCol="1" anchor="t" anchorCtr="0" compatLnSpc="1">
            <a:prstTxWarp prst="textNoShape">
              <a:avLst/>
            </a:prstTxWarp>
            <a:noAutofit/>
          </a:bodyPr>
          <a:lstStyle/>
          <a:p>
            <a:pPr marL="342900" indent="-342900" defTabSz="1371600" eaLnBrk="1" hangingPunct="1">
              <a:lnSpc>
                <a:spcPct val="90000"/>
              </a:lnSpc>
              <a:spcBef>
                <a:spcPts val="1500"/>
              </a:spcBef>
              <a:buFont typeface="Arial" panose="020B0604020202020204" pitchFamily="34" charset="0"/>
              <a:buChar char="•"/>
            </a:pPr>
            <a:endParaRPr lang="ru-RU" sz="100">
              <a:solidFill>
                <a:schemeClr val="tx1"/>
              </a:solidFill>
              <a:latin typeface="Calibri" panose="020F0502020204030204" pitchFamily="34" charset="0"/>
            </a:endParaRPr>
          </a:p>
        </p:txBody>
      </p:sp>
      <p:sp>
        <p:nvSpPr>
          <p:cNvPr id="14" name="TextBox 13">
            <a:extLst>
              <a:ext uri="{FF2B5EF4-FFF2-40B4-BE49-F238E27FC236}">
                <a16:creationId xmlns:a16="http://schemas.microsoft.com/office/drawing/2014/main" id="{46D93397-4A08-3BA4-98FF-92BB254199EF}"/>
              </a:ext>
            </a:extLst>
          </p:cNvPr>
          <p:cNvSpPr txBox="1"/>
          <p:nvPr/>
        </p:nvSpPr>
        <p:spPr>
          <a:xfrm>
            <a:off x="6804043" y="214901"/>
            <a:ext cx="10529800" cy="830997"/>
          </a:xfrm>
          <a:prstGeom prst="rect">
            <a:avLst/>
          </a:prstGeom>
          <a:noFill/>
        </p:spPr>
        <p:txBody>
          <a:bodyPr wrap="square" rtlCol="0">
            <a:spAutoFit/>
          </a:bodyPr>
          <a:lstStyle/>
          <a:p>
            <a:r>
              <a:rPr lang="en-US" sz="48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Research Application</a:t>
            </a:r>
            <a:endParaRPr lang="en-US" sz="7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endParaRPr>
          </a:p>
        </p:txBody>
      </p:sp>
      <p:pic>
        <p:nvPicPr>
          <p:cNvPr id="4" name="Picture Placeholder 3">
            <a:extLst>
              <a:ext uri="{FF2B5EF4-FFF2-40B4-BE49-F238E27FC236}">
                <a16:creationId xmlns:a16="http://schemas.microsoft.com/office/drawing/2014/main" id="{BB858AE4-10F1-4131-CEB6-300386383CD1}"/>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1640" r="21640"/>
          <a:stretch/>
        </p:blipFill>
        <p:spPr>
          <a:xfrm>
            <a:off x="0" y="0"/>
            <a:ext cx="6608763" cy="10288588"/>
          </a:xfrm>
        </p:spPr>
      </p:pic>
      <p:sp>
        <p:nvSpPr>
          <p:cNvPr id="7" name="TextBox 6">
            <a:extLst>
              <a:ext uri="{FF2B5EF4-FFF2-40B4-BE49-F238E27FC236}">
                <a16:creationId xmlns:a16="http://schemas.microsoft.com/office/drawing/2014/main" id="{31025FB3-8FE8-40F2-EAB2-C5C1769A2318}"/>
              </a:ext>
            </a:extLst>
          </p:cNvPr>
          <p:cNvSpPr txBox="1"/>
          <p:nvPr/>
        </p:nvSpPr>
        <p:spPr>
          <a:xfrm>
            <a:off x="6414339" y="1800028"/>
            <a:ext cx="10529800" cy="7048083"/>
          </a:xfrm>
          <a:prstGeom prst="rect">
            <a:avLst/>
          </a:prstGeom>
          <a:noFill/>
        </p:spPr>
        <p:txBody>
          <a:bodyPr wrap="square" rtlCol="0">
            <a:spAutoFit/>
          </a:bodyPr>
          <a:lstStyle/>
          <a:p>
            <a:pPr lvl="1" defTabSz="360000">
              <a:lnSpc>
                <a:spcPct val="150000"/>
              </a:lnSpc>
            </a:pPr>
            <a:r>
              <a:rPr lang="en-US"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Security  &amp; Robustness</a:t>
            </a:r>
          </a:p>
          <a:p>
            <a:pPr marL="1718135" lvl="2"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Secure handling of participant data in AI pipelines</a:t>
            </a:r>
          </a:p>
          <a:p>
            <a:pPr marL="2405752" lvl="3"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AI models used to analyse open-text responses are hosted in secure environments, with strict role-based access</a:t>
            </a:r>
          </a:p>
          <a:p>
            <a:pPr lvl="3"/>
            <a:endPar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718135" lvl="2"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Controlled data minimisation workflows</a:t>
            </a:r>
          </a:p>
          <a:p>
            <a:pPr marL="2405752" lvl="3"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When data is exported for machine learning, PII is removed or hashed by default, reducing risk if a model or dataset is compromised</a:t>
            </a:r>
          </a:p>
          <a:p>
            <a:pPr lvl="2"/>
            <a:endPar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718135" lvl="2"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Vendor due diligence for AI tools</a:t>
            </a:r>
          </a:p>
          <a:p>
            <a:pPr marL="2405752" lvl="3"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The agency obtains assurance through risk assessment or security certifications (ISO 27001, SOC 2) from analytics vendors or LLM platforms before integrating them</a:t>
            </a:r>
          </a:p>
          <a:p>
            <a:pPr lvl="3"/>
            <a:endPar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a:p>
            <a:pPr marL="1718135" lvl="2" indent="-342900">
              <a:buFont typeface="Wingdings" panose="05000000000000000000" pitchFamily="2" charset="2"/>
              <a:buChar char="Ø"/>
            </a:pP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Use </a:t>
            </a:r>
            <a:r>
              <a:rPr lang="en-GB"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licensed </a:t>
            </a: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versions of AI tools, enable </a:t>
            </a:r>
            <a:r>
              <a:rPr lang="en-GB"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MFA</a:t>
            </a:r>
            <a:r>
              <a:rPr lang="en-GB" sz="24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 and </a:t>
            </a:r>
            <a:r>
              <a:rPr lang="en-GB" sz="2400" b="1"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disable machine learning </a:t>
            </a:r>
          </a:p>
          <a:p>
            <a:pPr defTabSz="360000">
              <a:lnSpc>
                <a:spcPct val="150000"/>
              </a:lnSpc>
            </a:pPr>
            <a:endParaRPr lang="en-US" sz="2400" spc="-150" dirty="0">
              <a:solidFill>
                <a:schemeClr val="bg2"/>
              </a:solidFill>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32560208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35" presetClass="path" presetSubtype="0" accel="50000" decel="50000" fill="hold" grpId="1" nodeType="withEffect">
                                  <p:stCondLst>
                                    <p:cond delay="0"/>
                                  </p:stCondLst>
                                  <p:childTnLst>
                                    <p:animMotion origin="layout" path="M 0.14271 -2.85141E-6 L -2.36111E-6 -2.85141E-6 " pathEditMode="relative" rAng="0" ptsTypes="AA">
                                      <p:cBhvr>
                                        <p:cTn id="12" dur="1000" fill="hold"/>
                                        <p:tgtEl>
                                          <p:spTgt spid="9"/>
                                        </p:tgtEl>
                                        <p:attrNameLst>
                                          <p:attrName>ppt_x</p:attrName>
                                          <p:attrName>ppt_y</p:attrName>
                                        </p:attrNameLst>
                                      </p:cBhvr>
                                      <p:rCtr x="-7135" y="0"/>
                                    </p:animMotion>
                                  </p:childTnLst>
                                </p:cTn>
                              </p:par>
                              <p:par>
                                <p:cTn id="13" presetID="10" presetClass="entr" presetSubtype="0" fill="hold" grpId="0" nodeType="withEffect">
                                  <p:stCondLst>
                                    <p:cond delay="125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4" grpId="0"/>
      <p:bldP spid="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D34862-BC9F-05DA-BB7E-6990395688BE}"/>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6665CF6D-7C75-E61E-1CA0-180602303937}"/>
              </a:ext>
            </a:extLst>
          </p:cNvPr>
          <p:cNvSpPr/>
          <p:nvPr/>
        </p:nvSpPr>
        <p:spPr>
          <a:xfrm>
            <a:off x="0" y="0"/>
            <a:ext cx="10597752"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22" name="Полилиния 21">
            <a:extLst>
              <a:ext uri="{FF2B5EF4-FFF2-40B4-BE49-F238E27FC236}">
                <a16:creationId xmlns:a16="http://schemas.microsoft.com/office/drawing/2014/main" id="{499740F1-97E4-BC53-0B67-9AA73C23D073}"/>
              </a:ext>
            </a:extLst>
          </p:cNvPr>
          <p:cNvSpPr/>
          <p:nvPr/>
        </p:nvSpPr>
        <p:spPr>
          <a:xfrm rot="10800000">
            <a:off x="4919673" y="-27353"/>
            <a:ext cx="13368327" cy="10315941"/>
          </a:xfrm>
          <a:custGeom>
            <a:avLst/>
            <a:gdLst>
              <a:gd name="connsiteX0" fmla="*/ 11972511 w 13368327"/>
              <a:gd name="connsiteY0" fmla="*/ 10315941 h 10315941"/>
              <a:gd name="connsiteX1" fmla="*/ 0 w 13368327"/>
              <a:gd name="connsiteY1" fmla="*/ 10315941 h 10315941"/>
              <a:gd name="connsiteX2" fmla="*/ 0 w 13368327"/>
              <a:gd name="connsiteY2" fmla="*/ 0 h 10315941"/>
              <a:gd name="connsiteX3" fmla="*/ 13368327 w 13368327"/>
              <a:gd name="connsiteY3" fmla="*/ 0 h 10315941"/>
              <a:gd name="connsiteX4" fmla="*/ 11406951 w 13368327"/>
              <a:gd name="connsiteY4" fmla="*/ 10288588 h 10315941"/>
              <a:gd name="connsiteX5" fmla="*/ 11976288 w 13368327"/>
              <a:gd name="connsiteY5" fmla="*/ 10288588 h 103159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368327" h="10315941">
                <a:moveTo>
                  <a:pt x="11972511" y="10315941"/>
                </a:moveTo>
                <a:lnTo>
                  <a:pt x="0" y="10315941"/>
                </a:lnTo>
                <a:lnTo>
                  <a:pt x="0" y="0"/>
                </a:lnTo>
                <a:lnTo>
                  <a:pt x="13368327" y="0"/>
                </a:lnTo>
                <a:lnTo>
                  <a:pt x="11406951" y="10288588"/>
                </a:lnTo>
                <a:lnTo>
                  <a:pt x="11976288" y="10288588"/>
                </a:lnTo>
                <a:close/>
              </a:path>
            </a:pathLst>
          </a:custGeom>
          <a:solidFill>
            <a:schemeClr val="bg2">
              <a:lumMod val="95000"/>
              <a:alpha val="6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TextBox 3">
            <a:extLst>
              <a:ext uri="{FF2B5EF4-FFF2-40B4-BE49-F238E27FC236}">
                <a16:creationId xmlns:a16="http://schemas.microsoft.com/office/drawing/2014/main" id="{AB7C6351-EA0F-6024-7BE2-2F112B34C431}"/>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21" name="Shape 2591">
            <a:extLst>
              <a:ext uri="{FF2B5EF4-FFF2-40B4-BE49-F238E27FC236}">
                <a16:creationId xmlns:a16="http://schemas.microsoft.com/office/drawing/2014/main" id="{E49AC52A-9BFD-126F-9443-13DE1D40BFC9}"/>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3" name="TextBox 12">
            <a:extLst>
              <a:ext uri="{FF2B5EF4-FFF2-40B4-BE49-F238E27FC236}">
                <a16:creationId xmlns:a16="http://schemas.microsoft.com/office/drawing/2014/main" id="{780C9ADA-9AA5-087C-66AF-8499C6A9F791}"/>
              </a:ext>
            </a:extLst>
          </p:cNvPr>
          <p:cNvSpPr txBox="1"/>
          <p:nvPr/>
        </p:nvSpPr>
        <p:spPr>
          <a:xfrm>
            <a:off x="4919673" y="242838"/>
            <a:ext cx="12763020" cy="784830"/>
          </a:xfrm>
          <a:prstGeom prst="rect">
            <a:avLst/>
          </a:prstGeom>
          <a:noFill/>
        </p:spPr>
        <p:txBody>
          <a:bodyPr wrap="square" rtlCol="0">
            <a:spAutoFit/>
          </a:bodyPr>
          <a:lstStyle/>
          <a:p>
            <a:r>
              <a:rPr lang="en-US" sz="45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Security Feature Examples</a:t>
            </a:r>
          </a:p>
        </p:txBody>
      </p:sp>
      <p:pic>
        <p:nvPicPr>
          <p:cNvPr id="2" name="Picture 1" descr="A screenshot of a computer&#10;&#10;AI-generated content may be incorrect.">
            <a:extLst>
              <a:ext uri="{FF2B5EF4-FFF2-40B4-BE49-F238E27FC236}">
                <a16:creationId xmlns:a16="http://schemas.microsoft.com/office/drawing/2014/main" id="{7DB6051F-FF87-BF3E-1F59-3B619F4950FD}"/>
              </a:ext>
            </a:extLst>
          </p:cNvPr>
          <p:cNvPicPr>
            <a:picLocks noChangeAspect="1"/>
          </p:cNvPicPr>
          <p:nvPr/>
        </p:nvPicPr>
        <p:blipFill rotWithShape="1">
          <a:blip r:embed="rId3"/>
          <a:srcRect l="19056" t="17333" r="20896" b="12152"/>
          <a:stretch>
            <a:fillRect/>
          </a:stretch>
        </p:blipFill>
        <p:spPr bwMode="auto">
          <a:xfrm>
            <a:off x="370041" y="2387467"/>
            <a:ext cx="8196248" cy="5414716"/>
          </a:xfrm>
          <a:prstGeom prst="rect">
            <a:avLst/>
          </a:prstGeom>
          <a:ln>
            <a:noFill/>
          </a:ln>
          <a:extLst>
            <a:ext uri="{53640926-AAD7-44D8-BBD7-CCE9431645EC}">
              <a14:shadowObscured xmlns:a14="http://schemas.microsoft.com/office/drawing/2010/main"/>
            </a:ext>
          </a:extLst>
        </p:spPr>
      </p:pic>
      <p:pic>
        <p:nvPicPr>
          <p:cNvPr id="6" name="Picture 5" descr="A screenshot of a computer&#10;&#10;AI-generated content may be incorrect.">
            <a:extLst>
              <a:ext uri="{FF2B5EF4-FFF2-40B4-BE49-F238E27FC236}">
                <a16:creationId xmlns:a16="http://schemas.microsoft.com/office/drawing/2014/main" id="{44468D1A-1498-02D2-E0E7-EAD4F1DA76BB}"/>
              </a:ext>
            </a:extLst>
          </p:cNvPr>
          <p:cNvPicPr>
            <a:picLocks noChangeAspect="1"/>
          </p:cNvPicPr>
          <p:nvPr/>
        </p:nvPicPr>
        <p:blipFill rotWithShape="1">
          <a:blip r:embed="rId4"/>
          <a:srcRect l="68801" t="10834" b="9395"/>
          <a:stretch>
            <a:fillRect/>
          </a:stretch>
        </p:blipFill>
        <p:spPr bwMode="auto">
          <a:xfrm>
            <a:off x="11457924" y="1283356"/>
            <a:ext cx="5969904" cy="8331477"/>
          </a:xfrm>
          <a:prstGeom prst="rect">
            <a:avLst/>
          </a:prstGeom>
          <a:ln>
            <a:noFill/>
          </a:ln>
          <a:extLst>
            <a:ext uri="{53640926-AAD7-44D8-BBD7-CCE9431645EC}">
              <a14:shadowObscured xmlns:a14="http://schemas.microsoft.com/office/drawing/2010/main"/>
            </a:ext>
          </a:extLst>
        </p:spPr>
      </p:pic>
      <p:sp>
        <p:nvSpPr>
          <p:cNvPr id="7" name="Rectangle 6">
            <a:extLst>
              <a:ext uri="{FF2B5EF4-FFF2-40B4-BE49-F238E27FC236}">
                <a16:creationId xmlns:a16="http://schemas.microsoft.com/office/drawing/2014/main" id="{9C2CF920-D1DD-06BA-5F15-DCA83231A1E9}"/>
              </a:ext>
            </a:extLst>
          </p:cNvPr>
          <p:cNvSpPr/>
          <p:nvPr/>
        </p:nvSpPr>
        <p:spPr>
          <a:xfrm>
            <a:off x="12665899" y="1552926"/>
            <a:ext cx="3553953" cy="780946"/>
          </a:xfrm>
          <a:prstGeom prst="rect">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COPILOT – ENTERPRISE DATA PROTECTION</a:t>
            </a:r>
            <a:endParaRPr lang="en-GB" dirty="0"/>
          </a:p>
        </p:txBody>
      </p:sp>
      <p:sp>
        <p:nvSpPr>
          <p:cNvPr id="8" name="Rectangle 7">
            <a:extLst>
              <a:ext uri="{FF2B5EF4-FFF2-40B4-BE49-F238E27FC236}">
                <a16:creationId xmlns:a16="http://schemas.microsoft.com/office/drawing/2014/main" id="{20A96721-4DEE-4FBD-8B3E-92AB3D332405}"/>
              </a:ext>
            </a:extLst>
          </p:cNvPr>
          <p:cNvSpPr/>
          <p:nvPr/>
        </p:nvSpPr>
        <p:spPr>
          <a:xfrm>
            <a:off x="370041" y="1235311"/>
            <a:ext cx="3553953" cy="780946"/>
          </a:xfrm>
          <a:prstGeom prst="rect">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CHAT GPT 5 – DISABLE MODEL TRAINING</a:t>
            </a:r>
            <a:endParaRPr lang="en-GB" dirty="0"/>
          </a:p>
        </p:txBody>
      </p:sp>
      <p:sp>
        <p:nvSpPr>
          <p:cNvPr id="9" name="Rectangle 8">
            <a:extLst>
              <a:ext uri="{FF2B5EF4-FFF2-40B4-BE49-F238E27FC236}">
                <a16:creationId xmlns:a16="http://schemas.microsoft.com/office/drawing/2014/main" id="{597F886F-9C5D-85EB-710D-0BE10C3B200A}"/>
              </a:ext>
            </a:extLst>
          </p:cNvPr>
          <p:cNvSpPr/>
          <p:nvPr/>
        </p:nvSpPr>
        <p:spPr>
          <a:xfrm>
            <a:off x="370041" y="7972948"/>
            <a:ext cx="5906068" cy="1747634"/>
          </a:xfrm>
          <a:prstGeom prst="rect">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Chat GPT</a:t>
            </a:r>
          </a:p>
          <a:p>
            <a:pPr marL="342900" indent="-342900">
              <a:buFont typeface="Arial" panose="020B0604020202020204" pitchFamily="34" charset="0"/>
              <a:buChar char="•"/>
            </a:pPr>
            <a:r>
              <a:rPr lang="en-GB" sz="20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click your profile icon</a:t>
            </a:r>
          </a:p>
          <a:p>
            <a:pPr marL="342900" indent="-342900">
              <a:buFont typeface="Arial" panose="020B0604020202020204" pitchFamily="34" charset="0"/>
              <a:buChar char="•"/>
            </a:pPr>
            <a:r>
              <a:rPr lang="en-GB" sz="20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Select Settings</a:t>
            </a:r>
          </a:p>
          <a:p>
            <a:pPr marL="342900" indent="-342900">
              <a:buFont typeface="Arial" panose="020B0604020202020204" pitchFamily="34" charset="0"/>
              <a:buChar char="•"/>
            </a:pPr>
            <a:r>
              <a:rPr lang="en-GB" sz="20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Go to Data Controls</a:t>
            </a:r>
          </a:p>
          <a:p>
            <a:pPr marL="342900" indent="-342900">
              <a:buFont typeface="Arial" panose="020B0604020202020204" pitchFamily="34" charset="0"/>
              <a:buChar char="•"/>
            </a:pPr>
            <a:r>
              <a:rPr lang="en-GB" sz="2000" dirty="0">
                <a:solidFill>
                  <a:schemeClr val="bg2"/>
                </a:solidFill>
                <a:latin typeface="Roboto Light" panose="02000000000000000000" pitchFamily="2" charset="0"/>
                <a:ea typeface="Roboto Light" panose="02000000000000000000" pitchFamily="2" charset="0"/>
                <a:cs typeface="Roboto Light" panose="02000000000000000000" pitchFamily="2" charset="0"/>
              </a:rPr>
              <a:t>Turn Off “Improve the model for everyone"</a:t>
            </a:r>
          </a:p>
        </p:txBody>
      </p:sp>
    </p:spTree>
    <p:extLst>
      <p:ext uri="{BB962C8B-B14F-4D97-AF65-F5344CB8AC3E}">
        <p14:creationId xmlns:p14="http://schemas.microsoft.com/office/powerpoint/2010/main" val="1418906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14:presetBounceEnd="40000">
                                      <p:stCondLst>
                                        <p:cond delay="1000"/>
                                      </p:stCondLst>
                                      <p:childTnLst>
                                        <p:set>
                                          <p:cBhvr>
                                            <p:cTn id="6" dur="1" fill="hold">
                                              <p:stCondLst>
                                                <p:cond delay="0"/>
                                              </p:stCondLst>
                                            </p:cTn>
                                            <p:tgtEl>
                                              <p:spTgt spid="26"/>
                                            </p:tgtEl>
                                            <p:attrNameLst>
                                              <p:attrName>style.visibility</p:attrName>
                                            </p:attrNameLst>
                                          </p:cBhvr>
                                          <p:to>
                                            <p:strVal val="visible"/>
                                          </p:to>
                                        </p:set>
                                        <p:anim calcmode="lin" valueType="num" p14:bounceEnd="40000">
                                          <p:cBhvr additive="base">
                                            <p:cTn id="7"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8" dur="900" fill="hold"/>
                                            <p:tgtEl>
                                              <p:spTgt spid="26"/>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14:presetBounceEnd="40000">
                                      <p:stCondLst>
                                        <p:cond delay="1500"/>
                                      </p:stCondLst>
                                      <p:childTnLst>
                                        <p:set>
                                          <p:cBhvr>
                                            <p:cTn id="10" dur="1" fill="hold">
                                              <p:stCondLst>
                                                <p:cond delay="0"/>
                                              </p:stCondLst>
                                            </p:cTn>
                                            <p:tgtEl>
                                              <p:spTgt spid="22"/>
                                            </p:tgtEl>
                                            <p:attrNameLst>
                                              <p:attrName>style.visibility</p:attrName>
                                            </p:attrNameLst>
                                          </p:cBhvr>
                                          <p:to>
                                            <p:strVal val="visible"/>
                                          </p:to>
                                        </p:set>
                                        <p:anim calcmode="lin" valueType="num" p14:bounceEnd="40000">
                                          <p:cBhvr additive="base">
                                            <p:cTn id="11" dur="900" fill="hold"/>
                                            <p:tgtEl>
                                              <p:spTgt spid="22"/>
                                            </p:tgtEl>
                                            <p:attrNameLst>
                                              <p:attrName>ppt_x</p:attrName>
                                            </p:attrNameLst>
                                          </p:cBhvr>
                                          <p:tavLst>
                                            <p:tav tm="0">
                                              <p:val>
                                                <p:strVal val="1+#ppt_w/2"/>
                                              </p:val>
                                            </p:tav>
                                            <p:tav tm="100000">
                                              <p:val>
                                                <p:strVal val="#ppt_x"/>
                                              </p:val>
                                            </p:tav>
                                          </p:tavLst>
                                        </p:anim>
                                        <p:anim calcmode="lin" valueType="num" p14:bounceEnd="40000">
                                          <p:cBhvr additive="base">
                                            <p:cTn id="12" dur="900" fill="hold"/>
                                            <p:tgtEl>
                                              <p:spTgt spid="22"/>
                                            </p:tgtEl>
                                            <p:attrNameLst>
                                              <p:attrName>ppt_y</p:attrName>
                                            </p:attrNameLst>
                                          </p:cBhvr>
                                          <p:tavLst>
                                            <p:tav tm="0">
                                              <p:val>
                                                <p:strVal val="#ppt_y"/>
                                              </p:val>
                                            </p:tav>
                                            <p:tav tm="100000">
                                              <p:val>
                                                <p:strVal val="#ppt_y"/>
                                              </p:val>
                                            </p:tav>
                                          </p:tavLst>
                                        </p:anim>
                                      </p:childTnLst>
                                    </p:cTn>
                                  </p:par>
                                  <p:par>
                                    <p:cTn id="13"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4" dur="3000" fill="hold"/>
                                            <p:tgtEl>
                                              <p:spTgt spid="26"/>
                                            </p:tgtEl>
                                            <p:attrNameLst>
                                              <p:attrName>ppt_x</p:attrName>
                                              <p:attrName>ppt_y</p:attrName>
                                            </p:attrNameLst>
                                          </p:cBhvr>
                                          <p:rCtr x="4462" y="0"/>
                                        </p:animMotion>
                                      </p:childTnLst>
                                    </p:cTn>
                                  </p:par>
                                  <p:par>
                                    <p:cTn id="15" presetID="42" presetClass="path" presetSubtype="0" repeatCount="indefinite" accel="50000" decel="50000" autoRev="1" fill="hold" grpId="1" nodeType="withEffect">
                                      <p:stCondLst>
                                        <p:cond delay="2500"/>
                                      </p:stCondLst>
                                      <p:childTnLst>
                                        <p:animMotion origin="layout" path="M -4.72222E-6 -2.85141E-6 L 0.08933 -2.85141E-6 " pathEditMode="relative" rAng="0" ptsTypes="AA">
                                          <p:cBhvr>
                                            <p:cTn id="16" dur="3000" fill="hold"/>
                                            <p:tgtEl>
                                              <p:spTgt spid="22"/>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22" grpId="0" animBg="1"/>
          <p:bldP spid="22"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900" fill="hold"/>
                                            <p:tgtEl>
                                              <p:spTgt spid="26"/>
                                            </p:tgtEl>
                                            <p:attrNameLst>
                                              <p:attrName>ppt_x</p:attrName>
                                            </p:attrNameLst>
                                          </p:cBhvr>
                                          <p:tavLst>
                                            <p:tav tm="0">
                                              <p:val>
                                                <p:strVal val="0-#ppt_w/2"/>
                                              </p:val>
                                            </p:tav>
                                            <p:tav tm="100000">
                                              <p:val>
                                                <p:strVal val="#ppt_x"/>
                                              </p:val>
                                            </p:tav>
                                          </p:tavLst>
                                        </p:anim>
                                        <p:anim calcmode="lin" valueType="num">
                                          <p:cBhvr additive="base">
                                            <p:cTn id="8" dur="900" fill="hold"/>
                                            <p:tgtEl>
                                              <p:spTgt spid="26"/>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150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900" fill="hold"/>
                                            <p:tgtEl>
                                              <p:spTgt spid="22"/>
                                            </p:tgtEl>
                                            <p:attrNameLst>
                                              <p:attrName>ppt_x</p:attrName>
                                            </p:attrNameLst>
                                          </p:cBhvr>
                                          <p:tavLst>
                                            <p:tav tm="0">
                                              <p:val>
                                                <p:strVal val="1+#ppt_w/2"/>
                                              </p:val>
                                            </p:tav>
                                            <p:tav tm="100000">
                                              <p:val>
                                                <p:strVal val="#ppt_x"/>
                                              </p:val>
                                            </p:tav>
                                          </p:tavLst>
                                        </p:anim>
                                        <p:anim calcmode="lin" valueType="num">
                                          <p:cBhvr additive="base">
                                            <p:cTn id="12" dur="900" fill="hold"/>
                                            <p:tgtEl>
                                              <p:spTgt spid="22"/>
                                            </p:tgtEl>
                                            <p:attrNameLst>
                                              <p:attrName>ppt_y</p:attrName>
                                            </p:attrNameLst>
                                          </p:cBhvr>
                                          <p:tavLst>
                                            <p:tav tm="0">
                                              <p:val>
                                                <p:strVal val="#ppt_y"/>
                                              </p:val>
                                            </p:tav>
                                            <p:tav tm="100000">
                                              <p:val>
                                                <p:strVal val="#ppt_y"/>
                                              </p:val>
                                            </p:tav>
                                          </p:tavLst>
                                        </p:anim>
                                      </p:childTnLst>
                                    </p:cTn>
                                  </p:par>
                                  <p:par>
                                    <p:cTn id="13"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4" dur="3000" fill="hold"/>
                                            <p:tgtEl>
                                              <p:spTgt spid="26"/>
                                            </p:tgtEl>
                                            <p:attrNameLst>
                                              <p:attrName>ppt_x</p:attrName>
                                              <p:attrName>ppt_y</p:attrName>
                                            </p:attrNameLst>
                                          </p:cBhvr>
                                          <p:rCtr x="4462" y="0"/>
                                        </p:animMotion>
                                      </p:childTnLst>
                                    </p:cTn>
                                  </p:par>
                                  <p:par>
                                    <p:cTn id="15" presetID="42" presetClass="path" presetSubtype="0" repeatCount="indefinite" accel="50000" decel="50000" autoRev="1" fill="hold" grpId="1" nodeType="withEffect">
                                      <p:stCondLst>
                                        <p:cond delay="2500"/>
                                      </p:stCondLst>
                                      <p:childTnLst>
                                        <p:animMotion origin="layout" path="M -4.72222E-6 -2.85141E-6 L 0.08933 -2.85141E-6 " pathEditMode="relative" rAng="0" ptsTypes="AA">
                                          <p:cBhvr>
                                            <p:cTn id="16" dur="3000" fill="hold"/>
                                            <p:tgtEl>
                                              <p:spTgt spid="22"/>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22" grpId="0" animBg="1"/>
          <p:bldP spid="22" grpId="1" animBg="1"/>
        </p:bldLst>
      </p:timing>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E12DD-E15A-CE13-9F07-1EA6E184A930}"/>
            </a:ext>
          </a:extLst>
        </p:cNvPr>
        <p:cNvGrpSpPr/>
        <p:nvPr/>
      </p:nvGrpSpPr>
      <p:grpSpPr>
        <a:xfrm>
          <a:off x="0" y="0"/>
          <a:ext cx="0" cy="0"/>
          <a:chOff x="0" y="0"/>
          <a:chExt cx="0" cy="0"/>
        </a:xfrm>
      </p:grpSpPr>
      <p:pic>
        <p:nvPicPr>
          <p:cNvPr id="5" name="Picture Placeholder 4" descr="A close-up of a armor&#10;&#10;AI-generated content may be incorrect.">
            <a:extLst>
              <a:ext uri="{FF2B5EF4-FFF2-40B4-BE49-F238E27FC236}">
                <a16:creationId xmlns:a16="http://schemas.microsoft.com/office/drawing/2014/main" id="{A609BA8D-AD61-4089-D62E-0C5A3E56FD31}"/>
              </a:ext>
            </a:extLst>
          </p:cNvPr>
          <p:cNvPicPr>
            <a:picLocks noGrp="1" noChangeAspect="1"/>
          </p:cNvPicPr>
          <p:nvPr>
            <p:ph type="pic" sz="quarter" idx="10"/>
          </p:nvPr>
        </p:nvPicPr>
        <p:blipFill>
          <a:blip r:embed="rId3">
            <a:duotone>
              <a:schemeClr val="accent4">
                <a:shade val="45000"/>
                <a:satMod val="135000"/>
              </a:schemeClr>
              <a:prstClr val="white"/>
            </a:duotone>
            <a:extLst>
              <a:ext uri="{28A0092B-C50C-407E-A947-70E740481C1C}">
                <a14:useLocalDpi xmlns:a14="http://schemas.microsoft.com/office/drawing/2010/main" val="0"/>
              </a:ext>
            </a:extLst>
          </a:blip>
          <a:srcRect l="29880" r="29880"/>
          <a:stretch>
            <a:fillRect/>
          </a:stretch>
        </p:blipFill>
        <p:spPr/>
      </p:pic>
      <p:sp>
        <p:nvSpPr>
          <p:cNvPr id="55" name="Прямоугольник 54">
            <a:extLst>
              <a:ext uri="{FF2B5EF4-FFF2-40B4-BE49-F238E27FC236}">
                <a16:creationId xmlns:a16="http://schemas.microsoft.com/office/drawing/2014/main" id="{76F729EC-260C-FD2C-2CC0-7FDA05F11C74}"/>
              </a:ext>
            </a:extLst>
          </p:cNvPr>
          <p:cNvSpPr/>
          <p:nvPr/>
        </p:nvSpPr>
        <p:spPr>
          <a:xfrm rot="10800000">
            <a:off x="6210300" y="0"/>
            <a:ext cx="12077700" cy="10288588"/>
          </a:xfrm>
          <a:prstGeom prst="rect">
            <a:avLst/>
          </a:prstGeom>
          <a:gradFill flip="none" rotWithShape="1">
            <a:gsLst>
              <a:gs pos="0">
                <a:schemeClr val="accent4">
                  <a:lumMod val="75000"/>
                </a:schemeClr>
              </a:gs>
              <a:gs pos="100000">
                <a:schemeClr val="accent4"/>
              </a:gs>
            </a:gsLst>
            <a:lin ang="132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 name="Группа 1">
            <a:extLst>
              <a:ext uri="{FF2B5EF4-FFF2-40B4-BE49-F238E27FC236}">
                <a16:creationId xmlns:a16="http://schemas.microsoft.com/office/drawing/2014/main" id="{4EE05A85-99D0-1BAB-3262-DFDEEB8C80DB}"/>
              </a:ext>
            </a:extLst>
          </p:cNvPr>
          <p:cNvGrpSpPr/>
          <p:nvPr/>
        </p:nvGrpSpPr>
        <p:grpSpPr>
          <a:xfrm>
            <a:off x="4362398" y="839889"/>
            <a:ext cx="10009658" cy="1547578"/>
            <a:chOff x="4362398" y="839889"/>
            <a:chExt cx="10009658" cy="1547578"/>
          </a:xfrm>
        </p:grpSpPr>
        <p:sp>
          <p:nvSpPr>
            <p:cNvPr id="56" name="TextBox 55">
              <a:extLst>
                <a:ext uri="{FF2B5EF4-FFF2-40B4-BE49-F238E27FC236}">
                  <a16:creationId xmlns:a16="http://schemas.microsoft.com/office/drawing/2014/main" id="{BE037A3C-63A6-6257-01FC-AB77A73F365B}"/>
                </a:ext>
              </a:extLst>
            </p:cNvPr>
            <p:cNvSpPr txBox="1"/>
            <p:nvPr/>
          </p:nvSpPr>
          <p:spPr>
            <a:xfrm>
              <a:off x="4362398" y="839889"/>
              <a:ext cx="10009658" cy="923330"/>
            </a:xfrm>
            <a:prstGeom prst="rect">
              <a:avLst/>
            </a:prstGeom>
            <a:noFill/>
          </p:spPr>
          <p:txBody>
            <a:bodyPr wrap="square" rtlCol="0">
              <a:spAutoFit/>
            </a:bodyPr>
            <a:lstStyle/>
            <a:p>
              <a:r>
                <a:rPr lang="en-US" sz="54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10 Point Action Checklist</a:t>
              </a:r>
              <a:endParaRPr lang="ru-RU" sz="54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57" name="TextBox 56">
              <a:extLst>
                <a:ext uri="{FF2B5EF4-FFF2-40B4-BE49-F238E27FC236}">
                  <a16:creationId xmlns:a16="http://schemas.microsoft.com/office/drawing/2014/main" id="{D7E9CC06-9188-5299-6942-AD8AA06700FC}"/>
                </a:ext>
              </a:extLst>
            </p:cNvPr>
            <p:cNvSpPr txBox="1"/>
            <p:nvPr/>
          </p:nvSpPr>
          <p:spPr>
            <a:xfrm>
              <a:off x="7445058" y="2064302"/>
              <a:ext cx="4629006" cy="323165"/>
            </a:xfrm>
            <a:prstGeom prst="rect">
              <a:avLst/>
            </a:prstGeom>
            <a:noFill/>
          </p:spPr>
          <p:txBody>
            <a:bodyPr wrap="square" rtlCol="0">
              <a:spAutoFit/>
            </a:bodyPr>
            <a:lstStyle/>
            <a:p>
              <a:endParaRPr lang="ru-RU" sz="1500" dirty="0">
                <a:solidFill>
                  <a:schemeClr val="bg2"/>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58" name="Прямоугольник 57">
            <a:extLst>
              <a:ext uri="{FF2B5EF4-FFF2-40B4-BE49-F238E27FC236}">
                <a16:creationId xmlns:a16="http://schemas.microsoft.com/office/drawing/2014/main" id="{D95AFB26-6BD8-ABCE-682C-168CD59FAC5C}"/>
              </a:ext>
            </a:extLst>
          </p:cNvPr>
          <p:cNvSpPr/>
          <p:nvPr/>
        </p:nvSpPr>
        <p:spPr>
          <a:xfrm>
            <a:off x="7597" y="0"/>
            <a:ext cx="3334755" cy="10288588"/>
          </a:xfrm>
          <a:prstGeom prst="rect">
            <a:avLst/>
          </a:prstGeom>
          <a:gradFill>
            <a:gsLst>
              <a:gs pos="0">
                <a:schemeClr val="accent4">
                  <a:lumMod val="50000"/>
                  <a:alpha val="49000"/>
                </a:schemeClr>
              </a:gs>
              <a:gs pos="100000">
                <a:schemeClr val="accent4">
                  <a:alpha val="77000"/>
                </a:schemeClr>
              </a:gs>
            </a:gsLst>
            <a:lin ang="12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Прямоугольник 58">
            <a:extLst>
              <a:ext uri="{FF2B5EF4-FFF2-40B4-BE49-F238E27FC236}">
                <a16:creationId xmlns:a16="http://schemas.microsoft.com/office/drawing/2014/main" id="{D5498B98-AFBD-AF9A-C8A6-B79D6731E26A}"/>
              </a:ext>
            </a:extLst>
          </p:cNvPr>
          <p:cNvSpPr/>
          <p:nvPr/>
        </p:nvSpPr>
        <p:spPr>
          <a:xfrm rot="10800000">
            <a:off x="16006912" y="0"/>
            <a:ext cx="2281088" cy="10288588"/>
          </a:xfrm>
          <a:prstGeom prst="rect">
            <a:avLst/>
          </a:prstGeom>
          <a:gradFill>
            <a:gsLst>
              <a:gs pos="0">
                <a:schemeClr val="accent4">
                  <a:lumMod val="50000"/>
                  <a:alpha val="24000"/>
                </a:schemeClr>
              </a:gs>
              <a:gs pos="100000">
                <a:schemeClr val="accent4"/>
              </a:gs>
            </a:gsLst>
            <a:lin ang="120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Прямоугольник: скругленные углы 82">
            <a:extLst>
              <a:ext uri="{FF2B5EF4-FFF2-40B4-BE49-F238E27FC236}">
                <a16:creationId xmlns:a16="http://schemas.microsoft.com/office/drawing/2014/main" id="{4A3C2E47-4218-BDF6-31FE-8834AAD4E30A}"/>
              </a:ext>
            </a:extLst>
          </p:cNvPr>
          <p:cNvSpPr/>
          <p:nvPr/>
        </p:nvSpPr>
        <p:spPr>
          <a:xfrm>
            <a:off x="4569993"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000" dirty="0"/>
          </a:p>
        </p:txBody>
      </p:sp>
      <p:sp>
        <p:nvSpPr>
          <p:cNvPr id="84" name="Прямоугольник: скругленные углы 83">
            <a:extLst>
              <a:ext uri="{FF2B5EF4-FFF2-40B4-BE49-F238E27FC236}">
                <a16:creationId xmlns:a16="http://schemas.microsoft.com/office/drawing/2014/main" id="{D9AC197D-77BD-3A83-4649-71F6E2109B10}"/>
              </a:ext>
            </a:extLst>
          </p:cNvPr>
          <p:cNvSpPr/>
          <p:nvPr/>
        </p:nvSpPr>
        <p:spPr>
          <a:xfrm>
            <a:off x="8037256"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5" name="Прямоугольник: скругленные углы 84">
            <a:extLst>
              <a:ext uri="{FF2B5EF4-FFF2-40B4-BE49-F238E27FC236}">
                <a16:creationId xmlns:a16="http://schemas.microsoft.com/office/drawing/2014/main" id="{AECE2731-605B-E52E-80D9-D8ECCB641818}"/>
              </a:ext>
            </a:extLst>
          </p:cNvPr>
          <p:cNvSpPr/>
          <p:nvPr/>
        </p:nvSpPr>
        <p:spPr>
          <a:xfrm>
            <a:off x="11312012"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6" name="Прямоугольник: скругленные углы 85">
            <a:extLst>
              <a:ext uri="{FF2B5EF4-FFF2-40B4-BE49-F238E27FC236}">
                <a16:creationId xmlns:a16="http://schemas.microsoft.com/office/drawing/2014/main" id="{D0282784-3EFE-37F7-981A-2A3A820921EA}"/>
              </a:ext>
            </a:extLst>
          </p:cNvPr>
          <p:cNvSpPr/>
          <p:nvPr/>
        </p:nvSpPr>
        <p:spPr>
          <a:xfrm>
            <a:off x="14406782"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7" name="Прямоугольник: скругленные углы 86">
            <a:extLst>
              <a:ext uri="{FF2B5EF4-FFF2-40B4-BE49-F238E27FC236}">
                <a16:creationId xmlns:a16="http://schemas.microsoft.com/office/drawing/2014/main" id="{C416F57C-6479-B4BE-74AD-605E5868F3F8}"/>
              </a:ext>
            </a:extLst>
          </p:cNvPr>
          <p:cNvSpPr/>
          <p:nvPr/>
        </p:nvSpPr>
        <p:spPr>
          <a:xfrm>
            <a:off x="4618119" y="6580752"/>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8" name="Прямоугольник: скругленные углы 87">
            <a:extLst>
              <a:ext uri="{FF2B5EF4-FFF2-40B4-BE49-F238E27FC236}">
                <a16:creationId xmlns:a16="http://schemas.microsoft.com/office/drawing/2014/main" id="{E601D870-B4A0-138C-AC36-BD0A8CC88DEA}"/>
              </a:ext>
            </a:extLst>
          </p:cNvPr>
          <p:cNvSpPr/>
          <p:nvPr/>
        </p:nvSpPr>
        <p:spPr>
          <a:xfrm>
            <a:off x="8037256" y="6580752"/>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9" name="Прямоугольник: скругленные углы 88">
            <a:extLst>
              <a:ext uri="{FF2B5EF4-FFF2-40B4-BE49-F238E27FC236}">
                <a16:creationId xmlns:a16="http://schemas.microsoft.com/office/drawing/2014/main" id="{53E32070-BA5D-290A-1B47-9A0D1994E44C}"/>
              </a:ext>
            </a:extLst>
          </p:cNvPr>
          <p:cNvSpPr/>
          <p:nvPr/>
        </p:nvSpPr>
        <p:spPr>
          <a:xfrm>
            <a:off x="11312012" y="660481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0" name="Прямоугольник: скругленные углы 89">
            <a:extLst>
              <a:ext uri="{FF2B5EF4-FFF2-40B4-BE49-F238E27FC236}">
                <a16:creationId xmlns:a16="http://schemas.microsoft.com/office/drawing/2014/main" id="{9A9F51A8-2629-B300-1967-5D6D8AF21856}"/>
              </a:ext>
            </a:extLst>
          </p:cNvPr>
          <p:cNvSpPr/>
          <p:nvPr/>
        </p:nvSpPr>
        <p:spPr>
          <a:xfrm>
            <a:off x="14591743" y="6580752"/>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TextBox 21">
            <a:extLst>
              <a:ext uri="{FF2B5EF4-FFF2-40B4-BE49-F238E27FC236}">
                <a16:creationId xmlns:a16="http://schemas.microsoft.com/office/drawing/2014/main" id="{E749EF91-4F7A-46F2-3615-4539CEC09D5F}"/>
              </a:ext>
            </a:extLst>
          </p:cNvPr>
          <p:cNvSpPr txBox="1"/>
          <p:nvPr/>
        </p:nvSpPr>
        <p:spPr>
          <a:xfrm>
            <a:off x="8210163" y="3503800"/>
            <a:ext cx="2736041" cy="2308324"/>
          </a:xfrm>
          <a:prstGeom prst="rect">
            <a:avLst/>
          </a:prstGeom>
          <a:noFill/>
        </p:spPr>
        <p:txBody>
          <a:bodyPr wrap="square" rtlCol="0">
            <a:spAutoFit/>
          </a:bodyPr>
          <a:lstStyle/>
          <a:p>
            <a:r>
              <a:rPr lang="en-US" sz="2400" b="1" dirty="0">
                <a:solidFill>
                  <a:schemeClr val="bg1"/>
                </a:solidFill>
                <a:latin typeface="Roboto" panose="02000000000000000000" pitchFamily="2" charset="0"/>
                <a:ea typeface="Roboto" panose="02000000000000000000" pitchFamily="2" charset="0"/>
                <a:cs typeface="Open Sans" panose="020B0606030504020204" pitchFamily="34" charset="0"/>
              </a:rPr>
              <a:t>3. </a:t>
            </a:r>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Review your </a:t>
            </a:r>
          </a:p>
          <a:p>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cookie banner / tracking setup &amp;</a:t>
            </a:r>
          </a:p>
          <a:p>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adjust consent</a:t>
            </a:r>
          </a:p>
          <a:p>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/opt-out</a:t>
            </a:r>
          </a:p>
          <a:p>
            <a:pPr algn="ctr"/>
            <a:endParaRPr lang="ru-RU" sz="24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5" name="TextBox 24">
            <a:extLst>
              <a:ext uri="{FF2B5EF4-FFF2-40B4-BE49-F238E27FC236}">
                <a16:creationId xmlns:a16="http://schemas.microsoft.com/office/drawing/2014/main" id="{DADEA0BC-B6B1-CFBB-1BEF-01ECD9BF0172}"/>
              </a:ext>
            </a:extLst>
          </p:cNvPr>
          <p:cNvSpPr txBox="1"/>
          <p:nvPr/>
        </p:nvSpPr>
        <p:spPr>
          <a:xfrm>
            <a:off x="11490413" y="3537390"/>
            <a:ext cx="2516636" cy="1785104"/>
          </a:xfrm>
          <a:prstGeom prst="rect">
            <a:avLst/>
          </a:prstGeom>
          <a:noFill/>
        </p:spPr>
        <p:txBody>
          <a:bodyPr wrap="square" rtlCol="0">
            <a:spAutoFit/>
          </a:bodyPr>
          <a:lstStyle>
            <a:defPPr>
              <a:defRPr lang="en-US"/>
            </a:defPPr>
            <a:lvl1pPr>
              <a:defRPr sz="2400" b="1">
                <a:solidFill>
                  <a:schemeClr val="bg1"/>
                </a:solidFill>
                <a:latin typeface="Roboto" panose="02000000000000000000" pitchFamily="2" charset="0"/>
                <a:ea typeface="Roboto" panose="02000000000000000000" pitchFamily="2" charset="0"/>
                <a:cs typeface="Open Sans" panose="020B0606030504020204" pitchFamily="34" charset="0"/>
              </a:defRPr>
            </a:lvl1pPr>
          </a:lstStyle>
          <a:p>
            <a:r>
              <a:rPr lang="en-US" dirty="0"/>
              <a:t>4. </a:t>
            </a:r>
            <a:r>
              <a:rPr lang="en-GB" dirty="0"/>
              <a:t>Review your ADM/AI use: document safeguards</a:t>
            </a:r>
          </a:p>
          <a:p>
            <a:endParaRPr lang="ru-RU" dirty="0"/>
          </a:p>
        </p:txBody>
      </p:sp>
      <p:sp>
        <p:nvSpPr>
          <p:cNvPr id="28" name="TextBox 27">
            <a:extLst>
              <a:ext uri="{FF2B5EF4-FFF2-40B4-BE49-F238E27FC236}">
                <a16:creationId xmlns:a16="http://schemas.microsoft.com/office/drawing/2014/main" id="{CA06D8CA-D8B1-42A2-BD0E-CECF4889DF9D}"/>
              </a:ext>
            </a:extLst>
          </p:cNvPr>
          <p:cNvSpPr txBox="1"/>
          <p:nvPr/>
        </p:nvSpPr>
        <p:spPr>
          <a:xfrm>
            <a:off x="14586768" y="3545269"/>
            <a:ext cx="2820130" cy="2015936"/>
          </a:xfrm>
          <a:prstGeom prst="rect">
            <a:avLst/>
          </a:prstGeom>
          <a:noFill/>
        </p:spPr>
        <p:txBody>
          <a:bodyPr wrap="square" rtlCol="0">
            <a:spAutoFit/>
          </a:bodyPr>
          <a:lstStyle>
            <a:defPPr>
              <a:defRPr lang="en-US"/>
            </a:defPPr>
            <a:lvl1pPr>
              <a:defRPr sz="2400" b="1">
                <a:solidFill>
                  <a:schemeClr val="bg1"/>
                </a:solidFill>
                <a:latin typeface="Roboto" panose="02000000000000000000" pitchFamily="2" charset="0"/>
                <a:ea typeface="Roboto" panose="02000000000000000000" pitchFamily="2" charset="0"/>
                <a:cs typeface="Open Sans" panose="020B0606030504020204" pitchFamily="34" charset="0"/>
              </a:defRPr>
            </a:lvl1pPr>
          </a:lstStyle>
          <a:p>
            <a:r>
              <a:rPr lang="en-US" dirty="0"/>
              <a:t>5. </a:t>
            </a:r>
            <a:r>
              <a:rPr lang="en-GB" dirty="0"/>
              <a:t>Review your data subject rights handling procedure</a:t>
            </a:r>
          </a:p>
          <a:p>
            <a:endParaRPr lang="ru-RU" dirty="0"/>
          </a:p>
        </p:txBody>
      </p:sp>
      <p:sp>
        <p:nvSpPr>
          <p:cNvPr id="71" name="TextBox 70">
            <a:extLst>
              <a:ext uri="{FF2B5EF4-FFF2-40B4-BE49-F238E27FC236}">
                <a16:creationId xmlns:a16="http://schemas.microsoft.com/office/drawing/2014/main" id="{32173B67-E2F9-BA44-3A32-7BDEC70A5DE0}"/>
              </a:ext>
            </a:extLst>
          </p:cNvPr>
          <p:cNvSpPr txBox="1"/>
          <p:nvPr/>
        </p:nvSpPr>
        <p:spPr>
          <a:xfrm>
            <a:off x="4953466" y="6808519"/>
            <a:ext cx="2448907" cy="1569660"/>
          </a:xfrm>
          <a:prstGeom prst="rect">
            <a:avLst/>
          </a:prstGeom>
          <a:noFill/>
        </p:spPr>
        <p:txBody>
          <a:bodyPr wrap="square" rtlCol="0">
            <a:spAutoFit/>
          </a:bodyPr>
          <a:lstStyle/>
          <a:p>
            <a:pPr lvl="0"/>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7. Review international transfers: check safeguards </a:t>
            </a:r>
          </a:p>
        </p:txBody>
      </p:sp>
      <p:sp>
        <p:nvSpPr>
          <p:cNvPr id="72" name="TextBox 71">
            <a:extLst>
              <a:ext uri="{FF2B5EF4-FFF2-40B4-BE49-F238E27FC236}">
                <a16:creationId xmlns:a16="http://schemas.microsoft.com/office/drawing/2014/main" id="{19B2D2FD-38FE-E3C9-70FE-8298A0DEACC3}"/>
              </a:ext>
            </a:extLst>
          </p:cNvPr>
          <p:cNvSpPr txBox="1"/>
          <p:nvPr/>
        </p:nvSpPr>
        <p:spPr>
          <a:xfrm>
            <a:off x="8222527" y="6746389"/>
            <a:ext cx="2977228" cy="2677656"/>
          </a:xfrm>
          <a:prstGeom prst="rect">
            <a:avLst/>
          </a:prstGeom>
          <a:noFill/>
        </p:spPr>
        <p:txBody>
          <a:bodyPr wrap="square" rtlCol="0">
            <a:spAutoFit/>
          </a:bodyPr>
          <a:lstStyle>
            <a:defPPr>
              <a:defRPr lang="en-US"/>
            </a:defPPr>
            <a:lvl1pPr lvl="0">
              <a:defRPr sz="2200" b="1"/>
            </a:lvl1pPr>
          </a:lstStyle>
          <a:p>
            <a:r>
              <a:rPr lang="en-GB" sz="2400" dirty="0">
                <a:solidFill>
                  <a:schemeClr val="bg1"/>
                </a:solidFill>
                <a:latin typeface="Roboto" panose="02000000000000000000" pitchFamily="2" charset="0"/>
                <a:ea typeface="Roboto" panose="02000000000000000000" pitchFamily="2" charset="0"/>
                <a:cs typeface="Open Sans" panose="020B0606030504020204" pitchFamily="34" charset="0"/>
              </a:rPr>
              <a:t>8. Monitor secondary legislation &amp; ICO/MRS guidance for start dates and sector-specific rules</a:t>
            </a:r>
            <a:endParaRPr lang="ru-RU" sz="2400"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73" name="TextBox 72">
            <a:extLst>
              <a:ext uri="{FF2B5EF4-FFF2-40B4-BE49-F238E27FC236}">
                <a16:creationId xmlns:a16="http://schemas.microsoft.com/office/drawing/2014/main" id="{2FBADB94-8B5E-7AF5-5F7C-8291E9A81792}"/>
              </a:ext>
            </a:extLst>
          </p:cNvPr>
          <p:cNvSpPr txBox="1"/>
          <p:nvPr/>
        </p:nvSpPr>
        <p:spPr>
          <a:xfrm>
            <a:off x="11534666" y="6815342"/>
            <a:ext cx="2389083" cy="1938992"/>
          </a:xfrm>
          <a:prstGeom prst="rect">
            <a:avLst/>
          </a:prstGeom>
          <a:noFill/>
        </p:spPr>
        <p:txBody>
          <a:bodyPr wrap="square" rtlCol="0">
            <a:spAutoFit/>
          </a:bodyPr>
          <a:lstStyle/>
          <a:p>
            <a:pPr lvl="0"/>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9. Check the EC’s adequacy decision for the UK - 27th December 2025</a:t>
            </a:r>
          </a:p>
        </p:txBody>
      </p:sp>
      <p:sp>
        <p:nvSpPr>
          <p:cNvPr id="74" name="TextBox 73">
            <a:extLst>
              <a:ext uri="{FF2B5EF4-FFF2-40B4-BE49-F238E27FC236}">
                <a16:creationId xmlns:a16="http://schemas.microsoft.com/office/drawing/2014/main" id="{5B6B5893-8E79-0611-AC92-BFD2534492F6}"/>
              </a:ext>
            </a:extLst>
          </p:cNvPr>
          <p:cNvSpPr txBox="1"/>
          <p:nvPr/>
        </p:nvSpPr>
        <p:spPr>
          <a:xfrm>
            <a:off x="14821746" y="7960014"/>
            <a:ext cx="2637944" cy="830997"/>
          </a:xfrm>
          <a:prstGeom prst="rect">
            <a:avLst/>
          </a:prstGeom>
          <a:noFill/>
        </p:spPr>
        <p:txBody>
          <a:bodyPr wrap="square" rtlCol="0">
            <a:spAutoFit/>
          </a:bodyPr>
          <a:lstStyle/>
          <a:p>
            <a:r>
              <a:rPr lang="en-US" sz="2400" b="1" dirty="0">
                <a:solidFill>
                  <a:schemeClr val="bg1"/>
                </a:solidFill>
                <a:latin typeface="Roboto" panose="02000000000000000000" pitchFamily="2" charset="0"/>
                <a:ea typeface="Roboto" panose="02000000000000000000" pitchFamily="2" charset="0"/>
                <a:cs typeface="Open Sans" panose="020B0606030504020204" pitchFamily="34" charset="0"/>
              </a:rPr>
              <a:t>10.Have a Happy Christmas!</a:t>
            </a:r>
          </a:p>
        </p:txBody>
      </p:sp>
      <p:sp>
        <p:nvSpPr>
          <p:cNvPr id="10" name="Прямоугольник: скругленные углы 82">
            <a:extLst>
              <a:ext uri="{FF2B5EF4-FFF2-40B4-BE49-F238E27FC236}">
                <a16:creationId xmlns:a16="http://schemas.microsoft.com/office/drawing/2014/main" id="{1E6619F3-8151-45A3-34FD-D9FCD8EE4EB0}"/>
              </a:ext>
            </a:extLst>
          </p:cNvPr>
          <p:cNvSpPr/>
          <p:nvPr/>
        </p:nvSpPr>
        <p:spPr>
          <a:xfrm>
            <a:off x="881214" y="3305995"/>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TextBox 10">
            <a:extLst>
              <a:ext uri="{FF2B5EF4-FFF2-40B4-BE49-F238E27FC236}">
                <a16:creationId xmlns:a16="http://schemas.microsoft.com/office/drawing/2014/main" id="{C4FB07F8-D6A1-BF30-1CC1-1E272E7AF786}"/>
              </a:ext>
            </a:extLst>
          </p:cNvPr>
          <p:cNvSpPr txBox="1"/>
          <p:nvPr/>
        </p:nvSpPr>
        <p:spPr>
          <a:xfrm>
            <a:off x="4742806" y="3533763"/>
            <a:ext cx="2743260" cy="3046988"/>
          </a:xfrm>
          <a:prstGeom prst="rect">
            <a:avLst/>
          </a:prstGeom>
          <a:noFill/>
        </p:spPr>
        <p:txBody>
          <a:bodyPr wrap="square" rtlCol="0">
            <a:spAutoFit/>
          </a:bodyPr>
          <a:lstStyle/>
          <a:p>
            <a:r>
              <a:rPr lang="en-US" sz="2400" b="1" dirty="0">
                <a:solidFill>
                  <a:schemeClr val="bg1"/>
                </a:solidFill>
                <a:latin typeface="Roboto" panose="02000000000000000000" pitchFamily="2" charset="0"/>
                <a:ea typeface="Roboto" panose="02000000000000000000" pitchFamily="2" charset="0"/>
                <a:cs typeface="Open Sans" panose="020B0606030504020204" pitchFamily="34" charset="0"/>
              </a:rPr>
              <a:t>2. </a:t>
            </a:r>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Audit &amp; update your privacy policies, procedures and documents to reflect DUAA changes </a:t>
            </a:r>
          </a:p>
          <a:p>
            <a:endParaRPr lang="ru-RU" sz="24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2" name="TextBox 11">
            <a:extLst>
              <a:ext uri="{FF2B5EF4-FFF2-40B4-BE49-F238E27FC236}">
                <a16:creationId xmlns:a16="http://schemas.microsoft.com/office/drawing/2014/main" id="{D7781144-AE0B-B75F-2245-A1964519E6C5}"/>
              </a:ext>
            </a:extLst>
          </p:cNvPr>
          <p:cNvSpPr txBox="1"/>
          <p:nvPr/>
        </p:nvSpPr>
        <p:spPr>
          <a:xfrm>
            <a:off x="1140175" y="3552698"/>
            <a:ext cx="2195060" cy="2308324"/>
          </a:xfrm>
          <a:prstGeom prst="rect">
            <a:avLst/>
          </a:prstGeom>
          <a:noFill/>
        </p:spPr>
        <p:txBody>
          <a:bodyPr wrap="square" rtlCol="0">
            <a:spAutoFit/>
          </a:bodyPr>
          <a:lstStyle>
            <a:defPPr>
              <a:defRPr lang="en-US"/>
            </a:defPPr>
            <a:lvl1pPr algn="ctr">
              <a:defRPr sz="2500" b="1">
                <a:solidFill>
                  <a:schemeClr val="bg1"/>
                </a:solidFill>
                <a:latin typeface="Roboto" panose="02000000000000000000" pitchFamily="2" charset="0"/>
                <a:ea typeface="Roboto" panose="02000000000000000000" pitchFamily="2" charset="0"/>
                <a:cs typeface="Open Sans" panose="020B0606030504020204" pitchFamily="34" charset="0"/>
              </a:defRPr>
            </a:lvl1pPr>
          </a:lstStyle>
          <a:p>
            <a:pPr algn="l"/>
            <a:r>
              <a:rPr lang="en-US" sz="2400" dirty="0"/>
              <a:t>1. </a:t>
            </a:r>
            <a:r>
              <a:rPr lang="en-GB" sz="2400" dirty="0"/>
              <a:t>Map your personal data flows and activities and identify legal bases</a:t>
            </a:r>
            <a:endParaRPr lang="ru-RU" sz="2400" dirty="0"/>
          </a:p>
        </p:txBody>
      </p:sp>
      <p:sp>
        <p:nvSpPr>
          <p:cNvPr id="14" name="Прямоугольник: скругленные углы 82">
            <a:extLst>
              <a:ext uri="{FF2B5EF4-FFF2-40B4-BE49-F238E27FC236}">
                <a16:creationId xmlns:a16="http://schemas.microsoft.com/office/drawing/2014/main" id="{5189840F-BFDC-AC8C-0636-D207DB7D1422}"/>
              </a:ext>
            </a:extLst>
          </p:cNvPr>
          <p:cNvSpPr/>
          <p:nvPr/>
        </p:nvSpPr>
        <p:spPr>
          <a:xfrm>
            <a:off x="888560" y="6611990"/>
            <a:ext cx="2867947" cy="2867947"/>
          </a:xfrm>
          <a:prstGeom prst="roundRect">
            <a:avLst>
              <a:gd name="adj" fmla="val 2987"/>
            </a:avLst>
          </a:prstGeom>
          <a:gradFill flip="none" rotWithShape="1">
            <a:gsLst>
              <a:gs pos="0">
                <a:schemeClr val="bg2">
                  <a:alpha val="79000"/>
                </a:schemeClr>
              </a:gs>
              <a:gs pos="100000">
                <a:schemeClr val="bg2">
                  <a:alpha val="92000"/>
                </a:schemeClr>
              </a:gs>
            </a:gsLst>
            <a:path path="circle">
              <a:fillToRect l="100000" t="100000"/>
            </a:path>
            <a:tileRect r="-100000" b="-100000"/>
          </a:gradFill>
          <a:ln w="28575">
            <a:solidFill>
              <a:schemeClr val="bg2">
                <a:alpha val="51000"/>
              </a:schemeClr>
            </a:solidFill>
          </a:ln>
          <a:effectLst>
            <a:outerShdw blurRad="927100" dist="279400" dir="13200000" algn="br" rotWithShape="0">
              <a:schemeClr val="bg2">
                <a:alpha val="56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2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15" name="TextBox 14">
            <a:extLst>
              <a:ext uri="{FF2B5EF4-FFF2-40B4-BE49-F238E27FC236}">
                <a16:creationId xmlns:a16="http://schemas.microsoft.com/office/drawing/2014/main" id="{787ABF71-1DBD-21A7-7C07-F805BE56126D}"/>
              </a:ext>
            </a:extLst>
          </p:cNvPr>
          <p:cNvSpPr txBox="1"/>
          <p:nvPr/>
        </p:nvSpPr>
        <p:spPr>
          <a:xfrm>
            <a:off x="1140175" y="6852019"/>
            <a:ext cx="2069134" cy="1938992"/>
          </a:xfrm>
          <a:prstGeom prst="rect">
            <a:avLst/>
          </a:prstGeom>
          <a:noFill/>
        </p:spPr>
        <p:txBody>
          <a:bodyPr wrap="square" rtlCol="0">
            <a:spAutoFit/>
          </a:bodyPr>
          <a:lstStyle/>
          <a:p>
            <a:r>
              <a:rPr lang="en-GB" sz="2400" b="1" dirty="0">
                <a:solidFill>
                  <a:schemeClr val="bg1"/>
                </a:solidFill>
                <a:latin typeface="Roboto" panose="02000000000000000000" pitchFamily="2" charset="0"/>
                <a:ea typeface="Roboto" panose="02000000000000000000" pitchFamily="2" charset="0"/>
                <a:cs typeface="Open Sans" panose="020B0606030504020204" pitchFamily="34" charset="0"/>
              </a:rPr>
              <a:t>6. Establish a complaints process and enabling mechanisms</a:t>
            </a:r>
            <a:endParaRPr lang="ru-RU" sz="24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3" name="Freeform: Shape 5">
            <a:extLst>
              <a:ext uri="{FF2B5EF4-FFF2-40B4-BE49-F238E27FC236}">
                <a16:creationId xmlns:a16="http://schemas.microsoft.com/office/drawing/2014/main" id="{6E37EFE1-4F18-CFF8-DB8A-D6443B26E88D}"/>
              </a:ext>
            </a:extLst>
          </p:cNvPr>
          <p:cNvSpPr/>
          <p:nvPr/>
        </p:nvSpPr>
        <p:spPr>
          <a:xfrm>
            <a:off x="15565340" y="6891863"/>
            <a:ext cx="790419" cy="753839"/>
          </a:xfrm>
          <a:custGeom>
            <a:avLst/>
            <a:gdLst/>
            <a:ahLst/>
            <a:cxnLst/>
            <a:rect l="l" t="t" r="r" b="b"/>
            <a:pathLst>
              <a:path w="212255" h="202432">
                <a:moveTo>
                  <a:pt x="106128" y="0"/>
                </a:moveTo>
                <a:cubicBezTo>
                  <a:pt x="107600" y="66"/>
                  <a:pt x="108865" y="635"/>
                  <a:pt x="109922" y="1705"/>
                </a:cubicBezTo>
                <a:cubicBezTo>
                  <a:pt x="110980" y="2776"/>
                  <a:pt x="111799" y="3951"/>
                  <a:pt x="112378" y="5229"/>
                </a:cubicBezTo>
                <a:lnTo>
                  <a:pt x="141078" y="63267"/>
                </a:lnTo>
                <a:lnTo>
                  <a:pt x="205112" y="72579"/>
                </a:lnTo>
                <a:cubicBezTo>
                  <a:pt x="206749" y="72808"/>
                  <a:pt x="208322" y="73371"/>
                  <a:pt x="209832" y="74269"/>
                </a:cubicBezTo>
                <a:cubicBezTo>
                  <a:pt x="211341" y="75167"/>
                  <a:pt x="212149" y="76560"/>
                  <a:pt x="212255" y="78447"/>
                </a:cubicBezTo>
                <a:cubicBezTo>
                  <a:pt x="212221" y="79603"/>
                  <a:pt x="211875" y="80703"/>
                  <a:pt x="211219" y="81747"/>
                </a:cubicBezTo>
                <a:cubicBezTo>
                  <a:pt x="210562" y="82792"/>
                  <a:pt x="209802" y="83732"/>
                  <a:pt x="208939" y="84569"/>
                </a:cubicBezTo>
                <a:lnTo>
                  <a:pt x="162635" y="129725"/>
                </a:lnTo>
                <a:lnTo>
                  <a:pt x="173605" y="193503"/>
                </a:lnTo>
                <a:cubicBezTo>
                  <a:pt x="173666" y="193944"/>
                  <a:pt x="173704" y="194370"/>
                  <a:pt x="173717" y="194779"/>
                </a:cubicBezTo>
                <a:cubicBezTo>
                  <a:pt x="173730" y="195188"/>
                  <a:pt x="173736" y="195613"/>
                  <a:pt x="173733" y="196054"/>
                </a:cubicBezTo>
                <a:cubicBezTo>
                  <a:pt x="173746" y="197771"/>
                  <a:pt x="173337" y="199249"/>
                  <a:pt x="172505" y="200487"/>
                </a:cubicBezTo>
                <a:cubicBezTo>
                  <a:pt x="171673" y="201725"/>
                  <a:pt x="170339" y="202374"/>
                  <a:pt x="168503" y="202432"/>
                </a:cubicBezTo>
                <a:cubicBezTo>
                  <a:pt x="167605" y="202424"/>
                  <a:pt x="166723" y="202281"/>
                  <a:pt x="165856" y="202002"/>
                </a:cubicBezTo>
                <a:cubicBezTo>
                  <a:pt x="164990" y="201723"/>
                  <a:pt x="164171" y="201356"/>
                  <a:pt x="163401" y="200902"/>
                </a:cubicBezTo>
                <a:lnTo>
                  <a:pt x="106128" y="170798"/>
                </a:lnTo>
                <a:lnTo>
                  <a:pt x="48854" y="200902"/>
                </a:lnTo>
                <a:cubicBezTo>
                  <a:pt x="48028" y="201356"/>
                  <a:pt x="47193" y="201723"/>
                  <a:pt x="46351" y="202002"/>
                </a:cubicBezTo>
                <a:cubicBezTo>
                  <a:pt x="45509" y="202281"/>
                  <a:pt x="44642" y="202424"/>
                  <a:pt x="43752" y="202432"/>
                </a:cubicBezTo>
                <a:cubicBezTo>
                  <a:pt x="41910" y="202374"/>
                  <a:pt x="40555" y="201725"/>
                  <a:pt x="39686" y="200487"/>
                </a:cubicBezTo>
                <a:cubicBezTo>
                  <a:pt x="38817" y="199249"/>
                  <a:pt x="38387" y="197771"/>
                  <a:pt x="38395" y="196054"/>
                </a:cubicBezTo>
                <a:cubicBezTo>
                  <a:pt x="38397" y="195613"/>
                  <a:pt x="38424" y="195188"/>
                  <a:pt x="38474" y="194779"/>
                </a:cubicBezTo>
                <a:cubicBezTo>
                  <a:pt x="38525" y="194370"/>
                  <a:pt x="38583" y="193944"/>
                  <a:pt x="38650" y="193503"/>
                </a:cubicBezTo>
                <a:lnTo>
                  <a:pt x="49620" y="129725"/>
                </a:lnTo>
                <a:lnTo>
                  <a:pt x="3189" y="84569"/>
                </a:lnTo>
                <a:cubicBezTo>
                  <a:pt x="2386" y="83732"/>
                  <a:pt x="1664" y="82792"/>
                  <a:pt x="1020" y="81747"/>
                </a:cubicBezTo>
                <a:cubicBezTo>
                  <a:pt x="377" y="80703"/>
                  <a:pt x="37" y="79603"/>
                  <a:pt x="0" y="78447"/>
                </a:cubicBezTo>
                <a:cubicBezTo>
                  <a:pt x="98" y="76560"/>
                  <a:pt x="890" y="75167"/>
                  <a:pt x="2376" y="74269"/>
                </a:cubicBezTo>
                <a:cubicBezTo>
                  <a:pt x="3861" y="73371"/>
                  <a:pt x="5450" y="72808"/>
                  <a:pt x="7143" y="72579"/>
                </a:cubicBezTo>
                <a:lnTo>
                  <a:pt x="71177" y="63267"/>
                </a:lnTo>
                <a:lnTo>
                  <a:pt x="99877" y="5229"/>
                </a:lnTo>
                <a:cubicBezTo>
                  <a:pt x="100457" y="3951"/>
                  <a:pt x="101275" y="2776"/>
                  <a:pt x="102333" y="1705"/>
                </a:cubicBezTo>
                <a:cubicBezTo>
                  <a:pt x="103390" y="635"/>
                  <a:pt x="104655" y="66"/>
                  <a:pt x="106128" y="0"/>
                </a:cubicBezTo>
                <a:close/>
              </a:path>
            </a:pathLst>
          </a:custGeom>
          <a:gradFill>
            <a:gsLst>
              <a:gs pos="0">
                <a:schemeClr val="accent4"/>
              </a:gs>
              <a:gs pos="100000">
                <a:schemeClr val="accent4">
                  <a:alpha val="61000"/>
                </a:schemeClr>
              </a:gs>
            </a:gsLst>
            <a:lin ang="3600000" scaled="0"/>
          </a:gradFill>
          <a:ln w="254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92966520"/>
      </p:ext>
    </p:extLst>
  </p:cSld>
  <p:clrMapOvr>
    <a:masterClrMapping/>
  </p:clrMapOvr>
  <mc:AlternateContent xmlns:mc="http://schemas.openxmlformats.org/markup-compatibility/2006" xmlns:p14="http://schemas.microsoft.com/office/powerpoint/2010/main">
    <mc:Choice Requires="p14">
      <p:transition p14:dur="10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1750" fill="hold"/>
                                        <p:tgtEl>
                                          <p:spTgt spid="59"/>
                                        </p:tgtEl>
                                        <p:attrNameLst>
                                          <p:attrName>ppt_x</p:attrName>
                                        </p:attrNameLst>
                                      </p:cBhvr>
                                      <p:tavLst>
                                        <p:tav tm="0">
                                          <p:val>
                                            <p:strVal val="0-#ppt_w/2"/>
                                          </p:val>
                                        </p:tav>
                                        <p:tav tm="100000">
                                          <p:val>
                                            <p:strVal val="#ppt_x"/>
                                          </p:val>
                                        </p:tav>
                                      </p:tavLst>
                                    </p:anim>
                                    <p:anim calcmode="lin" valueType="num">
                                      <p:cBhvr additive="base">
                                        <p:cTn id="8" dur="1750" fill="hold"/>
                                        <p:tgtEl>
                                          <p:spTgt spid="59"/>
                                        </p:tgtEl>
                                        <p:attrNameLst>
                                          <p:attrName>ppt_y</p:attrName>
                                        </p:attrNameLst>
                                      </p:cBhvr>
                                      <p:tavLst>
                                        <p:tav tm="0">
                                          <p:val>
                                            <p:strVal val="#ppt_y"/>
                                          </p:val>
                                        </p:tav>
                                        <p:tav tm="100000">
                                          <p:val>
                                            <p:strVal val="#ppt_y"/>
                                          </p:val>
                                        </p:tav>
                                      </p:tavLst>
                                    </p:anim>
                                  </p:childTnLst>
                                </p:cTn>
                              </p:par>
                              <p:par>
                                <p:cTn id="9" presetID="50" presetClass="entr" presetSubtype="0" decel="100000" fill="hold" grpId="1" nodeType="withEffect">
                                  <p:stCondLst>
                                    <p:cond delay="0"/>
                                  </p:stCondLst>
                                  <p:childTnLst>
                                    <p:set>
                                      <p:cBhvr>
                                        <p:cTn id="10" dur="1" fill="hold">
                                          <p:stCondLst>
                                            <p:cond delay="0"/>
                                          </p:stCondLst>
                                        </p:cTn>
                                        <p:tgtEl>
                                          <p:spTgt spid="59"/>
                                        </p:tgtEl>
                                        <p:attrNameLst>
                                          <p:attrName>style.visibility</p:attrName>
                                        </p:attrNameLst>
                                      </p:cBhvr>
                                      <p:to>
                                        <p:strVal val="visible"/>
                                      </p:to>
                                    </p:set>
                                    <p:anim calcmode="lin" valueType="num">
                                      <p:cBhvr>
                                        <p:cTn id="11" dur="1750" fill="hold"/>
                                        <p:tgtEl>
                                          <p:spTgt spid="59"/>
                                        </p:tgtEl>
                                        <p:attrNameLst>
                                          <p:attrName>ppt_w</p:attrName>
                                        </p:attrNameLst>
                                      </p:cBhvr>
                                      <p:tavLst>
                                        <p:tav tm="0">
                                          <p:val>
                                            <p:strVal val="#ppt_w+.3"/>
                                          </p:val>
                                        </p:tav>
                                        <p:tav tm="100000">
                                          <p:val>
                                            <p:strVal val="#ppt_w"/>
                                          </p:val>
                                        </p:tav>
                                      </p:tavLst>
                                    </p:anim>
                                    <p:anim calcmode="lin" valueType="num">
                                      <p:cBhvr>
                                        <p:cTn id="12" dur="1750" fill="hold"/>
                                        <p:tgtEl>
                                          <p:spTgt spid="59"/>
                                        </p:tgtEl>
                                        <p:attrNameLst>
                                          <p:attrName>ppt_h</p:attrName>
                                        </p:attrNameLst>
                                      </p:cBhvr>
                                      <p:tavLst>
                                        <p:tav tm="0">
                                          <p:val>
                                            <p:strVal val="#ppt_h"/>
                                          </p:val>
                                        </p:tav>
                                        <p:tav tm="100000">
                                          <p:val>
                                            <p:strVal val="#ppt_h"/>
                                          </p:val>
                                        </p:tav>
                                      </p:tavLst>
                                    </p:anim>
                                    <p:animEffect transition="in" filter="fade">
                                      <p:cBhvr>
                                        <p:cTn id="13" dur="1750"/>
                                        <p:tgtEl>
                                          <p:spTgt spid="59"/>
                                        </p:tgtEl>
                                      </p:cBhvr>
                                    </p:animEffect>
                                  </p:childTnLst>
                                </p:cTn>
                              </p:par>
                              <p:par>
                                <p:cTn id="14" presetID="2" presetClass="entr" presetSubtype="8" decel="100000" fill="hold" grpId="0" nodeType="withEffect">
                                  <p:stCondLst>
                                    <p:cond delay="0"/>
                                  </p:stCondLst>
                                  <p:childTnLst>
                                    <p:set>
                                      <p:cBhvr>
                                        <p:cTn id="15" dur="1" fill="hold">
                                          <p:stCondLst>
                                            <p:cond delay="0"/>
                                          </p:stCondLst>
                                        </p:cTn>
                                        <p:tgtEl>
                                          <p:spTgt spid="55"/>
                                        </p:tgtEl>
                                        <p:attrNameLst>
                                          <p:attrName>style.visibility</p:attrName>
                                        </p:attrNameLst>
                                      </p:cBhvr>
                                      <p:to>
                                        <p:strVal val="visible"/>
                                      </p:to>
                                    </p:set>
                                    <p:anim calcmode="lin" valueType="num">
                                      <p:cBhvr additive="base">
                                        <p:cTn id="16" dur="1750" fill="hold"/>
                                        <p:tgtEl>
                                          <p:spTgt spid="55"/>
                                        </p:tgtEl>
                                        <p:attrNameLst>
                                          <p:attrName>ppt_x</p:attrName>
                                        </p:attrNameLst>
                                      </p:cBhvr>
                                      <p:tavLst>
                                        <p:tav tm="0">
                                          <p:val>
                                            <p:strVal val="0-#ppt_w/2"/>
                                          </p:val>
                                        </p:tav>
                                        <p:tav tm="100000">
                                          <p:val>
                                            <p:strVal val="#ppt_x"/>
                                          </p:val>
                                        </p:tav>
                                      </p:tavLst>
                                    </p:anim>
                                    <p:anim calcmode="lin" valueType="num">
                                      <p:cBhvr additive="base">
                                        <p:cTn id="17" dur="1750" fill="hold"/>
                                        <p:tgtEl>
                                          <p:spTgt spid="55"/>
                                        </p:tgtEl>
                                        <p:attrNameLst>
                                          <p:attrName>ppt_y</p:attrName>
                                        </p:attrNameLst>
                                      </p:cBhvr>
                                      <p:tavLst>
                                        <p:tav tm="0">
                                          <p:val>
                                            <p:strVal val="#ppt_y"/>
                                          </p:val>
                                        </p:tav>
                                        <p:tav tm="100000">
                                          <p:val>
                                            <p:strVal val="#ppt_y"/>
                                          </p:val>
                                        </p:tav>
                                      </p:tavLst>
                                    </p:anim>
                                  </p:childTnLst>
                                </p:cTn>
                              </p:par>
                              <p:par>
                                <p:cTn id="18" presetID="50" presetClass="entr" presetSubtype="0" decel="100000" fill="hold" grpId="1" nodeType="withEffect">
                                  <p:stCondLst>
                                    <p:cond delay="0"/>
                                  </p:stCondLst>
                                  <p:childTnLst>
                                    <p:set>
                                      <p:cBhvr>
                                        <p:cTn id="19" dur="1" fill="hold">
                                          <p:stCondLst>
                                            <p:cond delay="0"/>
                                          </p:stCondLst>
                                        </p:cTn>
                                        <p:tgtEl>
                                          <p:spTgt spid="55"/>
                                        </p:tgtEl>
                                        <p:attrNameLst>
                                          <p:attrName>style.visibility</p:attrName>
                                        </p:attrNameLst>
                                      </p:cBhvr>
                                      <p:to>
                                        <p:strVal val="visible"/>
                                      </p:to>
                                    </p:set>
                                    <p:anim calcmode="lin" valueType="num">
                                      <p:cBhvr>
                                        <p:cTn id="20" dur="1750" fill="hold"/>
                                        <p:tgtEl>
                                          <p:spTgt spid="55"/>
                                        </p:tgtEl>
                                        <p:attrNameLst>
                                          <p:attrName>ppt_w</p:attrName>
                                        </p:attrNameLst>
                                      </p:cBhvr>
                                      <p:tavLst>
                                        <p:tav tm="0">
                                          <p:val>
                                            <p:strVal val="#ppt_w+.3"/>
                                          </p:val>
                                        </p:tav>
                                        <p:tav tm="100000">
                                          <p:val>
                                            <p:strVal val="#ppt_w"/>
                                          </p:val>
                                        </p:tav>
                                      </p:tavLst>
                                    </p:anim>
                                    <p:anim calcmode="lin" valueType="num">
                                      <p:cBhvr>
                                        <p:cTn id="21" dur="1750" fill="hold"/>
                                        <p:tgtEl>
                                          <p:spTgt spid="55"/>
                                        </p:tgtEl>
                                        <p:attrNameLst>
                                          <p:attrName>ppt_h</p:attrName>
                                        </p:attrNameLst>
                                      </p:cBhvr>
                                      <p:tavLst>
                                        <p:tav tm="0">
                                          <p:val>
                                            <p:strVal val="#ppt_h"/>
                                          </p:val>
                                        </p:tav>
                                        <p:tav tm="100000">
                                          <p:val>
                                            <p:strVal val="#ppt_h"/>
                                          </p:val>
                                        </p:tav>
                                      </p:tavLst>
                                    </p:anim>
                                    <p:animEffect transition="in" filter="fade">
                                      <p:cBhvr>
                                        <p:cTn id="22" dur="1750"/>
                                        <p:tgtEl>
                                          <p:spTgt spid="55"/>
                                        </p:tgtEl>
                                      </p:cBhvr>
                                    </p:animEffect>
                                  </p:childTnLst>
                                </p:cTn>
                              </p:par>
                              <p:par>
                                <p:cTn id="23" presetID="2" presetClass="entr" presetSubtype="8" decel="100000" fill="hold" grpId="0" nodeType="withEffect">
                                  <p:stCondLst>
                                    <p:cond delay="0"/>
                                  </p:stCondLst>
                                  <p:childTnLst>
                                    <p:set>
                                      <p:cBhvr>
                                        <p:cTn id="24" dur="1" fill="hold">
                                          <p:stCondLst>
                                            <p:cond delay="0"/>
                                          </p:stCondLst>
                                        </p:cTn>
                                        <p:tgtEl>
                                          <p:spTgt spid="58"/>
                                        </p:tgtEl>
                                        <p:attrNameLst>
                                          <p:attrName>style.visibility</p:attrName>
                                        </p:attrNameLst>
                                      </p:cBhvr>
                                      <p:to>
                                        <p:strVal val="visible"/>
                                      </p:to>
                                    </p:set>
                                    <p:anim calcmode="lin" valueType="num">
                                      <p:cBhvr additive="base">
                                        <p:cTn id="25" dur="1500" fill="hold"/>
                                        <p:tgtEl>
                                          <p:spTgt spid="58"/>
                                        </p:tgtEl>
                                        <p:attrNameLst>
                                          <p:attrName>ppt_x</p:attrName>
                                        </p:attrNameLst>
                                      </p:cBhvr>
                                      <p:tavLst>
                                        <p:tav tm="0">
                                          <p:val>
                                            <p:strVal val="0-#ppt_w/2"/>
                                          </p:val>
                                        </p:tav>
                                        <p:tav tm="100000">
                                          <p:val>
                                            <p:strVal val="#ppt_x"/>
                                          </p:val>
                                        </p:tav>
                                      </p:tavLst>
                                    </p:anim>
                                    <p:anim calcmode="lin" valueType="num">
                                      <p:cBhvr additive="base">
                                        <p:cTn id="26" dur="1500" fill="hold"/>
                                        <p:tgtEl>
                                          <p:spTgt spid="58"/>
                                        </p:tgtEl>
                                        <p:attrNameLst>
                                          <p:attrName>ppt_y</p:attrName>
                                        </p:attrNameLst>
                                      </p:cBhvr>
                                      <p:tavLst>
                                        <p:tav tm="0">
                                          <p:val>
                                            <p:strVal val="#ppt_y"/>
                                          </p:val>
                                        </p:tav>
                                        <p:tav tm="100000">
                                          <p:val>
                                            <p:strVal val="#ppt_y"/>
                                          </p:val>
                                        </p:tav>
                                      </p:tavLst>
                                    </p:anim>
                                  </p:childTnLst>
                                </p:cTn>
                              </p:par>
                              <p:par>
                                <p:cTn id="27" presetID="10" presetClass="entr" presetSubtype="0" fill="hold"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fade">
                                      <p:cBhvr>
                                        <p:cTn id="29" dur="1500"/>
                                        <p:tgtEl>
                                          <p:spTgt spid="2"/>
                                        </p:tgtEl>
                                      </p:cBhvr>
                                    </p:animEffect>
                                  </p:childTnLst>
                                </p:cTn>
                              </p:par>
                              <p:par>
                                <p:cTn id="30" presetID="10" presetClass="entr" presetSubtype="0" fill="hold" grpId="0" nodeType="withEffect">
                                  <p:stCondLst>
                                    <p:cond delay="1500"/>
                                  </p:stCondLst>
                                  <p:childTnLst>
                                    <p:set>
                                      <p:cBhvr>
                                        <p:cTn id="31" dur="1" fill="hold">
                                          <p:stCondLst>
                                            <p:cond delay="0"/>
                                          </p:stCondLst>
                                        </p:cTn>
                                        <p:tgtEl>
                                          <p:spTgt spid="83"/>
                                        </p:tgtEl>
                                        <p:attrNameLst>
                                          <p:attrName>style.visibility</p:attrName>
                                        </p:attrNameLst>
                                      </p:cBhvr>
                                      <p:to>
                                        <p:strVal val="visible"/>
                                      </p:to>
                                    </p:set>
                                    <p:animEffect transition="in" filter="fade">
                                      <p:cBhvr>
                                        <p:cTn id="32" dur="500"/>
                                        <p:tgtEl>
                                          <p:spTgt spid="83"/>
                                        </p:tgtEl>
                                      </p:cBhvr>
                                    </p:animEffect>
                                  </p:childTnLst>
                                </p:cTn>
                              </p:par>
                              <p:par>
                                <p:cTn id="33" presetID="10" presetClass="entr" presetSubtype="0" fill="hold" grpId="0" nodeType="withEffect">
                                  <p:stCondLst>
                                    <p:cond delay="1700"/>
                                  </p:stCondLst>
                                  <p:childTnLst>
                                    <p:set>
                                      <p:cBhvr>
                                        <p:cTn id="34" dur="1" fill="hold">
                                          <p:stCondLst>
                                            <p:cond delay="0"/>
                                          </p:stCondLst>
                                        </p:cTn>
                                        <p:tgtEl>
                                          <p:spTgt spid="84"/>
                                        </p:tgtEl>
                                        <p:attrNameLst>
                                          <p:attrName>style.visibility</p:attrName>
                                        </p:attrNameLst>
                                      </p:cBhvr>
                                      <p:to>
                                        <p:strVal val="visible"/>
                                      </p:to>
                                    </p:set>
                                    <p:animEffect transition="in" filter="fade">
                                      <p:cBhvr>
                                        <p:cTn id="35" dur="500"/>
                                        <p:tgtEl>
                                          <p:spTgt spid="84"/>
                                        </p:tgtEl>
                                      </p:cBhvr>
                                    </p:animEffect>
                                  </p:childTnLst>
                                </p:cTn>
                              </p:par>
                              <p:par>
                                <p:cTn id="36" presetID="10" presetClass="entr" presetSubtype="0" fill="hold" grpId="0" nodeType="withEffect">
                                  <p:stCondLst>
                                    <p:cond delay="1700"/>
                                  </p:stCondLst>
                                  <p:childTnLst>
                                    <p:set>
                                      <p:cBhvr>
                                        <p:cTn id="37" dur="1" fill="hold">
                                          <p:stCondLst>
                                            <p:cond delay="0"/>
                                          </p:stCondLst>
                                        </p:cTn>
                                        <p:tgtEl>
                                          <p:spTgt spid="22"/>
                                        </p:tgtEl>
                                        <p:attrNameLst>
                                          <p:attrName>style.visibility</p:attrName>
                                        </p:attrNameLst>
                                      </p:cBhvr>
                                      <p:to>
                                        <p:strVal val="visible"/>
                                      </p:to>
                                    </p:set>
                                    <p:animEffect transition="in" filter="fade">
                                      <p:cBhvr>
                                        <p:cTn id="38" dur="500"/>
                                        <p:tgtEl>
                                          <p:spTgt spid="22"/>
                                        </p:tgtEl>
                                      </p:cBhvr>
                                    </p:animEffect>
                                  </p:childTnLst>
                                </p:cTn>
                              </p:par>
                              <p:par>
                                <p:cTn id="39" presetID="10" presetClass="entr" presetSubtype="0" fill="hold" grpId="0" nodeType="withEffect">
                                  <p:stCondLst>
                                    <p:cond delay="1900"/>
                                  </p:stCondLst>
                                  <p:childTnLst>
                                    <p:set>
                                      <p:cBhvr>
                                        <p:cTn id="40" dur="1" fill="hold">
                                          <p:stCondLst>
                                            <p:cond delay="0"/>
                                          </p:stCondLst>
                                        </p:cTn>
                                        <p:tgtEl>
                                          <p:spTgt spid="85"/>
                                        </p:tgtEl>
                                        <p:attrNameLst>
                                          <p:attrName>style.visibility</p:attrName>
                                        </p:attrNameLst>
                                      </p:cBhvr>
                                      <p:to>
                                        <p:strVal val="visible"/>
                                      </p:to>
                                    </p:set>
                                    <p:animEffect transition="in" filter="fade">
                                      <p:cBhvr>
                                        <p:cTn id="41" dur="500"/>
                                        <p:tgtEl>
                                          <p:spTgt spid="85"/>
                                        </p:tgtEl>
                                      </p:cBhvr>
                                    </p:animEffect>
                                  </p:childTnLst>
                                </p:cTn>
                              </p:par>
                              <p:par>
                                <p:cTn id="42" presetID="10" presetClass="entr" presetSubtype="0" fill="hold" grpId="0" nodeType="withEffect">
                                  <p:stCondLst>
                                    <p:cond delay="1900"/>
                                  </p:stCondLst>
                                  <p:childTnLst>
                                    <p:set>
                                      <p:cBhvr>
                                        <p:cTn id="43" dur="1" fill="hold">
                                          <p:stCondLst>
                                            <p:cond delay="0"/>
                                          </p:stCondLst>
                                        </p:cTn>
                                        <p:tgtEl>
                                          <p:spTgt spid="25"/>
                                        </p:tgtEl>
                                        <p:attrNameLst>
                                          <p:attrName>style.visibility</p:attrName>
                                        </p:attrNameLst>
                                      </p:cBhvr>
                                      <p:to>
                                        <p:strVal val="visible"/>
                                      </p:to>
                                    </p:set>
                                    <p:animEffect transition="in" filter="fade">
                                      <p:cBhvr>
                                        <p:cTn id="44" dur="500"/>
                                        <p:tgtEl>
                                          <p:spTgt spid="25"/>
                                        </p:tgtEl>
                                      </p:cBhvr>
                                    </p:animEffect>
                                  </p:childTnLst>
                                </p:cTn>
                              </p:par>
                              <p:par>
                                <p:cTn id="45" presetID="10" presetClass="entr" presetSubtype="0" fill="hold" grpId="0" nodeType="withEffect">
                                  <p:stCondLst>
                                    <p:cond delay="2100"/>
                                  </p:stCondLst>
                                  <p:childTnLst>
                                    <p:set>
                                      <p:cBhvr>
                                        <p:cTn id="46" dur="1" fill="hold">
                                          <p:stCondLst>
                                            <p:cond delay="0"/>
                                          </p:stCondLst>
                                        </p:cTn>
                                        <p:tgtEl>
                                          <p:spTgt spid="86"/>
                                        </p:tgtEl>
                                        <p:attrNameLst>
                                          <p:attrName>style.visibility</p:attrName>
                                        </p:attrNameLst>
                                      </p:cBhvr>
                                      <p:to>
                                        <p:strVal val="visible"/>
                                      </p:to>
                                    </p:set>
                                    <p:animEffect transition="in" filter="fade">
                                      <p:cBhvr>
                                        <p:cTn id="47" dur="500"/>
                                        <p:tgtEl>
                                          <p:spTgt spid="86"/>
                                        </p:tgtEl>
                                      </p:cBhvr>
                                    </p:animEffect>
                                  </p:childTnLst>
                                </p:cTn>
                              </p:par>
                              <p:par>
                                <p:cTn id="48" presetID="10" presetClass="entr" presetSubtype="0" fill="hold" grpId="0" nodeType="withEffect">
                                  <p:stCondLst>
                                    <p:cond delay="2100"/>
                                  </p:stCondLst>
                                  <p:childTnLst>
                                    <p:set>
                                      <p:cBhvr>
                                        <p:cTn id="49" dur="1" fill="hold">
                                          <p:stCondLst>
                                            <p:cond delay="0"/>
                                          </p:stCondLst>
                                        </p:cTn>
                                        <p:tgtEl>
                                          <p:spTgt spid="28"/>
                                        </p:tgtEl>
                                        <p:attrNameLst>
                                          <p:attrName>style.visibility</p:attrName>
                                        </p:attrNameLst>
                                      </p:cBhvr>
                                      <p:to>
                                        <p:strVal val="visible"/>
                                      </p:to>
                                    </p:set>
                                    <p:animEffect transition="in" filter="fade">
                                      <p:cBhvr>
                                        <p:cTn id="50" dur="500"/>
                                        <p:tgtEl>
                                          <p:spTgt spid="28"/>
                                        </p:tgtEl>
                                      </p:cBhvr>
                                    </p:animEffect>
                                  </p:childTnLst>
                                </p:cTn>
                              </p:par>
                              <p:par>
                                <p:cTn id="51" presetID="10" presetClass="entr" presetSubtype="0" fill="hold" grpId="0" nodeType="withEffect">
                                  <p:stCondLst>
                                    <p:cond delay="2300"/>
                                  </p:stCondLst>
                                  <p:childTnLst>
                                    <p:set>
                                      <p:cBhvr>
                                        <p:cTn id="52" dur="1" fill="hold">
                                          <p:stCondLst>
                                            <p:cond delay="0"/>
                                          </p:stCondLst>
                                        </p:cTn>
                                        <p:tgtEl>
                                          <p:spTgt spid="87"/>
                                        </p:tgtEl>
                                        <p:attrNameLst>
                                          <p:attrName>style.visibility</p:attrName>
                                        </p:attrNameLst>
                                      </p:cBhvr>
                                      <p:to>
                                        <p:strVal val="visible"/>
                                      </p:to>
                                    </p:set>
                                    <p:animEffect transition="in" filter="fade">
                                      <p:cBhvr>
                                        <p:cTn id="53" dur="500"/>
                                        <p:tgtEl>
                                          <p:spTgt spid="87"/>
                                        </p:tgtEl>
                                      </p:cBhvr>
                                    </p:animEffect>
                                  </p:childTnLst>
                                </p:cTn>
                              </p:par>
                              <p:par>
                                <p:cTn id="54" presetID="10" presetClass="entr" presetSubtype="0" fill="hold" grpId="0" nodeType="withEffect">
                                  <p:stCondLst>
                                    <p:cond delay="2300"/>
                                  </p:stCondLst>
                                  <p:childTnLst>
                                    <p:set>
                                      <p:cBhvr>
                                        <p:cTn id="55" dur="1" fill="hold">
                                          <p:stCondLst>
                                            <p:cond delay="0"/>
                                          </p:stCondLst>
                                        </p:cTn>
                                        <p:tgtEl>
                                          <p:spTgt spid="71"/>
                                        </p:tgtEl>
                                        <p:attrNameLst>
                                          <p:attrName>style.visibility</p:attrName>
                                        </p:attrNameLst>
                                      </p:cBhvr>
                                      <p:to>
                                        <p:strVal val="visible"/>
                                      </p:to>
                                    </p:set>
                                    <p:animEffect transition="in" filter="fade">
                                      <p:cBhvr>
                                        <p:cTn id="56" dur="500"/>
                                        <p:tgtEl>
                                          <p:spTgt spid="71"/>
                                        </p:tgtEl>
                                      </p:cBhvr>
                                    </p:animEffect>
                                  </p:childTnLst>
                                </p:cTn>
                              </p:par>
                              <p:par>
                                <p:cTn id="57" presetID="10" presetClass="entr" presetSubtype="0" fill="hold" grpId="0" nodeType="withEffect">
                                  <p:stCondLst>
                                    <p:cond delay="2500"/>
                                  </p:stCondLst>
                                  <p:childTnLst>
                                    <p:set>
                                      <p:cBhvr>
                                        <p:cTn id="58" dur="1" fill="hold">
                                          <p:stCondLst>
                                            <p:cond delay="0"/>
                                          </p:stCondLst>
                                        </p:cTn>
                                        <p:tgtEl>
                                          <p:spTgt spid="88"/>
                                        </p:tgtEl>
                                        <p:attrNameLst>
                                          <p:attrName>style.visibility</p:attrName>
                                        </p:attrNameLst>
                                      </p:cBhvr>
                                      <p:to>
                                        <p:strVal val="visible"/>
                                      </p:to>
                                    </p:set>
                                    <p:animEffect transition="in" filter="fade">
                                      <p:cBhvr>
                                        <p:cTn id="59" dur="500"/>
                                        <p:tgtEl>
                                          <p:spTgt spid="88"/>
                                        </p:tgtEl>
                                      </p:cBhvr>
                                    </p:animEffect>
                                  </p:childTnLst>
                                </p:cTn>
                              </p:par>
                              <p:par>
                                <p:cTn id="60" presetID="10" presetClass="entr" presetSubtype="0" fill="hold" grpId="0" nodeType="withEffect">
                                  <p:stCondLst>
                                    <p:cond delay="2500"/>
                                  </p:stCondLst>
                                  <p:childTnLst>
                                    <p:set>
                                      <p:cBhvr>
                                        <p:cTn id="61" dur="1" fill="hold">
                                          <p:stCondLst>
                                            <p:cond delay="0"/>
                                          </p:stCondLst>
                                        </p:cTn>
                                        <p:tgtEl>
                                          <p:spTgt spid="72"/>
                                        </p:tgtEl>
                                        <p:attrNameLst>
                                          <p:attrName>style.visibility</p:attrName>
                                        </p:attrNameLst>
                                      </p:cBhvr>
                                      <p:to>
                                        <p:strVal val="visible"/>
                                      </p:to>
                                    </p:set>
                                    <p:animEffect transition="in" filter="fade">
                                      <p:cBhvr>
                                        <p:cTn id="62" dur="500"/>
                                        <p:tgtEl>
                                          <p:spTgt spid="72"/>
                                        </p:tgtEl>
                                      </p:cBhvr>
                                    </p:animEffect>
                                  </p:childTnLst>
                                </p:cTn>
                              </p:par>
                              <p:par>
                                <p:cTn id="63" presetID="10" presetClass="entr" presetSubtype="0" fill="hold" grpId="0" nodeType="withEffect">
                                  <p:stCondLst>
                                    <p:cond delay="2700"/>
                                  </p:stCondLst>
                                  <p:childTnLst>
                                    <p:set>
                                      <p:cBhvr>
                                        <p:cTn id="64" dur="1" fill="hold">
                                          <p:stCondLst>
                                            <p:cond delay="0"/>
                                          </p:stCondLst>
                                        </p:cTn>
                                        <p:tgtEl>
                                          <p:spTgt spid="89"/>
                                        </p:tgtEl>
                                        <p:attrNameLst>
                                          <p:attrName>style.visibility</p:attrName>
                                        </p:attrNameLst>
                                      </p:cBhvr>
                                      <p:to>
                                        <p:strVal val="visible"/>
                                      </p:to>
                                    </p:set>
                                    <p:animEffect transition="in" filter="fade">
                                      <p:cBhvr>
                                        <p:cTn id="65" dur="500"/>
                                        <p:tgtEl>
                                          <p:spTgt spid="89"/>
                                        </p:tgtEl>
                                      </p:cBhvr>
                                    </p:animEffect>
                                  </p:childTnLst>
                                </p:cTn>
                              </p:par>
                              <p:par>
                                <p:cTn id="66" presetID="10" presetClass="entr" presetSubtype="0" fill="hold" grpId="0" nodeType="withEffect">
                                  <p:stCondLst>
                                    <p:cond delay="2700"/>
                                  </p:stCondLst>
                                  <p:childTnLst>
                                    <p:set>
                                      <p:cBhvr>
                                        <p:cTn id="67" dur="1" fill="hold">
                                          <p:stCondLst>
                                            <p:cond delay="0"/>
                                          </p:stCondLst>
                                        </p:cTn>
                                        <p:tgtEl>
                                          <p:spTgt spid="73"/>
                                        </p:tgtEl>
                                        <p:attrNameLst>
                                          <p:attrName>style.visibility</p:attrName>
                                        </p:attrNameLst>
                                      </p:cBhvr>
                                      <p:to>
                                        <p:strVal val="visible"/>
                                      </p:to>
                                    </p:set>
                                    <p:animEffect transition="in" filter="fade">
                                      <p:cBhvr>
                                        <p:cTn id="68" dur="500"/>
                                        <p:tgtEl>
                                          <p:spTgt spid="73"/>
                                        </p:tgtEl>
                                      </p:cBhvr>
                                    </p:animEffect>
                                  </p:childTnLst>
                                </p:cTn>
                              </p:par>
                              <p:par>
                                <p:cTn id="69" presetID="10" presetClass="entr" presetSubtype="0" fill="hold" grpId="0" nodeType="withEffect">
                                  <p:stCondLst>
                                    <p:cond delay="2900"/>
                                  </p:stCondLst>
                                  <p:childTnLst>
                                    <p:set>
                                      <p:cBhvr>
                                        <p:cTn id="70" dur="1" fill="hold">
                                          <p:stCondLst>
                                            <p:cond delay="0"/>
                                          </p:stCondLst>
                                        </p:cTn>
                                        <p:tgtEl>
                                          <p:spTgt spid="90"/>
                                        </p:tgtEl>
                                        <p:attrNameLst>
                                          <p:attrName>style.visibility</p:attrName>
                                        </p:attrNameLst>
                                      </p:cBhvr>
                                      <p:to>
                                        <p:strVal val="visible"/>
                                      </p:to>
                                    </p:set>
                                    <p:animEffect transition="in" filter="fade">
                                      <p:cBhvr>
                                        <p:cTn id="71" dur="500"/>
                                        <p:tgtEl>
                                          <p:spTgt spid="90"/>
                                        </p:tgtEl>
                                      </p:cBhvr>
                                    </p:animEffect>
                                  </p:childTnLst>
                                </p:cTn>
                              </p:par>
                              <p:par>
                                <p:cTn id="72" presetID="10" presetClass="entr" presetSubtype="0" fill="hold" grpId="0" nodeType="withEffect">
                                  <p:stCondLst>
                                    <p:cond delay="2900"/>
                                  </p:stCondLst>
                                  <p:childTnLst>
                                    <p:set>
                                      <p:cBhvr>
                                        <p:cTn id="73" dur="1" fill="hold">
                                          <p:stCondLst>
                                            <p:cond delay="0"/>
                                          </p:stCondLst>
                                        </p:cTn>
                                        <p:tgtEl>
                                          <p:spTgt spid="74"/>
                                        </p:tgtEl>
                                        <p:attrNameLst>
                                          <p:attrName>style.visibility</p:attrName>
                                        </p:attrNameLst>
                                      </p:cBhvr>
                                      <p:to>
                                        <p:strVal val="visible"/>
                                      </p:to>
                                    </p:set>
                                    <p:animEffect transition="in" filter="fade">
                                      <p:cBhvr>
                                        <p:cTn id="74" dur="500"/>
                                        <p:tgtEl>
                                          <p:spTgt spid="74"/>
                                        </p:tgtEl>
                                      </p:cBhvr>
                                    </p:animEffect>
                                  </p:childTnLst>
                                </p:cTn>
                              </p:par>
                              <p:par>
                                <p:cTn id="75" presetID="10" presetClass="entr" presetSubtype="0" fill="hold" grpId="0" nodeType="withEffect">
                                  <p:stCondLst>
                                    <p:cond delay="1500"/>
                                  </p:stCondLst>
                                  <p:childTnLst>
                                    <p:set>
                                      <p:cBhvr>
                                        <p:cTn id="76" dur="1" fill="hold">
                                          <p:stCondLst>
                                            <p:cond delay="0"/>
                                          </p:stCondLst>
                                        </p:cTn>
                                        <p:tgtEl>
                                          <p:spTgt spid="10"/>
                                        </p:tgtEl>
                                        <p:attrNameLst>
                                          <p:attrName>style.visibility</p:attrName>
                                        </p:attrNameLst>
                                      </p:cBhvr>
                                      <p:to>
                                        <p:strVal val="visible"/>
                                      </p:to>
                                    </p:set>
                                    <p:animEffect transition="in" filter="fade">
                                      <p:cBhvr>
                                        <p:cTn id="77" dur="500"/>
                                        <p:tgtEl>
                                          <p:spTgt spid="10"/>
                                        </p:tgtEl>
                                      </p:cBhvr>
                                    </p:animEffect>
                                  </p:childTnLst>
                                </p:cTn>
                              </p:par>
                              <p:par>
                                <p:cTn id="78" presetID="10" presetClass="entr" presetSubtype="0" fill="hold" grpId="0" nodeType="withEffect">
                                  <p:stCondLst>
                                    <p:cond delay="1500"/>
                                  </p:stCondLst>
                                  <p:childTnLst>
                                    <p:set>
                                      <p:cBhvr>
                                        <p:cTn id="79" dur="1" fill="hold">
                                          <p:stCondLst>
                                            <p:cond delay="0"/>
                                          </p:stCondLst>
                                        </p:cTn>
                                        <p:tgtEl>
                                          <p:spTgt spid="11"/>
                                        </p:tgtEl>
                                        <p:attrNameLst>
                                          <p:attrName>style.visibility</p:attrName>
                                        </p:attrNameLst>
                                      </p:cBhvr>
                                      <p:to>
                                        <p:strVal val="visible"/>
                                      </p:to>
                                    </p:set>
                                    <p:animEffect transition="in" filter="fade">
                                      <p:cBhvr>
                                        <p:cTn id="80" dur="500"/>
                                        <p:tgtEl>
                                          <p:spTgt spid="11"/>
                                        </p:tgtEl>
                                      </p:cBhvr>
                                    </p:animEffect>
                                  </p:childTnLst>
                                </p:cTn>
                              </p:par>
                              <p:par>
                                <p:cTn id="81" presetID="10" presetClass="entr" presetSubtype="0" fill="hold" grpId="0" nodeType="withEffect">
                                  <p:stCondLst>
                                    <p:cond delay="1500"/>
                                  </p:stCondLst>
                                  <p:childTnLst>
                                    <p:set>
                                      <p:cBhvr>
                                        <p:cTn id="82" dur="1" fill="hold">
                                          <p:stCondLst>
                                            <p:cond delay="0"/>
                                          </p:stCondLst>
                                        </p:cTn>
                                        <p:tgtEl>
                                          <p:spTgt spid="12"/>
                                        </p:tgtEl>
                                        <p:attrNameLst>
                                          <p:attrName>style.visibility</p:attrName>
                                        </p:attrNameLst>
                                      </p:cBhvr>
                                      <p:to>
                                        <p:strVal val="visible"/>
                                      </p:to>
                                    </p:set>
                                    <p:animEffect transition="in" filter="fade">
                                      <p:cBhvr>
                                        <p:cTn id="83" dur="500"/>
                                        <p:tgtEl>
                                          <p:spTgt spid="12"/>
                                        </p:tgtEl>
                                      </p:cBhvr>
                                    </p:animEffect>
                                  </p:childTnLst>
                                </p:cTn>
                              </p:par>
                              <p:par>
                                <p:cTn id="84" presetID="10" presetClass="entr" presetSubtype="0" fill="hold" grpId="0" nodeType="withEffect">
                                  <p:stCondLst>
                                    <p:cond delay="1500"/>
                                  </p:stCondLst>
                                  <p:childTnLst>
                                    <p:set>
                                      <p:cBhvr>
                                        <p:cTn id="85" dur="1" fill="hold">
                                          <p:stCondLst>
                                            <p:cond delay="0"/>
                                          </p:stCondLst>
                                        </p:cTn>
                                        <p:tgtEl>
                                          <p:spTgt spid="14"/>
                                        </p:tgtEl>
                                        <p:attrNameLst>
                                          <p:attrName>style.visibility</p:attrName>
                                        </p:attrNameLst>
                                      </p:cBhvr>
                                      <p:to>
                                        <p:strVal val="visible"/>
                                      </p:to>
                                    </p:set>
                                    <p:animEffect transition="in" filter="fade">
                                      <p:cBhvr>
                                        <p:cTn id="86" dur="500"/>
                                        <p:tgtEl>
                                          <p:spTgt spid="14"/>
                                        </p:tgtEl>
                                      </p:cBhvr>
                                    </p:animEffect>
                                  </p:childTnLst>
                                </p:cTn>
                              </p:par>
                              <p:par>
                                <p:cTn id="87" presetID="10" presetClass="entr" presetSubtype="0" fill="hold" grpId="0" nodeType="withEffect">
                                  <p:stCondLst>
                                    <p:cond delay="1500"/>
                                  </p:stCondLst>
                                  <p:childTnLst>
                                    <p:set>
                                      <p:cBhvr>
                                        <p:cTn id="88" dur="1" fill="hold">
                                          <p:stCondLst>
                                            <p:cond delay="0"/>
                                          </p:stCondLst>
                                        </p:cTn>
                                        <p:tgtEl>
                                          <p:spTgt spid="15"/>
                                        </p:tgtEl>
                                        <p:attrNameLst>
                                          <p:attrName>style.visibility</p:attrName>
                                        </p:attrNameLst>
                                      </p:cBhvr>
                                      <p:to>
                                        <p:strVal val="visible"/>
                                      </p:to>
                                    </p:set>
                                    <p:animEffect transition="in" filter="fade">
                                      <p:cBhvr>
                                        <p:cTn id="89" dur="500"/>
                                        <p:tgtEl>
                                          <p:spTgt spid="15"/>
                                        </p:tgtEl>
                                      </p:cBhvr>
                                    </p:animEffect>
                                  </p:childTnLst>
                                </p:cTn>
                              </p:par>
                              <p:par>
                                <p:cTn id="90" presetID="10" presetClass="entr" presetSubtype="0" fill="hold" grpId="0" nodeType="withEffect">
                                  <p:stCondLst>
                                    <p:cond delay="1500"/>
                                  </p:stCondLst>
                                  <p:childTnLst>
                                    <p:set>
                                      <p:cBhvr>
                                        <p:cTn id="91" dur="1" fill="hold">
                                          <p:stCondLst>
                                            <p:cond delay="0"/>
                                          </p:stCondLst>
                                        </p:cTn>
                                        <p:tgtEl>
                                          <p:spTgt spid="3"/>
                                        </p:tgtEl>
                                        <p:attrNameLst>
                                          <p:attrName>style.visibility</p:attrName>
                                        </p:attrNameLst>
                                      </p:cBhvr>
                                      <p:to>
                                        <p:strVal val="visible"/>
                                      </p:to>
                                    </p:set>
                                    <p:animEffect transition="in" filter="fade">
                                      <p:cBhvr>
                                        <p:cTn id="9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5" grpId="1" animBg="1"/>
      <p:bldP spid="58" grpId="0" animBg="1"/>
      <p:bldP spid="59" grpId="0" animBg="1"/>
      <p:bldP spid="59" grpId="1" animBg="1"/>
      <p:bldP spid="83" grpId="0" animBg="1"/>
      <p:bldP spid="84" grpId="0" animBg="1"/>
      <p:bldP spid="85" grpId="0" animBg="1"/>
      <p:bldP spid="86" grpId="0" animBg="1"/>
      <p:bldP spid="87" grpId="0" animBg="1"/>
      <p:bldP spid="88" grpId="0" animBg="1"/>
      <p:bldP spid="89" grpId="0" animBg="1"/>
      <p:bldP spid="90" grpId="0" animBg="1"/>
      <p:bldP spid="22" grpId="0"/>
      <p:bldP spid="25" grpId="0"/>
      <p:bldP spid="28" grpId="0"/>
      <p:bldP spid="71" grpId="0"/>
      <p:bldP spid="72" grpId="0"/>
      <p:bldP spid="73" grpId="0"/>
      <p:bldP spid="74" grpId="0"/>
      <p:bldP spid="10" grpId="0" animBg="1"/>
      <p:bldP spid="11" grpId="0"/>
      <p:bldP spid="12" grpId="0"/>
      <p:bldP spid="14" grpId="0" animBg="1"/>
      <p:bldP spid="15" grpId="0"/>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DEC43-09F2-38FA-2D3D-DF2C762B5982}"/>
            </a:ext>
          </a:extLst>
        </p:cNvPr>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EC5E0975-14E8-B316-6385-64B2EF2DC02B}"/>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t="7806" b="7806"/>
          <a:stretch/>
        </p:blipFill>
        <p:spPr/>
      </p:pic>
    </p:spTree>
    <p:extLst>
      <p:ext uri="{BB962C8B-B14F-4D97-AF65-F5344CB8AC3E}">
        <p14:creationId xmlns:p14="http://schemas.microsoft.com/office/powerpoint/2010/main" val="2710175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0FB74-6BF8-AB16-8E7E-2236600DA330}"/>
            </a:ext>
          </a:extLst>
        </p:cNvPr>
        <p:cNvGrpSpPr/>
        <p:nvPr/>
      </p:nvGrpSpPr>
      <p:grpSpPr>
        <a:xfrm>
          <a:off x="0" y="0"/>
          <a:ext cx="0" cy="0"/>
          <a:chOff x="0" y="0"/>
          <a:chExt cx="0" cy="0"/>
        </a:xfrm>
      </p:grpSpPr>
      <p:sp>
        <p:nvSpPr>
          <p:cNvPr id="58" name="Прямоугольник 57">
            <a:extLst>
              <a:ext uri="{FF2B5EF4-FFF2-40B4-BE49-F238E27FC236}">
                <a16:creationId xmlns:a16="http://schemas.microsoft.com/office/drawing/2014/main" id="{C89C470E-E7E6-3B33-BD6B-4C0ED2B3F6E2}"/>
              </a:ext>
            </a:extLst>
          </p:cNvPr>
          <p:cNvSpPr/>
          <p:nvPr/>
        </p:nvSpPr>
        <p:spPr>
          <a:xfrm>
            <a:off x="0" y="-5203"/>
            <a:ext cx="18288000" cy="10288588"/>
          </a:xfrm>
          <a:prstGeom prst="rect">
            <a:avLst/>
          </a:prstGeom>
          <a:gradFill flip="none" rotWithShape="1">
            <a:gsLst>
              <a:gs pos="0">
                <a:schemeClr val="accent4">
                  <a:lumMod val="40000"/>
                  <a:lumOff val="60000"/>
                </a:schemeClr>
              </a:gs>
              <a:gs pos="51000">
                <a:schemeClr val="accent4">
                  <a:lumMod val="95000"/>
                  <a:lumOff val="5000"/>
                </a:schemeClr>
              </a:gs>
              <a:gs pos="100000">
                <a:schemeClr val="accent4">
                  <a:lumMod val="60000"/>
                </a:schemeClr>
              </a:gs>
            </a:gsLst>
            <a:path path="circle">
              <a:fillToRect l="50000" t="130000" r="50000" b="-3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9E5967AD-72CD-F9AC-D10C-A4D73AA48354}"/>
              </a:ext>
            </a:extLst>
          </p:cNvPr>
          <p:cNvSpPr txBox="1"/>
          <p:nvPr/>
        </p:nvSpPr>
        <p:spPr>
          <a:xfrm>
            <a:off x="2502807" y="459915"/>
            <a:ext cx="13772090" cy="1015663"/>
          </a:xfrm>
          <a:prstGeom prst="rect">
            <a:avLst/>
          </a:prstGeom>
          <a:noFill/>
        </p:spPr>
        <p:txBody>
          <a:bodyPr wrap="square" rtlCol="0">
            <a:spAutoFit/>
          </a:bodyPr>
          <a:lstStyle/>
          <a:p>
            <a:r>
              <a:rPr lang="en-US" sz="6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UK Data Protection Landscape</a:t>
            </a:r>
            <a:endParaRPr lang="ru-RU" sz="60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59" name="Полилиния 58">
            <a:extLst>
              <a:ext uri="{FF2B5EF4-FFF2-40B4-BE49-F238E27FC236}">
                <a16:creationId xmlns:a16="http://schemas.microsoft.com/office/drawing/2014/main" id="{EE5AA6BB-617C-F3A3-3850-8F5FC36BB6BE}"/>
              </a:ext>
            </a:extLst>
          </p:cNvPr>
          <p:cNvSpPr/>
          <p:nvPr/>
        </p:nvSpPr>
        <p:spPr>
          <a:xfrm>
            <a:off x="0" y="3072534"/>
            <a:ext cx="18288000" cy="7216054"/>
          </a:xfrm>
          <a:custGeom>
            <a:avLst/>
            <a:gdLst>
              <a:gd name="connsiteX0" fmla="*/ 908 w 6953"/>
              <a:gd name="connsiteY0" fmla="*/ 908 w 6953"/>
              <a:gd name="connsiteX1" fmla="*/ 908 w 6953"/>
              <a:gd name="connsiteY1" fmla="*/ 908 w 6953"/>
              <a:gd name="connsiteX2" fmla="*/ 908 w 6953"/>
              <a:gd name="connsiteY2" fmla="*/ 908 w 6953"/>
              <a:gd name="connsiteX3" fmla="*/ 908 w 6953"/>
              <a:gd name="connsiteY3" fmla="*/ 908 w 6953"/>
              <a:gd name="connsiteX4" fmla="*/ 908 w 6953"/>
              <a:gd name="connsiteY4" fmla="*/ 908 w 6953"/>
              <a:gd name="connsiteX5" fmla="*/ 908 w 6953"/>
              <a:gd name="connsiteY5" fmla="*/ 908 w 6953"/>
              <a:gd name="connsiteX6" fmla="*/ 908 w 6953"/>
              <a:gd name="connsiteY6" fmla="*/ 908 w 6953"/>
              <a:gd name="connsiteX7" fmla="*/ 908 w 6953"/>
              <a:gd name="connsiteY7" fmla="*/ 908 w 6953"/>
              <a:gd name="connsiteX8" fmla="*/ 908 w 6953"/>
              <a:gd name="connsiteY8" fmla="*/ 908 w 6953"/>
              <a:gd name="connsiteX9" fmla="*/ 908 w 6953"/>
              <a:gd name="connsiteY9" fmla="*/ 908 w 6953"/>
              <a:gd name="connsiteX10" fmla="*/ 908 w 6953"/>
              <a:gd name="connsiteY10" fmla="*/ 908 w 6953"/>
              <a:gd name="connsiteX11" fmla="*/ 908 w 6953"/>
              <a:gd name="connsiteY11" fmla="*/ 908 w 6953"/>
              <a:gd name="connsiteX12" fmla="*/ 908 w 6953"/>
              <a:gd name="connsiteY12" fmla="*/ 908 w 6953"/>
              <a:gd name="connsiteX13" fmla="*/ 908 w 6953"/>
              <a:gd name="connsiteY13" fmla="*/ 908 w 6953"/>
              <a:gd name="connsiteX14" fmla="*/ 908 w 6953"/>
              <a:gd name="connsiteY14" fmla="*/ 908 w 6953"/>
              <a:gd name="connsiteX15" fmla="*/ 908 w 6953"/>
              <a:gd name="connsiteY15" fmla="*/ 908 w 6953"/>
              <a:gd name="connsiteX16" fmla="*/ 908 w 6953"/>
              <a:gd name="connsiteY16" fmla="*/ 908 w 6953"/>
              <a:gd name="connsiteX17" fmla="*/ 908 w 6953"/>
              <a:gd name="connsiteY17" fmla="*/ 908 w 6953"/>
              <a:gd name="connsiteX18" fmla="*/ 908 w 6953"/>
              <a:gd name="connsiteY18" fmla="*/ 908 w 6953"/>
              <a:gd name="connsiteX19" fmla="*/ 908 w 6953"/>
              <a:gd name="connsiteY19" fmla="*/ 908 w 6953"/>
              <a:gd name="connsiteX20" fmla="*/ 908 w 6953"/>
              <a:gd name="connsiteY20" fmla="*/ 908 w 6953"/>
              <a:gd name="connsiteX21" fmla="*/ 908 w 6953"/>
              <a:gd name="connsiteY21" fmla="*/ 908 w 6953"/>
              <a:gd name="connsiteX22" fmla="*/ 908 w 6953"/>
              <a:gd name="connsiteY22" fmla="*/ 908 w 6953"/>
              <a:gd name="connsiteX23" fmla="*/ 908 w 6953"/>
              <a:gd name="connsiteY23" fmla="*/ 908 w 6953"/>
              <a:gd name="connsiteX24" fmla="*/ 908 w 6953"/>
              <a:gd name="connsiteY24" fmla="*/ 908 w 6953"/>
              <a:gd name="connsiteX25" fmla="*/ 908 w 6953"/>
              <a:gd name="connsiteY25" fmla="*/ 908 w 6953"/>
              <a:gd name="connsiteX26" fmla="*/ 908 w 6953"/>
              <a:gd name="connsiteY26" fmla="*/ 908 w 6953"/>
              <a:gd name="connsiteX27" fmla="*/ 908 w 6953"/>
              <a:gd name="connsiteY27" fmla="*/ 908 w 6953"/>
              <a:gd name="connsiteX28" fmla="*/ 908 w 6953"/>
              <a:gd name="connsiteY28" fmla="*/ 908 w 6953"/>
              <a:gd name="connsiteX29" fmla="*/ 908 w 6953"/>
              <a:gd name="connsiteY29" fmla="*/ 908 w 6953"/>
              <a:gd name="connsiteX30" fmla="*/ 908 w 6953"/>
              <a:gd name="connsiteY30" fmla="*/ 908 w 6953"/>
              <a:gd name="connsiteX31" fmla="*/ 908 w 6953"/>
              <a:gd name="connsiteY31" fmla="*/ 908 w 6953"/>
              <a:gd name="connsiteX32" fmla="*/ 908 w 6953"/>
              <a:gd name="connsiteY32" fmla="*/ 908 w 6953"/>
              <a:gd name="connsiteX33" fmla="*/ 908 w 6953"/>
              <a:gd name="connsiteY33" fmla="*/ 908 w 6953"/>
              <a:gd name="connsiteX34" fmla="*/ 908 w 6953"/>
              <a:gd name="connsiteY34" fmla="*/ 908 w 6953"/>
              <a:gd name="connsiteX35" fmla="*/ 908 w 6953"/>
              <a:gd name="connsiteY35" fmla="*/ 908 w 6953"/>
              <a:gd name="connsiteX36" fmla="*/ 908 w 6953"/>
              <a:gd name="connsiteY36" fmla="*/ 908 w 6953"/>
              <a:gd name="connsiteX37" fmla="*/ 908 w 6953"/>
              <a:gd name="connsiteY37" fmla="*/ 908 w 6953"/>
              <a:gd name="connsiteX38" fmla="*/ 908 w 6953"/>
              <a:gd name="connsiteY38" fmla="*/ 908 w 6953"/>
              <a:gd name="connsiteX39" fmla="*/ 908 w 6953"/>
              <a:gd name="connsiteY39" fmla="*/ 908 w 6953"/>
              <a:gd name="connsiteX40" fmla="*/ 908 w 6953"/>
              <a:gd name="connsiteY40" fmla="*/ 908 w 6953"/>
              <a:gd name="connsiteX41" fmla="*/ 908 w 6953"/>
              <a:gd name="connsiteY41" fmla="*/ 908 w 6953"/>
              <a:gd name="connsiteX42" fmla="*/ 908 w 6953"/>
              <a:gd name="connsiteY42" fmla="*/ 908 w 6953"/>
              <a:gd name="connsiteX43" fmla="*/ 908 w 6953"/>
              <a:gd name="connsiteY43" fmla="*/ 908 w 6953"/>
              <a:gd name="connsiteX44" fmla="*/ 908 w 6953"/>
              <a:gd name="connsiteY44" fmla="*/ 908 w 6953"/>
              <a:gd name="connsiteX45" fmla="*/ 908 w 6953"/>
              <a:gd name="connsiteY45" fmla="*/ 908 w 6953"/>
              <a:gd name="connsiteX46" fmla="*/ 908 w 6953"/>
              <a:gd name="connsiteY46" fmla="*/ 908 w 6953"/>
              <a:gd name="connsiteX47" fmla="*/ 908 w 6953"/>
              <a:gd name="connsiteY47" fmla="*/ 908 w 6953"/>
              <a:gd name="connsiteX48" fmla="*/ 908 w 6953"/>
              <a:gd name="connsiteY48" fmla="*/ 908 w 6953"/>
              <a:gd name="connsiteX49" fmla="*/ 908 w 6953"/>
              <a:gd name="connsiteY49" fmla="*/ 908 w 6953"/>
              <a:gd name="connsiteX50" fmla="*/ 908 w 6953"/>
              <a:gd name="connsiteY50" fmla="*/ 908 w 6953"/>
              <a:gd name="connsiteX51" fmla="*/ 908 w 6953"/>
              <a:gd name="connsiteY51" fmla="*/ 908 w 6953"/>
              <a:gd name="connsiteX52" fmla="*/ 908 w 6953"/>
              <a:gd name="connsiteY52" fmla="*/ 908 w 6953"/>
              <a:gd name="connsiteX53" fmla="*/ 908 w 6953"/>
              <a:gd name="connsiteY53" fmla="*/ 908 w 6953"/>
              <a:gd name="connsiteX54" fmla="*/ 908 w 6953"/>
              <a:gd name="connsiteY54" fmla="*/ 908 w 6953"/>
              <a:gd name="connsiteX55" fmla="*/ 908 w 6953"/>
              <a:gd name="connsiteY55" fmla="*/ 908 w 6953"/>
              <a:gd name="connsiteX56" fmla="*/ 908 w 6953"/>
              <a:gd name="connsiteY56" fmla="*/ 908 w 6953"/>
              <a:gd name="connsiteX57" fmla="*/ 908 w 6953"/>
              <a:gd name="connsiteY57" fmla="*/ 908 w 6953"/>
              <a:gd name="connsiteX58" fmla="*/ 908 w 6953"/>
              <a:gd name="connsiteY58" fmla="*/ 908 w 6953"/>
              <a:gd name="connsiteX59" fmla="*/ 908 w 6953"/>
              <a:gd name="connsiteY59" fmla="*/ 908 w 6953"/>
              <a:gd name="connsiteX60" fmla="*/ 908 w 6953"/>
              <a:gd name="connsiteY60" fmla="*/ 908 w 6953"/>
              <a:gd name="connsiteX61" fmla="*/ 908 w 6953"/>
              <a:gd name="connsiteY61" fmla="*/ 908 w 6953"/>
              <a:gd name="connsiteX62" fmla="*/ 908 w 6953"/>
              <a:gd name="connsiteY62" fmla="*/ 908 w 6953"/>
              <a:gd name="connsiteX63" fmla="*/ 908 w 6953"/>
              <a:gd name="connsiteY63" fmla="*/ 908 w 6953"/>
              <a:gd name="connsiteX64" fmla="*/ 908 w 6953"/>
              <a:gd name="connsiteY64" fmla="*/ 908 w 6953"/>
              <a:gd name="connsiteX65" fmla="*/ 908 w 6953"/>
              <a:gd name="connsiteY65" fmla="*/ 908 w 6953"/>
              <a:gd name="connsiteX66" fmla="*/ 908 w 6953"/>
              <a:gd name="connsiteY66" fmla="*/ 908 w 6953"/>
              <a:gd name="connsiteX67" fmla="*/ 908 w 6953"/>
              <a:gd name="connsiteY67" fmla="*/ 908 w 6953"/>
              <a:gd name="connsiteX68" fmla="*/ 908 w 6953"/>
              <a:gd name="connsiteY68" fmla="*/ 908 w 6953"/>
              <a:gd name="connsiteX69" fmla="*/ 908 w 6953"/>
              <a:gd name="connsiteY69" fmla="*/ 908 w 6953"/>
              <a:gd name="connsiteX70" fmla="*/ 908 w 6953"/>
              <a:gd name="connsiteY70" fmla="*/ 908 w 6953"/>
              <a:gd name="connsiteX71" fmla="*/ 908 w 6953"/>
              <a:gd name="connsiteY71" fmla="*/ 908 w 6953"/>
              <a:gd name="connsiteX72" fmla="*/ 908 w 6953"/>
              <a:gd name="connsiteY72" fmla="*/ 908 w 6953"/>
              <a:gd name="connsiteX73" fmla="*/ 908 w 6953"/>
              <a:gd name="connsiteY73" fmla="*/ 908 w 6953"/>
              <a:gd name="connsiteX74" fmla="*/ 908 w 6953"/>
              <a:gd name="connsiteY74" fmla="*/ 908 w 6953"/>
              <a:gd name="connsiteX75" fmla="*/ 908 w 6953"/>
              <a:gd name="connsiteY75" fmla="*/ 908 w 6953"/>
              <a:gd name="connsiteX76" fmla="*/ 908 w 6953"/>
              <a:gd name="connsiteY76" fmla="*/ 908 w 6953"/>
              <a:gd name="connsiteX77" fmla="*/ 908 w 6953"/>
              <a:gd name="connsiteY77" fmla="*/ 908 w 6953"/>
              <a:gd name="connsiteX78" fmla="*/ 908 w 6953"/>
              <a:gd name="connsiteY78" fmla="*/ 908 w 6953"/>
              <a:gd name="connsiteX79" fmla="*/ 908 w 6953"/>
              <a:gd name="connsiteY79" fmla="*/ 908 w 6953"/>
              <a:gd name="connsiteX80" fmla="*/ 908 w 6953"/>
              <a:gd name="connsiteY80" fmla="*/ 908 w 6953"/>
              <a:gd name="connsiteX81" fmla="*/ 908 w 6953"/>
              <a:gd name="connsiteY81" fmla="*/ 908 w 6953"/>
              <a:gd name="connsiteX82" fmla="*/ 908 w 6953"/>
              <a:gd name="connsiteY82" fmla="*/ 908 w 6953"/>
              <a:gd name="connsiteX83" fmla="*/ 908 w 6953"/>
              <a:gd name="connsiteY83" fmla="*/ 908 w 6953"/>
              <a:gd name="connsiteX84" fmla="*/ 908 w 6953"/>
              <a:gd name="connsiteY84" fmla="*/ 908 w 6953"/>
              <a:gd name="connsiteX85" fmla="*/ 908 w 6953"/>
              <a:gd name="connsiteY85" fmla="*/ 908 w 6953"/>
              <a:gd name="connsiteX86" fmla="*/ 908 w 6953"/>
              <a:gd name="connsiteY86" fmla="*/ 908 w 6953"/>
              <a:gd name="connsiteX87" fmla="*/ 908 w 6953"/>
              <a:gd name="connsiteY87" fmla="*/ 908 w 6953"/>
              <a:gd name="connsiteX88" fmla="*/ 908 w 6953"/>
              <a:gd name="connsiteY88" fmla="*/ 908 w 6953"/>
              <a:gd name="connsiteX89" fmla="*/ 908 w 6953"/>
              <a:gd name="connsiteY89" fmla="*/ 908 w 6953"/>
              <a:gd name="connsiteX90" fmla="*/ 908 w 6953"/>
              <a:gd name="connsiteY90" fmla="*/ 908 w 6953"/>
              <a:gd name="connsiteX91" fmla="*/ 908 w 6953"/>
              <a:gd name="connsiteY91" fmla="*/ 908 w 6953"/>
              <a:gd name="connsiteX92" fmla="*/ 908 w 6953"/>
              <a:gd name="connsiteY92" fmla="*/ 908 w 6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8288000" h="7216054">
                <a:moveTo>
                  <a:pt x="18288000" y="0"/>
                </a:moveTo>
                <a:lnTo>
                  <a:pt x="18287998" y="7216054"/>
                </a:lnTo>
                <a:lnTo>
                  <a:pt x="1" y="7216054"/>
                </a:lnTo>
                <a:lnTo>
                  <a:pt x="0" y="5074525"/>
                </a:lnTo>
                <a:lnTo>
                  <a:pt x="72526" y="5081080"/>
                </a:lnTo>
                <a:lnTo>
                  <a:pt x="264555" y="5099401"/>
                </a:lnTo>
                <a:lnTo>
                  <a:pt x="654291" y="5146191"/>
                </a:lnTo>
                <a:lnTo>
                  <a:pt x="1042682" y="5198064"/>
                </a:lnTo>
                <a:lnTo>
                  <a:pt x="1433647" y="5249205"/>
                </a:lnTo>
                <a:lnTo>
                  <a:pt x="1823380" y="5295995"/>
                </a:lnTo>
                <a:lnTo>
                  <a:pt x="2018607" y="5315758"/>
                </a:lnTo>
                <a:lnTo>
                  <a:pt x="2210641" y="5334076"/>
                </a:lnTo>
                <a:lnTo>
                  <a:pt x="2401431" y="5348047"/>
                </a:lnTo>
                <a:lnTo>
                  <a:pt x="2590985" y="5357665"/>
                </a:lnTo>
                <a:lnTo>
                  <a:pt x="2781270" y="5360019"/>
                </a:lnTo>
                <a:lnTo>
                  <a:pt x="2968350" y="5360932"/>
                </a:lnTo>
                <a:lnTo>
                  <a:pt x="3156155" y="5354583"/>
                </a:lnTo>
                <a:lnTo>
                  <a:pt x="3339524" y="5342442"/>
                </a:lnTo>
                <a:lnTo>
                  <a:pt x="3523003" y="5320860"/>
                </a:lnTo>
                <a:lnTo>
                  <a:pt x="3700082" y="5296398"/>
                </a:lnTo>
                <a:lnTo>
                  <a:pt x="3878612" y="5257408"/>
                </a:lnTo>
                <a:lnTo>
                  <a:pt x="4052702" y="5212625"/>
                </a:lnTo>
                <a:lnTo>
                  <a:pt x="4226901" y="5158406"/>
                </a:lnTo>
                <a:lnTo>
                  <a:pt x="4396668" y="5098389"/>
                </a:lnTo>
                <a:lnTo>
                  <a:pt x="4565292" y="5024587"/>
                </a:lnTo>
                <a:lnTo>
                  <a:pt x="4727528" y="4947898"/>
                </a:lnTo>
                <a:lnTo>
                  <a:pt x="4892447" y="4861039"/>
                </a:lnTo>
                <a:lnTo>
                  <a:pt x="5052933" y="4768386"/>
                </a:lnTo>
                <a:lnTo>
                  <a:pt x="5214145" y="4668466"/>
                </a:lnTo>
                <a:lnTo>
                  <a:pt x="5372155" y="4567110"/>
                </a:lnTo>
                <a:lnTo>
                  <a:pt x="5530891" y="4458489"/>
                </a:lnTo>
                <a:lnTo>
                  <a:pt x="5683226" y="4346983"/>
                </a:lnTo>
                <a:lnTo>
                  <a:pt x="5839487" y="4229660"/>
                </a:lnTo>
                <a:lnTo>
                  <a:pt x="5992552" y="4110891"/>
                </a:lnTo>
                <a:lnTo>
                  <a:pt x="6299399" y="3866099"/>
                </a:lnTo>
                <a:lnTo>
                  <a:pt x="6602430" y="3617686"/>
                </a:lnTo>
                <a:lnTo>
                  <a:pt x="6908045" y="3368538"/>
                </a:lnTo>
                <a:lnTo>
                  <a:pt x="7214890" y="3123745"/>
                </a:lnTo>
                <a:lnTo>
                  <a:pt x="7371153" y="3006420"/>
                </a:lnTo>
                <a:lnTo>
                  <a:pt x="7524830" y="2889831"/>
                </a:lnTo>
                <a:lnTo>
                  <a:pt x="7679130" y="2775417"/>
                </a:lnTo>
                <a:lnTo>
                  <a:pt x="7835286" y="2667530"/>
                </a:lnTo>
                <a:lnTo>
                  <a:pt x="7995878" y="2565436"/>
                </a:lnTo>
                <a:lnTo>
                  <a:pt x="8154505" y="2466253"/>
                </a:lnTo>
                <a:lnTo>
                  <a:pt x="8318191" y="2375041"/>
                </a:lnTo>
                <a:lnTo>
                  <a:pt x="8479908" y="2286740"/>
                </a:lnTo>
                <a:lnTo>
                  <a:pt x="8647305" y="2208581"/>
                </a:lnTo>
                <a:lnTo>
                  <a:pt x="8812013" y="2140598"/>
                </a:lnTo>
                <a:lnTo>
                  <a:pt x="8983119" y="2075497"/>
                </a:lnTo>
                <a:lnTo>
                  <a:pt x="9154737" y="2022011"/>
                </a:lnTo>
                <a:lnTo>
                  <a:pt x="9331412" y="1976493"/>
                </a:lnTo>
                <a:lnTo>
                  <a:pt x="9508594" y="1942594"/>
                </a:lnTo>
                <a:lnTo>
                  <a:pt x="9689598" y="1912306"/>
                </a:lnTo>
                <a:lnTo>
                  <a:pt x="9867913" y="1892196"/>
                </a:lnTo>
                <a:lnTo>
                  <a:pt x="10054483" y="1881496"/>
                </a:lnTo>
                <a:lnTo>
                  <a:pt x="10239089" y="1873704"/>
                </a:lnTo>
                <a:lnTo>
                  <a:pt x="10428752" y="1873884"/>
                </a:lnTo>
                <a:lnTo>
                  <a:pt x="10616452" y="1876973"/>
                </a:lnTo>
                <a:lnTo>
                  <a:pt x="10808589" y="1885857"/>
                </a:lnTo>
                <a:lnTo>
                  <a:pt x="10997418" y="1902734"/>
                </a:lnTo>
                <a:lnTo>
                  <a:pt x="11192028" y="1920323"/>
                </a:lnTo>
                <a:lnTo>
                  <a:pt x="11384058" y="1938644"/>
                </a:lnTo>
                <a:lnTo>
                  <a:pt x="11773791" y="1985433"/>
                </a:lnTo>
                <a:lnTo>
                  <a:pt x="12162180" y="2037306"/>
                </a:lnTo>
                <a:lnTo>
                  <a:pt x="12553149" y="2088447"/>
                </a:lnTo>
                <a:lnTo>
                  <a:pt x="12942882" y="2135236"/>
                </a:lnTo>
                <a:lnTo>
                  <a:pt x="13138109" y="2155000"/>
                </a:lnTo>
                <a:lnTo>
                  <a:pt x="13330142" y="2173320"/>
                </a:lnTo>
                <a:lnTo>
                  <a:pt x="13520935" y="2187290"/>
                </a:lnTo>
                <a:lnTo>
                  <a:pt x="13710490" y="2196909"/>
                </a:lnTo>
                <a:lnTo>
                  <a:pt x="13900770" y="2199265"/>
                </a:lnTo>
                <a:lnTo>
                  <a:pt x="14087853" y="2200175"/>
                </a:lnTo>
                <a:lnTo>
                  <a:pt x="14275657" y="2193827"/>
                </a:lnTo>
                <a:lnTo>
                  <a:pt x="14459028" y="2181684"/>
                </a:lnTo>
                <a:lnTo>
                  <a:pt x="14642504" y="2160104"/>
                </a:lnTo>
                <a:lnTo>
                  <a:pt x="14819586" y="2135639"/>
                </a:lnTo>
                <a:lnTo>
                  <a:pt x="14998114" y="2096651"/>
                </a:lnTo>
                <a:lnTo>
                  <a:pt x="15172203" y="2051866"/>
                </a:lnTo>
                <a:lnTo>
                  <a:pt x="15346401" y="1997649"/>
                </a:lnTo>
                <a:lnTo>
                  <a:pt x="15516167" y="1937634"/>
                </a:lnTo>
                <a:lnTo>
                  <a:pt x="15684796" y="1863828"/>
                </a:lnTo>
                <a:lnTo>
                  <a:pt x="15847031" y="1787139"/>
                </a:lnTo>
                <a:lnTo>
                  <a:pt x="16011951" y="1700281"/>
                </a:lnTo>
                <a:lnTo>
                  <a:pt x="16172436" y="1607626"/>
                </a:lnTo>
                <a:lnTo>
                  <a:pt x="16333646" y="1507709"/>
                </a:lnTo>
                <a:lnTo>
                  <a:pt x="16491658" y="1406351"/>
                </a:lnTo>
                <a:lnTo>
                  <a:pt x="16650392" y="1297731"/>
                </a:lnTo>
                <a:lnTo>
                  <a:pt x="16802730" y="1186225"/>
                </a:lnTo>
                <a:lnTo>
                  <a:pt x="16958988" y="1068901"/>
                </a:lnTo>
                <a:lnTo>
                  <a:pt x="17112052" y="950135"/>
                </a:lnTo>
                <a:lnTo>
                  <a:pt x="17418900" y="705341"/>
                </a:lnTo>
                <a:lnTo>
                  <a:pt x="17721934" y="456927"/>
                </a:lnTo>
                <a:lnTo>
                  <a:pt x="18027548" y="207781"/>
                </a:lnTo>
                <a:close/>
              </a:path>
            </a:pathLst>
          </a:cu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56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Скругленный прямоугольник 42">
            <a:extLst>
              <a:ext uri="{FF2B5EF4-FFF2-40B4-BE49-F238E27FC236}">
                <a16:creationId xmlns:a16="http://schemas.microsoft.com/office/drawing/2014/main" id="{02DD8F23-A814-3734-BF6D-586213628168}"/>
              </a:ext>
            </a:extLst>
          </p:cNvPr>
          <p:cNvSpPr/>
          <p:nvPr/>
        </p:nvSpPr>
        <p:spPr>
          <a:xfrm>
            <a:off x="4827329" y="2358015"/>
            <a:ext cx="7522538" cy="1812409"/>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BD524479-A56F-06ED-0FA1-4691BA681C1A}"/>
              </a:ext>
            </a:extLst>
          </p:cNvPr>
          <p:cNvSpPr txBox="1"/>
          <p:nvPr/>
        </p:nvSpPr>
        <p:spPr>
          <a:xfrm>
            <a:off x="4931235" y="3138482"/>
            <a:ext cx="7655980" cy="830997"/>
          </a:xfrm>
          <a:prstGeom prst="rect">
            <a:avLst/>
          </a:prstGeom>
          <a:noFill/>
        </p:spPr>
        <p:txBody>
          <a:bodyPr wrap="square" rtlCol="0">
            <a:spAutoFit/>
          </a:bodyPr>
          <a:lstStyle/>
          <a:p>
            <a:r>
              <a:rPr lang="en-GB" sz="2400" b="1" dirty="0">
                <a:latin typeface="Roboto Light" panose="02000000000000000000" pitchFamily="2" charset="0"/>
                <a:ea typeface="Roboto Light" panose="02000000000000000000" pitchFamily="2" charset="0"/>
                <a:cs typeface="Roboto Light" panose="02000000000000000000" pitchFamily="2" charset="0"/>
              </a:rPr>
              <a:t>UK GDPR </a:t>
            </a:r>
            <a:r>
              <a:rPr lang="en-GB" sz="2400" dirty="0">
                <a:latin typeface="Roboto Light" panose="02000000000000000000" pitchFamily="2" charset="0"/>
                <a:ea typeface="Roboto Light" panose="02000000000000000000" pitchFamily="2" charset="0"/>
                <a:cs typeface="Roboto Light" panose="02000000000000000000" pitchFamily="2" charset="0"/>
              </a:rPr>
              <a:t>(core principles, rights, duties)         </a:t>
            </a:r>
          </a:p>
          <a:p>
            <a:r>
              <a:rPr lang="en-GB" sz="2400" b="1" dirty="0">
                <a:latin typeface="Roboto Light" panose="02000000000000000000" pitchFamily="2" charset="0"/>
                <a:ea typeface="Roboto Light" panose="02000000000000000000" pitchFamily="2" charset="0"/>
                <a:cs typeface="Roboto Light" panose="02000000000000000000" pitchFamily="2" charset="0"/>
              </a:rPr>
              <a:t>Data Protection Act 2018 </a:t>
            </a:r>
            <a:r>
              <a:rPr lang="en-GB" sz="2400" dirty="0">
                <a:latin typeface="Roboto Light" panose="02000000000000000000" pitchFamily="2" charset="0"/>
                <a:ea typeface="Roboto Light" panose="02000000000000000000" pitchFamily="2" charset="0"/>
                <a:cs typeface="Roboto Light" panose="02000000000000000000" pitchFamily="2" charset="0"/>
              </a:rPr>
              <a:t>(UK tailoring, powers) </a:t>
            </a:r>
            <a:endParaRPr lang="en-US" sz="2400" dirty="0">
              <a:solidFill>
                <a:schemeClr val="bg1"/>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20" name="TextBox 19">
            <a:extLst>
              <a:ext uri="{FF2B5EF4-FFF2-40B4-BE49-F238E27FC236}">
                <a16:creationId xmlns:a16="http://schemas.microsoft.com/office/drawing/2014/main" id="{F47D491C-300B-4848-58DB-475260A62DA0}"/>
              </a:ext>
            </a:extLst>
          </p:cNvPr>
          <p:cNvSpPr txBox="1"/>
          <p:nvPr/>
        </p:nvSpPr>
        <p:spPr>
          <a:xfrm>
            <a:off x="4767057" y="2595480"/>
            <a:ext cx="6473372" cy="477054"/>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PRIMARY FRAMEWORK</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 name="Arrow: Down 1">
            <a:extLst>
              <a:ext uri="{FF2B5EF4-FFF2-40B4-BE49-F238E27FC236}">
                <a16:creationId xmlns:a16="http://schemas.microsoft.com/office/drawing/2014/main" id="{64E661FC-5A61-2714-961C-AF30E4BEC5E7}"/>
              </a:ext>
            </a:extLst>
          </p:cNvPr>
          <p:cNvSpPr/>
          <p:nvPr/>
        </p:nvSpPr>
        <p:spPr>
          <a:xfrm>
            <a:off x="5486901" y="4222567"/>
            <a:ext cx="553934" cy="1201787"/>
          </a:xfrm>
          <a:prstGeom prst="downArrow">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Arrow: Down 2">
            <a:extLst>
              <a:ext uri="{FF2B5EF4-FFF2-40B4-BE49-F238E27FC236}">
                <a16:creationId xmlns:a16="http://schemas.microsoft.com/office/drawing/2014/main" id="{34ADD8EF-C973-40BB-13C2-076F1532D9DD}"/>
              </a:ext>
            </a:extLst>
          </p:cNvPr>
          <p:cNvSpPr/>
          <p:nvPr/>
        </p:nvSpPr>
        <p:spPr>
          <a:xfrm>
            <a:off x="10138106" y="4244870"/>
            <a:ext cx="553934" cy="1201787"/>
          </a:xfrm>
          <a:prstGeom prst="downArrow">
            <a:avLst/>
          </a:prstGeom>
          <a:solidFill>
            <a:srgbClr val="232B3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Скругленный прямоугольник 42">
            <a:extLst>
              <a:ext uri="{FF2B5EF4-FFF2-40B4-BE49-F238E27FC236}">
                <a16:creationId xmlns:a16="http://schemas.microsoft.com/office/drawing/2014/main" id="{A240B897-DDAE-B36E-AA1C-B67FF4DF27EF}"/>
              </a:ext>
            </a:extLst>
          </p:cNvPr>
          <p:cNvSpPr/>
          <p:nvPr/>
        </p:nvSpPr>
        <p:spPr>
          <a:xfrm>
            <a:off x="7047571" y="8624701"/>
            <a:ext cx="3415312" cy="1368218"/>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0000"/>
              </a:solidFill>
            </a:endParaRPr>
          </a:p>
        </p:txBody>
      </p:sp>
      <p:sp>
        <p:nvSpPr>
          <p:cNvPr id="14" name="TextBox 13">
            <a:extLst>
              <a:ext uri="{FF2B5EF4-FFF2-40B4-BE49-F238E27FC236}">
                <a16:creationId xmlns:a16="http://schemas.microsoft.com/office/drawing/2014/main" id="{12DBD7CF-DAA0-2D7A-DABA-81102F4A7AE0}"/>
              </a:ext>
            </a:extLst>
          </p:cNvPr>
          <p:cNvSpPr txBox="1"/>
          <p:nvPr/>
        </p:nvSpPr>
        <p:spPr>
          <a:xfrm>
            <a:off x="5518541" y="8877923"/>
            <a:ext cx="6473372" cy="861774"/>
          </a:xfrm>
          <a:prstGeom prst="rect">
            <a:avLst/>
          </a:prstGeom>
          <a:noFill/>
        </p:spPr>
        <p:txBody>
          <a:bodyPr wrap="square" rtlCol="0">
            <a:spAutoFit/>
          </a:bodyPr>
          <a:lstStyle/>
          <a:p>
            <a:pPr algn="ctr"/>
            <a:r>
              <a:rPr lang="en-US" sz="2400" dirty="0">
                <a:latin typeface="Roboto Light" panose="02000000000000000000" pitchFamily="2" charset="0"/>
                <a:ea typeface="Roboto Light" panose="02000000000000000000" pitchFamily="2" charset="0"/>
                <a:cs typeface="Roboto Light" panose="02000000000000000000" pitchFamily="2" charset="0"/>
              </a:rPr>
              <a:t>Watch out for the </a:t>
            </a:r>
          </a:p>
          <a:p>
            <a:pPr algn="ctr"/>
            <a:r>
              <a:rPr lang="en-US" sz="2400" dirty="0">
                <a:latin typeface="Roboto Light" panose="02000000000000000000" pitchFamily="2" charset="0"/>
                <a:ea typeface="Roboto Light" panose="02000000000000000000" pitchFamily="2" charset="0"/>
                <a:cs typeface="Roboto Light" panose="02000000000000000000" pitchFamily="2" charset="0"/>
              </a:rPr>
              <a:t>first </a:t>
            </a: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UK AI legislation</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nvGrpSpPr>
          <p:cNvPr id="23" name="Group 22">
            <a:extLst>
              <a:ext uri="{FF2B5EF4-FFF2-40B4-BE49-F238E27FC236}">
                <a16:creationId xmlns:a16="http://schemas.microsoft.com/office/drawing/2014/main" id="{A2BEF73C-87B3-C816-3C6D-D170C13C1C8D}"/>
              </a:ext>
            </a:extLst>
          </p:cNvPr>
          <p:cNvGrpSpPr/>
          <p:nvPr/>
        </p:nvGrpSpPr>
        <p:grpSpPr>
          <a:xfrm>
            <a:off x="716199" y="5536171"/>
            <a:ext cx="7522538" cy="2541121"/>
            <a:chOff x="767227" y="5793113"/>
            <a:chExt cx="7522538" cy="2541121"/>
          </a:xfrm>
        </p:grpSpPr>
        <p:sp>
          <p:nvSpPr>
            <p:cNvPr id="5" name="Скругленный прямоугольник 42">
              <a:extLst>
                <a:ext uri="{FF2B5EF4-FFF2-40B4-BE49-F238E27FC236}">
                  <a16:creationId xmlns:a16="http://schemas.microsoft.com/office/drawing/2014/main" id="{AF82D14A-F149-30C8-F5FF-3EE8685337BF}"/>
                </a:ext>
              </a:extLst>
            </p:cNvPr>
            <p:cNvSpPr/>
            <p:nvPr/>
          </p:nvSpPr>
          <p:spPr>
            <a:xfrm>
              <a:off x="767227" y="5793113"/>
              <a:ext cx="7522538" cy="2541121"/>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latin typeface="Roboto Light" panose="02000000000000000000" pitchFamily="2" charset="0"/>
                  <a:ea typeface="Roboto Light" panose="02000000000000000000" pitchFamily="2" charset="0"/>
                  <a:cs typeface="Roboto Light" panose="02000000000000000000" pitchFamily="2" charset="0"/>
                </a:rPr>
                <a:t>Amends elements of UK GDPR (e.g., DSARs, ADM)  </a:t>
              </a:r>
            </a:p>
            <a:p>
              <a:r>
                <a:rPr lang="en-GB" sz="2400" dirty="0">
                  <a:solidFill>
                    <a:schemeClr val="tx1"/>
                  </a:solidFill>
                  <a:latin typeface="Roboto Light" panose="02000000000000000000" pitchFamily="2" charset="0"/>
                  <a:ea typeface="Roboto Light" panose="02000000000000000000" pitchFamily="2" charset="0"/>
                  <a:cs typeface="Roboto Light" panose="02000000000000000000" pitchFamily="2" charset="0"/>
                </a:rPr>
                <a:t>Amends/supports DPA 2018 provisions  </a:t>
              </a:r>
            </a:p>
            <a:p>
              <a:r>
                <a:rPr lang="en-GB" sz="2400" dirty="0">
                  <a:solidFill>
                    <a:schemeClr val="tx1"/>
                  </a:solidFill>
                  <a:latin typeface="Roboto Light" panose="02000000000000000000" pitchFamily="2" charset="0"/>
                  <a:ea typeface="Roboto Light" panose="02000000000000000000" pitchFamily="2" charset="0"/>
                  <a:cs typeface="Roboto Light" panose="02000000000000000000" pitchFamily="2" charset="0"/>
                </a:rPr>
                <a:t>Adds new obligations (e.g. complaints) </a:t>
              </a:r>
            </a:p>
          </p:txBody>
        </p:sp>
        <p:sp>
          <p:nvSpPr>
            <p:cNvPr id="16" name="TextBox 15">
              <a:extLst>
                <a:ext uri="{FF2B5EF4-FFF2-40B4-BE49-F238E27FC236}">
                  <a16:creationId xmlns:a16="http://schemas.microsoft.com/office/drawing/2014/main" id="{BE44C3C7-42C5-8B89-9762-907AC327F10B}"/>
                </a:ext>
              </a:extLst>
            </p:cNvPr>
            <p:cNvSpPr txBox="1"/>
            <p:nvPr/>
          </p:nvSpPr>
          <p:spPr>
            <a:xfrm>
              <a:off x="793157" y="6010638"/>
              <a:ext cx="6473372" cy="477054"/>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DATA USE &amp; ACCESS ACT 2025</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grpSp>
        <p:nvGrpSpPr>
          <p:cNvPr id="22" name="Group 21">
            <a:extLst>
              <a:ext uri="{FF2B5EF4-FFF2-40B4-BE49-F238E27FC236}">
                <a16:creationId xmlns:a16="http://schemas.microsoft.com/office/drawing/2014/main" id="{4FCC7257-5BFC-34E6-8AFD-39C0B0E61CFB}"/>
              </a:ext>
            </a:extLst>
          </p:cNvPr>
          <p:cNvGrpSpPr/>
          <p:nvPr/>
        </p:nvGrpSpPr>
        <p:grpSpPr>
          <a:xfrm>
            <a:off x="9144000" y="5632383"/>
            <a:ext cx="8651913" cy="1812409"/>
            <a:chOff x="9419140" y="5774356"/>
            <a:chExt cx="8651913" cy="1812409"/>
          </a:xfrm>
        </p:grpSpPr>
        <p:sp>
          <p:nvSpPr>
            <p:cNvPr id="9" name="Скругленный прямоугольник 42">
              <a:extLst>
                <a:ext uri="{FF2B5EF4-FFF2-40B4-BE49-F238E27FC236}">
                  <a16:creationId xmlns:a16="http://schemas.microsoft.com/office/drawing/2014/main" id="{C36B961D-BDF7-AC2A-FAD9-DB3A51337189}"/>
                </a:ext>
              </a:extLst>
            </p:cNvPr>
            <p:cNvSpPr/>
            <p:nvPr/>
          </p:nvSpPr>
          <p:spPr>
            <a:xfrm>
              <a:off x="9419140" y="5774356"/>
              <a:ext cx="7522538" cy="1812409"/>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7CC8FDE1-C172-1BBC-5D9B-7472BEE4FA40}"/>
                </a:ext>
              </a:extLst>
            </p:cNvPr>
            <p:cNvSpPr txBox="1"/>
            <p:nvPr/>
          </p:nvSpPr>
          <p:spPr>
            <a:xfrm>
              <a:off x="10415073" y="6689325"/>
              <a:ext cx="7655980" cy="461665"/>
            </a:xfrm>
            <a:prstGeom prst="rect">
              <a:avLst/>
            </a:prstGeom>
            <a:noFill/>
          </p:spPr>
          <p:txBody>
            <a:bodyPr wrap="square" rtlCol="0">
              <a:spAutoFit/>
            </a:bodyPr>
            <a:lstStyle/>
            <a:p>
              <a:r>
                <a:rPr lang="en-GB" sz="2400" dirty="0">
                  <a:latin typeface="Roboto Light" panose="02000000000000000000" pitchFamily="2" charset="0"/>
                  <a:ea typeface="Roboto Light" panose="02000000000000000000" pitchFamily="2" charset="0"/>
                  <a:cs typeface="Roboto Light" panose="02000000000000000000" pitchFamily="2" charset="0"/>
                </a:rPr>
                <a:t>Sits alongside for Cookies/Marketing </a:t>
              </a:r>
              <a:endParaRPr lang="en-US" sz="2400" dirty="0">
                <a:solidFill>
                  <a:schemeClr val="bg1"/>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21" name="TextBox 20">
              <a:extLst>
                <a:ext uri="{FF2B5EF4-FFF2-40B4-BE49-F238E27FC236}">
                  <a16:creationId xmlns:a16="http://schemas.microsoft.com/office/drawing/2014/main" id="{75A4863F-553D-BFC3-4A58-6F0F331B3C55}"/>
                </a:ext>
              </a:extLst>
            </p:cNvPr>
            <p:cNvSpPr txBox="1"/>
            <p:nvPr/>
          </p:nvSpPr>
          <p:spPr>
            <a:xfrm>
              <a:off x="9663992" y="6023931"/>
              <a:ext cx="6473372" cy="477054"/>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PECR (electronic privacy)</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Tree>
    <p:extLst>
      <p:ext uri="{BB962C8B-B14F-4D97-AF65-F5344CB8AC3E}">
        <p14:creationId xmlns:p14="http://schemas.microsoft.com/office/powerpoint/2010/main" val="161199228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withEffect">
                                  <p:stCondLst>
                                    <p:cond delay="100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ppt_x"/>
                                          </p:val>
                                        </p:tav>
                                        <p:tav tm="100000">
                                          <p:val>
                                            <p:strVal val="#ppt_x"/>
                                          </p:val>
                                        </p:tav>
                                      </p:tavLst>
                                    </p:anim>
                                    <p:anim calcmode="lin" valueType="num">
                                      <p:cBhvr additive="base">
                                        <p:cTn id="8" dur="10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decel="100000" fill="hold" grpId="0" nodeType="withEffect">
                                  <p:stCondLst>
                                    <p:cond delay="100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1000" fill="hold"/>
                                        <p:tgtEl>
                                          <p:spTgt spid="12"/>
                                        </p:tgtEl>
                                        <p:attrNameLst>
                                          <p:attrName>ppt_x</p:attrName>
                                        </p:attrNameLst>
                                      </p:cBhvr>
                                      <p:tavLst>
                                        <p:tav tm="0">
                                          <p:val>
                                            <p:strVal val="#ppt_x"/>
                                          </p:val>
                                        </p:tav>
                                        <p:tav tm="100000">
                                          <p:val>
                                            <p:strVal val="#ppt_x"/>
                                          </p:val>
                                        </p:tav>
                                      </p:tavLst>
                                    </p:anim>
                                    <p:anim calcmode="lin" valueType="num">
                                      <p:cBhvr additive="base">
                                        <p:cTn id="12" dur="10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55A28-593B-98F9-EA0A-375EE2068BA4}"/>
            </a:ext>
          </a:extLst>
        </p:cNvPr>
        <p:cNvGrpSpPr/>
        <p:nvPr/>
      </p:nvGrpSpPr>
      <p:grpSpPr>
        <a:xfrm>
          <a:off x="0" y="0"/>
          <a:ext cx="0" cy="0"/>
          <a:chOff x="0" y="0"/>
          <a:chExt cx="0" cy="0"/>
        </a:xfrm>
      </p:grpSpPr>
      <p:sp>
        <p:nvSpPr>
          <p:cNvPr id="58" name="Прямоугольник 57">
            <a:extLst>
              <a:ext uri="{FF2B5EF4-FFF2-40B4-BE49-F238E27FC236}">
                <a16:creationId xmlns:a16="http://schemas.microsoft.com/office/drawing/2014/main" id="{BF8EAD24-7F94-FF9C-4117-CEEC38228BA0}"/>
              </a:ext>
            </a:extLst>
          </p:cNvPr>
          <p:cNvSpPr/>
          <p:nvPr/>
        </p:nvSpPr>
        <p:spPr>
          <a:xfrm>
            <a:off x="253606" y="53310"/>
            <a:ext cx="18288000" cy="10288588"/>
          </a:xfrm>
          <a:prstGeom prst="rect">
            <a:avLst/>
          </a:prstGeom>
          <a:gradFill flip="none" rotWithShape="1">
            <a:gsLst>
              <a:gs pos="0">
                <a:schemeClr val="accent4">
                  <a:lumMod val="40000"/>
                  <a:lumOff val="60000"/>
                </a:schemeClr>
              </a:gs>
              <a:gs pos="51000">
                <a:schemeClr val="accent4">
                  <a:lumMod val="95000"/>
                  <a:lumOff val="5000"/>
                </a:schemeClr>
              </a:gs>
              <a:gs pos="100000">
                <a:schemeClr val="accent4">
                  <a:lumMod val="60000"/>
                </a:schemeClr>
              </a:gs>
            </a:gsLst>
            <a:path path="circle">
              <a:fillToRect l="50000" t="130000" r="50000" b="-3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B28B799E-5560-C1DD-6E72-273C64B453D3}"/>
              </a:ext>
            </a:extLst>
          </p:cNvPr>
          <p:cNvSpPr txBox="1"/>
          <p:nvPr/>
        </p:nvSpPr>
        <p:spPr>
          <a:xfrm>
            <a:off x="4015615" y="570053"/>
            <a:ext cx="9323882" cy="1015663"/>
          </a:xfrm>
          <a:prstGeom prst="rect">
            <a:avLst/>
          </a:prstGeom>
          <a:noFill/>
        </p:spPr>
        <p:txBody>
          <a:bodyPr wrap="square" rtlCol="0">
            <a:spAutoFit/>
          </a:bodyPr>
          <a:lstStyle/>
          <a:p>
            <a:pPr algn="ctr"/>
            <a:r>
              <a:rPr lang="en-US" sz="6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Summary of DUAA</a:t>
            </a:r>
            <a:endParaRPr lang="ru-RU" sz="60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59" name="Полилиния 58">
            <a:extLst>
              <a:ext uri="{FF2B5EF4-FFF2-40B4-BE49-F238E27FC236}">
                <a16:creationId xmlns:a16="http://schemas.microsoft.com/office/drawing/2014/main" id="{7523550C-C6AF-0BAB-AB15-BDFCB79EA592}"/>
              </a:ext>
            </a:extLst>
          </p:cNvPr>
          <p:cNvSpPr/>
          <p:nvPr/>
        </p:nvSpPr>
        <p:spPr>
          <a:xfrm>
            <a:off x="51795" y="4165250"/>
            <a:ext cx="18288000" cy="7216054"/>
          </a:xfrm>
          <a:custGeom>
            <a:avLst/>
            <a:gdLst>
              <a:gd name="connsiteX0" fmla="*/ 908 w 6953"/>
              <a:gd name="connsiteY0" fmla="*/ 908 w 6953"/>
              <a:gd name="connsiteX1" fmla="*/ 908 w 6953"/>
              <a:gd name="connsiteY1" fmla="*/ 908 w 6953"/>
              <a:gd name="connsiteX2" fmla="*/ 908 w 6953"/>
              <a:gd name="connsiteY2" fmla="*/ 908 w 6953"/>
              <a:gd name="connsiteX3" fmla="*/ 908 w 6953"/>
              <a:gd name="connsiteY3" fmla="*/ 908 w 6953"/>
              <a:gd name="connsiteX4" fmla="*/ 908 w 6953"/>
              <a:gd name="connsiteY4" fmla="*/ 908 w 6953"/>
              <a:gd name="connsiteX5" fmla="*/ 908 w 6953"/>
              <a:gd name="connsiteY5" fmla="*/ 908 w 6953"/>
              <a:gd name="connsiteX6" fmla="*/ 908 w 6953"/>
              <a:gd name="connsiteY6" fmla="*/ 908 w 6953"/>
              <a:gd name="connsiteX7" fmla="*/ 908 w 6953"/>
              <a:gd name="connsiteY7" fmla="*/ 908 w 6953"/>
              <a:gd name="connsiteX8" fmla="*/ 908 w 6953"/>
              <a:gd name="connsiteY8" fmla="*/ 908 w 6953"/>
              <a:gd name="connsiteX9" fmla="*/ 908 w 6953"/>
              <a:gd name="connsiteY9" fmla="*/ 908 w 6953"/>
              <a:gd name="connsiteX10" fmla="*/ 908 w 6953"/>
              <a:gd name="connsiteY10" fmla="*/ 908 w 6953"/>
              <a:gd name="connsiteX11" fmla="*/ 908 w 6953"/>
              <a:gd name="connsiteY11" fmla="*/ 908 w 6953"/>
              <a:gd name="connsiteX12" fmla="*/ 908 w 6953"/>
              <a:gd name="connsiteY12" fmla="*/ 908 w 6953"/>
              <a:gd name="connsiteX13" fmla="*/ 908 w 6953"/>
              <a:gd name="connsiteY13" fmla="*/ 908 w 6953"/>
              <a:gd name="connsiteX14" fmla="*/ 908 w 6953"/>
              <a:gd name="connsiteY14" fmla="*/ 908 w 6953"/>
              <a:gd name="connsiteX15" fmla="*/ 908 w 6953"/>
              <a:gd name="connsiteY15" fmla="*/ 908 w 6953"/>
              <a:gd name="connsiteX16" fmla="*/ 908 w 6953"/>
              <a:gd name="connsiteY16" fmla="*/ 908 w 6953"/>
              <a:gd name="connsiteX17" fmla="*/ 908 w 6953"/>
              <a:gd name="connsiteY17" fmla="*/ 908 w 6953"/>
              <a:gd name="connsiteX18" fmla="*/ 908 w 6953"/>
              <a:gd name="connsiteY18" fmla="*/ 908 w 6953"/>
              <a:gd name="connsiteX19" fmla="*/ 908 w 6953"/>
              <a:gd name="connsiteY19" fmla="*/ 908 w 6953"/>
              <a:gd name="connsiteX20" fmla="*/ 908 w 6953"/>
              <a:gd name="connsiteY20" fmla="*/ 908 w 6953"/>
              <a:gd name="connsiteX21" fmla="*/ 908 w 6953"/>
              <a:gd name="connsiteY21" fmla="*/ 908 w 6953"/>
              <a:gd name="connsiteX22" fmla="*/ 908 w 6953"/>
              <a:gd name="connsiteY22" fmla="*/ 908 w 6953"/>
              <a:gd name="connsiteX23" fmla="*/ 908 w 6953"/>
              <a:gd name="connsiteY23" fmla="*/ 908 w 6953"/>
              <a:gd name="connsiteX24" fmla="*/ 908 w 6953"/>
              <a:gd name="connsiteY24" fmla="*/ 908 w 6953"/>
              <a:gd name="connsiteX25" fmla="*/ 908 w 6953"/>
              <a:gd name="connsiteY25" fmla="*/ 908 w 6953"/>
              <a:gd name="connsiteX26" fmla="*/ 908 w 6953"/>
              <a:gd name="connsiteY26" fmla="*/ 908 w 6953"/>
              <a:gd name="connsiteX27" fmla="*/ 908 w 6953"/>
              <a:gd name="connsiteY27" fmla="*/ 908 w 6953"/>
              <a:gd name="connsiteX28" fmla="*/ 908 w 6953"/>
              <a:gd name="connsiteY28" fmla="*/ 908 w 6953"/>
              <a:gd name="connsiteX29" fmla="*/ 908 w 6953"/>
              <a:gd name="connsiteY29" fmla="*/ 908 w 6953"/>
              <a:gd name="connsiteX30" fmla="*/ 908 w 6953"/>
              <a:gd name="connsiteY30" fmla="*/ 908 w 6953"/>
              <a:gd name="connsiteX31" fmla="*/ 908 w 6953"/>
              <a:gd name="connsiteY31" fmla="*/ 908 w 6953"/>
              <a:gd name="connsiteX32" fmla="*/ 908 w 6953"/>
              <a:gd name="connsiteY32" fmla="*/ 908 w 6953"/>
              <a:gd name="connsiteX33" fmla="*/ 908 w 6953"/>
              <a:gd name="connsiteY33" fmla="*/ 908 w 6953"/>
              <a:gd name="connsiteX34" fmla="*/ 908 w 6953"/>
              <a:gd name="connsiteY34" fmla="*/ 908 w 6953"/>
              <a:gd name="connsiteX35" fmla="*/ 908 w 6953"/>
              <a:gd name="connsiteY35" fmla="*/ 908 w 6953"/>
              <a:gd name="connsiteX36" fmla="*/ 908 w 6953"/>
              <a:gd name="connsiteY36" fmla="*/ 908 w 6953"/>
              <a:gd name="connsiteX37" fmla="*/ 908 w 6953"/>
              <a:gd name="connsiteY37" fmla="*/ 908 w 6953"/>
              <a:gd name="connsiteX38" fmla="*/ 908 w 6953"/>
              <a:gd name="connsiteY38" fmla="*/ 908 w 6953"/>
              <a:gd name="connsiteX39" fmla="*/ 908 w 6953"/>
              <a:gd name="connsiteY39" fmla="*/ 908 w 6953"/>
              <a:gd name="connsiteX40" fmla="*/ 908 w 6953"/>
              <a:gd name="connsiteY40" fmla="*/ 908 w 6953"/>
              <a:gd name="connsiteX41" fmla="*/ 908 w 6953"/>
              <a:gd name="connsiteY41" fmla="*/ 908 w 6953"/>
              <a:gd name="connsiteX42" fmla="*/ 908 w 6953"/>
              <a:gd name="connsiteY42" fmla="*/ 908 w 6953"/>
              <a:gd name="connsiteX43" fmla="*/ 908 w 6953"/>
              <a:gd name="connsiteY43" fmla="*/ 908 w 6953"/>
              <a:gd name="connsiteX44" fmla="*/ 908 w 6953"/>
              <a:gd name="connsiteY44" fmla="*/ 908 w 6953"/>
              <a:gd name="connsiteX45" fmla="*/ 908 w 6953"/>
              <a:gd name="connsiteY45" fmla="*/ 908 w 6953"/>
              <a:gd name="connsiteX46" fmla="*/ 908 w 6953"/>
              <a:gd name="connsiteY46" fmla="*/ 908 w 6953"/>
              <a:gd name="connsiteX47" fmla="*/ 908 w 6953"/>
              <a:gd name="connsiteY47" fmla="*/ 908 w 6953"/>
              <a:gd name="connsiteX48" fmla="*/ 908 w 6953"/>
              <a:gd name="connsiteY48" fmla="*/ 908 w 6953"/>
              <a:gd name="connsiteX49" fmla="*/ 908 w 6953"/>
              <a:gd name="connsiteY49" fmla="*/ 908 w 6953"/>
              <a:gd name="connsiteX50" fmla="*/ 908 w 6953"/>
              <a:gd name="connsiteY50" fmla="*/ 908 w 6953"/>
              <a:gd name="connsiteX51" fmla="*/ 908 w 6953"/>
              <a:gd name="connsiteY51" fmla="*/ 908 w 6953"/>
              <a:gd name="connsiteX52" fmla="*/ 908 w 6953"/>
              <a:gd name="connsiteY52" fmla="*/ 908 w 6953"/>
              <a:gd name="connsiteX53" fmla="*/ 908 w 6953"/>
              <a:gd name="connsiteY53" fmla="*/ 908 w 6953"/>
              <a:gd name="connsiteX54" fmla="*/ 908 w 6953"/>
              <a:gd name="connsiteY54" fmla="*/ 908 w 6953"/>
              <a:gd name="connsiteX55" fmla="*/ 908 w 6953"/>
              <a:gd name="connsiteY55" fmla="*/ 908 w 6953"/>
              <a:gd name="connsiteX56" fmla="*/ 908 w 6953"/>
              <a:gd name="connsiteY56" fmla="*/ 908 w 6953"/>
              <a:gd name="connsiteX57" fmla="*/ 908 w 6953"/>
              <a:gd name="connsiteY57" fmla="*/ 908 w 6953"/>
              <a:gd name="connsiteX58" fmla="*/ 908 w 6953"/>
              <a:gd name="connsiteY58" fmla="*/ 908 w 6953"/>
              <a:gd name="connsiteX59" fmla="*/ 908 w 6953"/>
              <a:gd name="connsiteY59" fmla="*/ 908 w 6953"/>
              <a:gd name="connsiteX60" fmla="*/ 908 w 6953"/>
              <a:gd name="connsiteY60" fmla="*/ 908 w 6953"/>
              <a:gd name="connsiteX61" fmla="*/ 908 w 6953"/>
              <a:gd name="connsiteY61" fmla="*/ 908 w 6953"/>
              <a:gd name="connsiteX62" fmla="*/ 908 w 6953"/>
              <a:gd name="connsiteY62" fmla="*/ 908 w 6953"/>
              <a:gd name="connsiteX63" fmla="*/ 908 w 6953"/>
              <a:gd name="connsiteY63" fmla="*/ 908 w 6953"/>
              <a:gd name="connsiteX64" fmla="*/ 908 w 6953"/>
              <a:gd name="connsiteY64" fmla="*/ 908 w 6953"/>
              <a:gd name="connsiteX65" fmla="*/ 908 w 6953"/>
              <a:gd name="connsiteY65" fmla="*/ 908 w 6953"/>
              <a:gd name="connsiteX66" fmla="*/ 908 w 6953"/>
              <a:gd name="connsiteY66" fmla="*/ 908 w 6953"/>
              <a:gd name="connsiteX67" fmla="*/ 908 w 6953"/>
              <a:gd name="connsiteY67" fmla="*/ 908 w 6953"/>
              <a:gd name="connsiteX68" fmla="*/ 908 w 6953"/>
              <a:gd name="connsiteY68" fmla="*/ 908 w 6953"/>
              <a:gd name="connsiteX69" fmla="*/ 908 w 6953"/>
              <a:gd name="connsiteY69" fmla="*/ 908 w 6953"/>
              <a:gd name="connsiteX70" fmla="*/ 908 w 6953"/>
              <a:gd name="connsiteY70" fmla="*/ 908 w 6953"/>
              <a:gd name="connsiteX71" fmla="*/ 908 w 6953"/>
              <a:gd name="connsiteY71" fmla="*/ 908 w 6953"/>
              <a:gd name="connsiteX72" fmla="*/ 908 w 6953"/>
              <a:gd name="connsiteY72" fmla="*/ 908 w 6953"/>
              <a:gd name="connsiteX73" fmla="*/ 908 w 6953"/>
              <a:gd name="connsiteY73" fmla="*/ 908 w 6953"/>
              <a:gd name="connsiteX74" fmla="*/ 908 w 6953"/>
              <a:gd name="connsiteY74" fmla="*/ 908 w 6953"/>
              <a:gd name="connsiteX75" fmla="*/ 908 w 6953"/>
              <a:gd name="connsiteY75" fmla="*/ 908 w 6953"/>
              <a:gd name="connsiteX76" fmla="*/ 908 w 6953"/>
              <a:gd name="connsiteY76" fmla="*/ 908 w 6953"/>
              <a:gd name="connsiteX77" fmla="*/ 908 w 6953"/>
              <a:gd name="connsiteY77" fmla="*/ 908 w 6953"/>
              <a:gd name="connsiteX78" fmla="*/ 908 w 6953"/>
              <a:gd name="connsiteY78" fmla="*/ 908 w 6953"/>
              <a:gd name="connsiteX79" fmla="*/ 908 w 6953"/>
              <a:gd name="connsiteY79" fmla="*/ 908 w 6953"/>
              <a:gd name="connsiteX80" fmla="*/ 908 w 6953"/>
              <a:gd name="connsiteY80" fmla="*/ 908 w 6953"/>
              <a:gd name="connsiteX81" fmla="*/ 908 w 6953"/>
              <a:gd name="connsiteY81" fmla="*/ 908 w 6953"/>
              <a:gd name="connsiteX82" fmla="*/ 908 w 6953"/>
              <a:gd name="connsiteY82" fmla="*/ 908 w 6953"/>
              <a:gd name="connsiteX83" fmla="*/ 908 w 6953"/>
              <a:gd name="connsiteY83" fmla="*/ 908 w 6953"/>
              <a:gd name="connsiteX84" fmla="*/ 908 w 6953"/>
              <a:gd name="connsiteY84" fmla="*/ 908 w 6953"/>
              <a:gd name="connsiteX85" fmla="*/ 908 w 6953"/>
              <a:gd name="connsiteY85" fmla="*/ 908 w 6953"/>
              <a:gd name="connsiteX86" fmla="*/ 908 w 6953"/>
              <a:gd name="connsiteY86" fmla="*/ 908 w 6953"/>
              <a:gd name="connsiteX87" fmla="*/ 908 w 6953"/>
              <a:gd name="connsiteY87" fmla="*/ 908 w 6953"/>
              <a:gd name="connsiteX88" fmla="*/ 908 w 6953"/>
              <a:gd name="connsiteY88" fmla="*/ 908 w 6953"/>
              <a:gd name="connsiteX89" fmla="*/ 908 w 6953"/>
              <a:gd name="connsiteY89" fmla="*/ 908 w 6953"/>
              <a:gd name="connsiteX90" fmla="*/ 908 w 6953"/>
              <a:gd name="connsiteY90" fmla="*/ 908 w 6953"/>
              <a:gd name="connsiteX91" fmla="*/ 908 w 6953"/>
              <a:gd name="connsiteY91" fmla="*/ 908 w 6953"/>
              <a:gd name="connsiteX92" fmla="*/ 908 w 6953"/>
              <a:gd name="connsiteY92" fmla="*/ 908 w 6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8288000" h="7216054">
                <a:moveTo>
                  <a:pt x="18288000" y="0"/>
                </a:moveTo>
                <a:lnTo>
                  <a:pt x="18287998" y="7216054"/>
                </a:lnTo>
                <a:lnTo>
                  <a:pt x="1" y="7216054"/>
                </a:lnTo>
                <a:lnTo>
                  <a:pt x="0" y="5074525"/>
                </a:lnTo>
                <a:lnTo>
                  <a:pt x="72526" y="5081080"/>
                </a:lnTo>
                <a:lnTo>
                  <a:pt x="264555" y="5099401"/>
                </a:lnTo>
                <a:lnTo>
                  <a:pt x="654291" y="5146191"/>
                </a:lnTo>
                <a:lnTo>
                  <a:pt x="1042682" y="5198064"/>
                </a:lnTo>
                <a:lnTo>
                  <a:pt x="1433647" y="5249205"/>
                </a:lnTo>
                <a:lnTo>
                  <a:pt x="1823380" y="5295995"/>
                </a:lnTo>
                <a:lnTo>
                  <a:pt x="2018607" y="5315758"/>
                </a:lnTo>
                <a:lnTo>
                  <a:pt x="2210641" y="5334076"/>
                </a:lnTo>
                <a:lnTo>
                  <a:pt x="2401431" y="5348047"/>
                </a:lnTo>
                <a:lnTo>
                  <a:pt x="2590985" y="5357665"/>
                </a:lnTo>
                <a:lnTo>
                  <a:pt x="2781270" y="5360019"/>
                </a:lnTo>
                <a:lnTo>
                  <a:pt x="2968350" y="5360932"/>
                </a:lnTo>
                <a:lnTo>
                  <a:pt x="3156155" y="5354583"/>
                </a:lnTo>
                <a:lnTo>
                  <a:pt x="3339524" y="5342442"/>
                </a:lnTo>
                <a:lnTo>
                  <a:pt x="3523003" y="5320860"/>
                </a:lnTo>
                <a:lnTo>
                  <a:pt x="3700082" y="5296398"/>
                </a:lnTo>
                <a:lnTo>
                  <a:pt x="3878612" y="5257408"/>
                </a:lnTo>
                <a:lnTo>
                  <a:pt x="4052702" y="5212625"/>
                </a:lnTo>
                <a:lnTo>
                  <a:pt x="4226901" y="5158406"/>
                </a:lnTo>
                <a:lnTo>
                  <a:pt x="4396668" y="5098389"/>
                </a:lnTo>
                <a:lnTo>
                  <a:pt x="4565292" y="5024587"/>
                </a:lnTo>
                <a:lnTo>
                  <a:pt x="4727528" y="4947898"/>
                </a:lnTo>
                <a:lnTo>
                  <a:pt x="4892447" y="4861039"/>
                </a:lnTo>
                <a:lnTo>
                  <a:pt x="5052933" y="4768386"/>
                </a:lnTo>
                <a:lnTo>
                  <a:pt x="5214145" y="4668466"/>
                </a:lnTo>
                <a:lnTo>
                  <a:pt x="5372155" y="4567110"/>
                </a:lnTo>
                <a:lnTo>
                  <a:pt x="5530891" y="4458489"/>
                </a:lnTo>
                <a:lnTo>
                  <a:pt x="5683226" y="4346983"/>
                </a:lnTo>
                <a:lnTo>
                  <a:pt x="5839487" y="4229660"/>
                </a:lnTo>
                <a:lnTo>
                  <a:pt x="5992552" y="4110891"/>
                </a:lnTo>
                <a:lnTo>
                  <a:pt x="6299399" y="3866099"/>
                </a:lnTo>
                <a:lnTo>
                  <a:pt x="6602430" y="3617686"/>
                </a:lnTo>
                <a:lnTo>
                  <a:pt x="6908045" y="3368538"/>
                </a:lnTo>
                <a:lnTo>
                  <a:pt x="7214890" y="3123745"/>
                </a:lnTo>
                <a:lnTo>
                  <a:pt x="7371153" y="3006420"/>
                </a:lnTo>
                <a:lnTo>
                  <a:pt x="7524830" y="2889831"/>
                </a:lnTo>
                <a:lnTo>
                  <a:pt x="7679130" y="2775417"/>
                </a:lnTo>
                <a:lnTo>
                  <a:pt x="7835286" y="2667530"/>
                </a:lnTo>
                <a:lnTo>
                  <a:pt x="7995878" y="2565436"/>
                </a:lnTo>
                <a:lnTo>
                  <a:pt x="8154505" y="2466253"/>
                </a:lnTo>
                <a:lnTo>
                  <a:pt x="8318191" y="2375041"/>
                </a:lnTo>
                <a:lnTo>
                  <a:pt x="8479908" y="2286740"/>
                </a:lnTo>
                <a:lnTo>
                  <a:pt x="8647305" y="2208581"/>
                </a:lnTo>
                <a:lnTo>
                  <a:pt x="8812013" y="2140598"/>
                </a:lnTo>
                <a:lnTo>
                  <a:pt x="8983119" y="2075497"/>
                </a:lnTo>
                <a:lnTo>
                  <a:pt x="9154737" y="2022011"/>
                </a:lnTo>
                <a:lnTo>
                  <a:pt x="9331412" y="1976493"/>
                </a:lnTo>
                <a:lnTo>
                  <a:pt x="9508594" y="1942594"/>
                </a:lnTo>
                <a:lnTo>
                  <a:pt x="9689598" y="1912306"/>
                </a:lnTo>
                <a:lnTo>
                  <a:pt x="9867913" y="1892196"/>
                </a:lnTo>
                <a:lnTo>
                  <a:pt x="10054483" y="1881496"/>
                </a:lnTo>
                <a:lnTo>
                  <a:pt x="10239089" y="1873704"/>
                </a:lnTo>
                <a:lnTo>
                  <a:pt x="10428752" y="1873884"/>
                </a:lnTo>
                <a:lnTo>
                  <a:pt x="10616452" y="1876973"/>
                </a:lnTo>
                <a:lnTo>
                  <a:pt x="10808589" y="1885857"/>
                </a:lnTo>
                <a:lnTo>
                  <a:pt x="10997418" y="1902734"/>
                </a:lnTo>
                <a:lnTo>
                  <a:pt x="11192028" y="1920323"/>
                </a:lnTo>
                <a:lnTo>
                  <a:pt x="11384058" y="1938644"/>
                </a:lnTo>
                <a:lnTo>
                  <a:pt x="11773791" y="1985433"/>
                </a:lnTo>
                <a:lnTo>
                  <a:pt x="12162180" y="2037306"/>
                </a:lnTo>
                <a:lnTo>
                  <a:pt x="12553149" y="2088447"/>
                </a:lnTo>
                <a:lnTo>
                  <a:pt x="12942882" y="2135236"/>
                </a:lnTo>
                <a:lnTo>
                  <a:pt x="13138109" y="2155000"/>
                </a:lnTo>
                <a:lnTo>
                  <a:pt x="13330142" y="2173320"/>
                </a:lnTo>
                <a:lnTo>
                  <a:pt x="13520935" y="2187290"/>
                </a:lnTo>
                <a:lnTo>
                  <a:pt x="13710490" y="2196909"/>
                </a:lnTo>
                <a:lnTo>
                  <a:pt x="13900770" y="2199265"/>
                </a:lnTo>
                <a:lnTo>
                  <a:pt x="14087853" y="2200175"/>
                </a:lnTo>
                <a:lnTo>
                  <a:pt x="14275657" y="2193827"/>
                </a:lnTo>
                <a:lnTo>
                  <a:pt x="14459028" y="2181684"/>
                </a:lnTo>
                <a:lnTo>
                  <a:pt x="14642504" y="2160104"/>
                </a:lnTo>
                <a:lnTo>
                  <a:pt x="14819586" y="2135639"/>
                </a:lnTo>
                <a:lnTo>
                  <a:pt x="14998114" y="2096651"/>
                </a:lnTo>
                <a:lnTo>
                  <a:pt x="15172203" y="2051866"/>
                </a:lnTo>
                <a:lnTo>
                  <a:pt x="15346401" y="1997649"/>
                </a:lnTo>
                <a:lnTo>
                  <a:pt x="15516167" y="1937634"/>
                </a:lnTo>
                <a:lnTo>
                  <a:pt x="15684796" y="1863828"/>
                </a:lnTo>
                <a:lnTo>
                  <a:pt x="15847031" y="1787139"/>
                </a:lnTo>
                <a:lnTo>
                  <a:pt x="16011951" y="1700281"/>
                </a:lnTo>
                <a:lnTo>
                  <a:pt x="16172436" y="1607626"/>
                </a:lnTo>
                <a:lnTo>
                  <a:pt x="16333646" y="1507709"/>
                </a:lnTo>
                <a:lnTo>
                  <a:pt x="16491658" y="1406351"/>
                </a:lnTo>
                <a:lnTo>
                  <a:pt x="16650392" y="1297731"/>
                </a:lnTo>
                <a:lnTo>
                  <a:pt x="16802730" y="1186225"/>
                </a:lnTo>
                <a:lnTo>
                  <a:pt x="16958988" y="1068901"/>
                </a:lnTo>
                <a:lnTo>
                  <a:pt x="17112052" y="950135"/>
                </a:lnTo>
                <a:lnTo>
                  <a:pt x="17418900" y="705341"/>
                </a:lnTo>
                <a:lnTo>
                  <a:pt x="17721934" y="456927"/>
                </a:lnTo>
                <a:lnTo>
                  <a:pt x="18027548" y="207781"/>
                </a:lnTo>
                <a:close/>
              </a:path>
            </a:pathLst>
          </a:cu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56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Скругленный прямоугольник 42">
            <a:extLst>
              <a:ext uri="{FF2B5EF4-FFF2-40B4-BE49-F238E27FC236}">
                <a16:creationId xmlns:a16="http://schemas.microsoft.com/office/drawing/2014/main" id="{87760722-D5B8-A15D-05AC-D29524790061}"/>
              </a:ext>
            </a:extLst>
          </p:cNvPr>
          <p:cNvSpPr/>
          <p:nvPr/>
        </p:nvSpPr>
        <p:spPr>
          <a:xfrm>
            <a:off x="12189529" y="2839728"/>
            <a:ext cx="5279695" cy="6462433"/>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Скругленный прямоугольник 42">
            <a:extLst>
              <a:ext uri="{FF2B5EF4-FFF2-40B4-BE49-F238E27FC236}">
                <a16:creationId xmlns:a16="http://schemas.microsoft.com/office/drawing/2014/main" id="{B4FE0B8E-3738-8567-BF46-60BADF2399B7}"/>
              </a:ext>
            </a:extLst>
          </p:cNvPr>
          <p:cNvSpPr/>
          <p:nvPr/>
        </p:nvSpPr>
        <p:spPr>
          <a:xfrm>
            <a:off x="6241831" y="2794002"/>
            <a:ext cx="5001693" cy="6462433"/>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Скругленный прямоугольник 42">
            <a:extLst>
              <a:ext uri="{FF2B5EF4-FFF2-40B4-BE49-F238E27FC236}">
                <a16:creationId xmlns:a16="http://schemas.microsoft.com/office/drawing/2014/main" id="{E22F2AF5-CF60-4E77-BF63-2B9C25420571}"/>
              </a:ext>
            </a:extLst>
          </p:cNvPr>
          <p:cNvSpPr/>
          <p:nvPr/>
        </p:nvSpPr>
        <p:spPr>
          <a:xfrm>
            <a:off x="1083560" y="2794001"/>
            <a:ext cx="4729416" cy="6462434"/>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CD0C01B3-00B0-0697-641B-82EB249D790C}"/>
              </a:ext>
            </a:extLst>
          </p:cNvPr>
          <p:cNvSpPr txBox="1"/>
          <p:nvPr/>
        </p:nvSpPr>
        <p:spPr>
          <a:xfrm>
            <a:off x="1205324" y="4104688"/>
            <a:ext cx="4301884" cy="461665"/>
          </a:xfrm>
          <a:prstGeom prst="rect">
            <a:avLst/>
          </a:prstGeom>
          <a:noFill/>
        </p:spPr>
        <p:txBody>
          <a:bodyPr wrap="square" rtlCol="0">
            <a:spAutoFit/>
          </a:bodyPr>
          <a:lstStyle/>
          <a:p>
            <a:r>
              <a:rPr lang="en-GB" sz="2400" dirty="0">
                <a:latin typeface="Roboto Light" panose="02000000000000000000" pitchFamily="2" charset="0"/>
                <a:ea typeface="Roboto Light" panose="02000000000000000000" pitchFamily="2" charset="0"/>
                <a:cs typeface="Roboto Light" panose="02000000000000000000" pitchFamily="2" charset="0"/>
              </a:rPr>
              <a:t>. </a:t>
            </a:r>
            <a:endParaRPr lang="en-GB" sz="20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5" name="TextBox 4">
            <a:extLst>
              <a:ext uri="{FF2B5EF4-FFF2-40B4-BE49-F238E27FC236}">
                <a16:creationId xmlns:a16="http://schemas.microsoft.com/office/drawing/2014/main" id="{040C122A-FB65-9791-8E14-1BBB84B3181C}"/>
              </a:ext>
            </a:extLst>
          </p:cNvPr>
          <p:cNvSpPr txBox="1"/>
          <p:nvPr/>
        </p:nvSpPr>
        <p:spPr>
          <a:xfrm>
            <a:off x="1365518" y="2965540"/>
            <a:ext cx="3844192" cy="4462760"/>
          </a:xfrm>
          <a:prstGeom prst="rect">
            <a:avLst/>
          </a:prstGeom>
          <a:noFill/>
        </p:spPr>
        <p:txBody>
          <a:bodyPr wrap="square" rtlCol="0">
            <a:spAutoFit/>
          </a:bodyPr>
          <a:lstStyle/>
          <a:p>
            <a:pPr marL="342900" lvl="0" indent="-342900">
              <a:buFont typeface="Arial" panose="020B0604020202020204" pitchFamily="34" charset="0"/>
              <a:buChar char="•"/>
            </a:pPr>
            <a:r>
              <a:rPr lang="en-GB" sz="2400" b="1" dirty="0">
                <a:latin typeface="Roboto Light" panose="02000000000000000000" pitchFamily="2" charset="0"/>
                <a:ea typeface="Roboto Light" panose="02000000000000000000" pitchFamily="2" charset="0"/>
                <a:cs typeface="Roboto Light" panose="02000000000000000000" pitchFamily="2" charset="0"/>
              </a:rPr>
              <a:t>The DUAA passed into UK law on 19th June 2025</a:t>
            </a:r>
          </a:p>
          <a:p>
            <a:pPr lvl="0"/>
            <a:endParaRPr lang="en-GB" sz="2400" dirty="0">
              <a:latin typeface="Roboto Light" panose="02000000000000000000" pitchFamily="2" charset="0"/>
              <a:ea typeface="Roboto Light" panose="02000000000000000000" pitchFamily="2" charset="0"/>
              <a:cs typeface="Roboto Light" panose="02000000000000000000" pitchFamily="2" charset="0"/>
            </a:endParaRPr>
          </a:p>
          <a:p>
            <a:pPr marL="342900" lvl="0" indent="-342900">
              <a:buFont typeface="Arial" panose="020B0604020202020204" pitchFamily="34" charset="0"/>
              <a:buChar char="•"/>
            </a:pPr>
            <a:r>
              <a:rPr lang="en-GB" sz="2400" dirty="0">
                <a:latin typeface="Roboto Light" panose="02000000000000000000" pitchFamily="2" charset="0"/>
                <a:ea typeface="Roboto Light" panose="02000000000000000000" pitchFamily="2" charset="0"/>
                <a:cs typeface="Roboto Light" panose="02000000000000000000" pitchFamily="2" charset="0"/>
              </a:rPr>
              <a:t>The DUAA doesn’t replace existing UK laws but makes changes to the UK GDPR, DPA 2018 and PECR</a:t>
            </a:r>
          </a:p>
          <a:p>
            <a:pPr defTabSz="360000">
              <a:lnSpc>
                <a:spcPct val="150000"/>
              </a:lnSpc>
            </a:pPr>
            <a:endParaRPr lang="en-US" sz="2400" dirty="0">
              <a:latin typeface="Roboto Light" panose="02000000000000000000" pitchFamily="2" charset="0"/>
              <a:ea typeface="Roboto Light" panose="02000000000000000000" pitchFamily="2" charset="0"/>
              <a:cs typeface="Roboto Light" panose="02000000000000000000" pitchFamily="2" charset="0"/>
            </a:endParaRPr>
          </a:p>
          <a:p>
            <a:pPr defTabSz="360000">
              <a:lnSpc>
                <a:spcPct val="150000"/>
              </a:lnSpc>
            </a:pPr>
            <a:endParaRPr lang="en-US" sz="24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7" name="TextBox 6">
            <a:extLst>
              <a:ext uri="{FF2B5EF4-FFF2-40B4-BE49-F238E27FC236}">
                <a16:creationId xmlns:a16="http://schemas.microsoft.com/office/drawing/2014/main" id="{CA6A11A2-97B3-83E7-8AF9-CED647768CAE}"/>
              </a:ext>
            </a:extLst>
          </p:cNvPr>
          <p:cNvSpPr txBox="1"/>
          <p:nvPr/>
        </p:nvSpPr>
        <p:spPr>
          <a:xfrm>
            <a:off x="5732463" y="2979477"/>
            <a:ext cx="5773287" cy="6001643"/>
          </a:xfrm>
          <a:prstGeom prst="rect">
            <a:avLst/>
          </a:prstGeom>
          <a:noFill/>
        </p:spPr>
        <p:txBody>
          <a:bodyPr wrap="square" rtlCol="0">
            <a:spAutoFit/>
          </a:bodyPr>
          <a:lstStyle/>
          <a:p>
            <a:pPr lvl="0" algn="ctr"/>
            <a:r>
              <a:rPr lang="en-GB" sz="2400" b="1" dirty="0">
                <a:latin typeface="Roboto Light" panose="02000000000000000000" pitchFamily="2" charset="0"/>
                <a:ea typeface="Roboto Light" panose="02000000000000000000" pitchFamily="2" charset="0"/>
                <a:cs typeface="Roboto Light" panose="02000000000000000000" pitchFamily="2" charset="0"/>
              </a:rPr>
              <a:t>AIMS</a:t>
            </a:r>
          </a:p>
          <a:p>
            <a:pPr lvl="0" algn="ctr"/>
            <a:endParaRPr lang="en-GB" sz="2400" b="1" dirty="0">
              <a:latin typeface="Roboto Light" panose="02000000000000000000" pitchFamily="2" charset="0"/>
              <a:ea typeface="Roboto Light" panose="02000000000000000000" pitchFamily="2" charset="0"/>
              <a:cs typeface="Roboto Light" panose="02000000000000000000" pitchFamily="2" charset="0"/>
            </a:endParaRPr>
          </a:p>
          <a:p>
            <a:pPr marL="1030517" lvl="1" indent="-342900">
              <a:buFont typeface="Arial" panose="020B0604020202020204" pitchFamily="34" charset="0"/>
              <a:buChar char="•"/>
            </a:pPr>
            <a:r>
              <a:rPr lang="en-GB" sz="2400" dirty="0">
                <a:latin typeface="Roboto Light" panose="02000000000000000000" pitchFamily="2" charset="0"/>
                <a:ea typeface="Roboto Light" panose="02000000000000000000" pitchFamily="2" charset="0"/>
                <a:cs typeface="Roboto Light" panose="02000000000000000000" pitchFamily="2" charset="0"/>
              </a:rPr>
              <a:t>clarify obligations, reduce administrative burdens and encourage innovation</a:t>
            </a:r>
          </a:p>
          <a:p>
            <a:pPr lvl="1"/>
            <a:endParaRPr lang="en-GB" sz="2400" dirty="0">
              <a:latin typeface="Roboto Light" panose="02000000000000000000" pitchFamily="2" charset="0"/>
              <a:ea typeface="Roboto Light" panose="02000000000000000000" pitchFamily="2" charset="0"/>
              <a:cs typeface="Roboto Light" panose="02000000000000000000" pitchFamily="2" charset="0"/>
            </a:endParaRPr>
          </a:p>
          <a:p>
            <a:pPr marL="1030517" lvl="1" indent="-342900">
              <a:buFont typeface="Arial" panose="020B0604020202020204" pitchFamily="34" charset="0"/>
              <a:buChar char="•"/>
            </a:pPr>
            <a:r>
              <a:rPr lang="en-GB" sz="2400" dirty="0">
                <a:latin typeface="Roboto Light" panose="02000000000000000000" pitchFamily="2" charset="0"/>
                <a:ea typeface="Roboto Light" panose="02000000000000000000" pitchFamily="2" charset="0"/>
                <a:cs typeface="Roboto Light" panose="02000000000000000000" pitchFamily="2" charset="0"/>
              </a:rPr>
              <a:t>strike a better balance between protecting people’s data and offering more flexibility to organisations, especially (SMEs)</a:t>
            </a:r>
          </a:p>
          <a:p>
            <a:pPr marL="1030517" lvl="1" indent="-342900">
              <a:buFont typeface="Arial" panose="020B0604020202020204" pitchFamily="34" charset="0"/>
              <a:buChar char="•"/>
            </a:pPr>
            <a:endParaRPr lang="en-GB" sz="2400" dirty="0">
              <a:latin typeface="Roboto Light" panose="02000000000000000000" pitchFamily="2" charset="0"/>
              <a:ea typeface="Roboto Light" panose="02000000000000000000" pitchFamily="2" charset="0"/>
              <a:cs typeface="Roboto Light" panose="02000000000000000000" pitchFamily="2" charset="0"/>
            </a:endParaRPr>
          </a:p>
          <a:p>
            <a:pPr marL="1030517" lvl="1" indent="-342900">
              <a:buFont typeface="Arial" panose="020B0604020202020204" pitchFamily="34" charset="0"/>
              <a:buChar char="•"/>
            </a:pPr>
            <a:r>
              <a:rPr lang="en-GB" sz="2400" dirty="0">
                <a:latin typeface="Roboto Light" panose="02000000000000000000" pitchFamily="2" charset="0"/>
                <a:ea typeface="Roboto Light" panose="02000000000000000000" pitchFamily="2" charset="0"/>
                <a:cs typeface="Roboto Light" panose="02000000000000000000" pitchFamily="2" charset="0"/>
              </a:rPr>
              <a:t>use data in more efficient ways</a:t>
            </a:r>
          </a:p>
          <a:p>
            <a:pPr marL="1030517" lvl="1" indent="-342900">
              <a:buFont typeface="Arial" panose="020B0604020202020204" pitchFamily="34" charset="0"/>
              <a:buChar char="•"/>
            </a:pPr>
            <a:endParaRPr lang="en-GB" sz="2400" dirty="0">
              <a:latin typeface="Roboto Light" panose="02000000000000000000" pitchFamily="2" charset="0"/>
              <a:ea typeface="Roboto Light" panose="02000000000000000000" pitchFamily="2" charset="0"/>
              <a:cs typeface="Roboto Light" panose="02000000000000000000" pitchFamily="2" charset="0"/>
            </a:endParaRPr>
          </a:p>
          <a:p>
            <a:pPr marL="1030517" lvl="1" indent="-342900">
              <a:buFont typeface="Arial" panose="020B0604020202020204" pitchFamily="34" charset="0"/>
              <a:buChar char="•"/>
            </a:pPr>
            <a:r>
              <a:rPr lang="en-GB" sz="2400" dirty="0">
                <a:latin typeface="Roboto Light" panose="02000000000000000000" pitchFamily="2" charset="0"/>
                <a:ea typeface="Roboto Light" panose="02000000000000000000" pitchFamily="2" charset="0"/>
                <a:cs typeface="Roboto Light" panose="02000000000000000000" pitchFamily="2" charset="0"/>
              </a:rPr>
              <a:t>still be compatible with high privacy standards to protect international data-flow</a:t>
            </a:r>
          </a:p>
        </p:txBody>
      </p:sp>
      <p:sp>
        <p:nvSpPr>
          <p:cNvPr id="9" name="TextBox 8">
            <a:extLst>
              <a:ext uri="{FF2B5EF4-FFF2-40B4-BE49-F238E27FC236}">
                <a16:creationId xmlns:a16="http://schemas.microsoft.com/office/drawing/2014/main" id="{B5B58AE1-BECD-0216-5DC6-86F1A0A59CF8}"/>
              </a:ext>
            </a:extLst>
          </p:cNvPr>
          <p:cNvSpPr txBox="1"/>
          <p:nvPr/>
        </p:nvSpPr>
        <p:spPr>
          <a:xfrm>
            <a:off x="12688974" y="2971266"/>
            <a:ext cx="4515466" cy="6370975"/>
          </a:xfrm>
          <a:prstGeom prst="rect">
            <a:avLst/>
          </a:prstGeom>
          <a:noFill/>
        </p:spPr>
        <p:txBody>
          <a:bodyPr wrap="square" rtlCol="0">
            <a:spAutoFit/>
          </a:bodyPr>
          <a:lstStyle>
            <a:defPPr>
              <a:defRPr lang="en-US"/>
            </a:defPPr>
            <a:lvl1pPr lvl="0">
              <a:defRPr sz="2200">
                <a:solidFill>
                  <a:schemeClr val="bg2"/>
                </a:solidFill>
                <a:latin typeface="Roboto Light" panose="02000000000000000000" pitchFamily="2" charset="0"/>
                <a:ea typeface="Roboto Light" panose="02000000000000000000" pitchFamily="2" charset="0"/>
                <a:cs typeface="Roboto Light" panose="02000000000000000000" pitchFamily="2" charset="0"/>
              </a:defRPr>
            </a:lvl1pPr>
            <a:lvl2pPr marL="1030517" lvl="1" indent="-342900">
              <a:buFont typeface="Arial" panose="020B0604020202020204" pitchFamily="34" charset="0"/>
              <a:buChar char="•"/>
              <a:defRPr sz="2200">
                <a:solidFill>
                  <a:schemeClr val="bg2"/>
                </a:solidFill>
                <a:latin typeface="Roboto Light" panose="02000000000000000000" pitchFamily="2" charset="0"/>
                <a:ea typeface="Roboto Light" panose="02000000000000000000" pitchFamily="2" charset="0"/>
                <a:cs typeface="Roboto Light" panose="02000000000000000000" pitchFamily="2" charset="0"/>
              </a:defRPr>
            </a:lvl2pPr>
          </a:lstStyle>
          <a:p>
            <a:r>
              <a:rPr lang="en-US" sz="2400" b="1" dirty="0">
                <a:solidFill>
                  <a:schemeClr val="tx1"/>
                </a:solidFill>
              </a:rPr>
              <a:t>WHEN ARE CHANGES IN FORCE</a:t>
            </a:r>
            <a:r>
              <a:rPr lang="en-US" sz="2400" dirty="0">
                <a:solidFill>
                  <a:schemeClr val="tx1"/>
                </a:solidFill>
              </a:rPr>
              <a:t>?</a:t>
            </a:r>
          </a:p>
          <a:p>
            <a:endParaRPr lang="en-US" sz="2400" dirty="0">
              <a:solidFill>
                <a:schemeClr val="tx1"/>
              </a:solidFill>
            </a:endParaRPr>
          </a:p>
          <a:p>
            <a:pPr marL="342900" indent="-342900">
              <a:buFont typeface="Arial" panose="020B0604020202020204" pitchFamily="34" charset="0"/>
              <a:buChar char="•"/>
            </a:pPr>
            <a:r>
              <a:rPr lang="en-US" sz="2400" dirty="0">
                <a:solidFill>
                  <a:schemeClr val="tx1"/>
                </a:solidFill>
              </a:rPr>
              <a:t>Changes are being phased in now until June 2026</a:t>
            </a:r>
          </a:p>
          <a:p>
            <a:endParaRPr lang="en-US" sz="2400" dirty="0">
              <a:solidFill>
                <a:schemeClr val="tx1"/>
              </a:solidFill>
            </a:endParaRPr>
          </a:p>
          <a:p>
            <a:pPr marL="342900" indent="-342900">
              <a:buFont typeface="Arial" panose="020B0604020202020204" pitchFamily="34" charset="0"/>
              <a:buChar char="•"/>
            </a:pPr>
            <a:r>
              <a:rPr lang="en-US" sz="2400" dirty="0">
                <a:solidFill>
                  <a:schemeClr val="tx1"/>
                </a:solidFill>
              </a:rPr>
              <a:t>Sector specific guidance/secondary legislation still being drafted</a:t>
            </a:r>
          </a:p>
          <a:p>
            <a:pPr marL="342900" indent="-342900">
              <a:buFont typeface="Arial" panose="020B0604020202020204" pitchFamily="34" charset="0"/>
              <a:buChar char="•"/>
            </a:pPr>
            <a:endParaRPr lang="en-US" sz="2400" dirty="0">
              <a:solidFill>
                <a:schemeClr val="tx1"/>
              </a:solidFill>
            </a:endParaRPr>
          </a:p>
          <a:p>
            <a:pPr marL="342900" indent="-342900">
              <a:buFont typeface="Arial" panose="020B0604020202020204" pitchFamily="34" charset="0"/>
              <a:buChar char="•"/>
            </a:pPr>
            <a:r>
              <a:rPr lang="en-US" sz="2400" dirty="0">
                <a:solidFill>
                  <a:schemeClr val="tx1"/>
                </a:solidFill>
              </a:rPr>
              <a:t>Expect ICO guidance to be published Jan 2026</a:t>
            </a:r>
          </a:p>
          <a:p>
            <a:pPr marL="342900" indent="-342900">
              <a:buFont typeface="Arial" panose="020B0604020202020204" pitchFamily="34" charset="0"/>
              <a:buChar char="•"/>
            </a:pPr>
            <a:endParaRPr lang="en-US" sz="2400" dirty="0">
              <a:solidFill>
                <a:schemeClr val="tx1"/>
              </a:solidFill>
            </a:endParaRPr>
          </a:p>
          <a:p>
            <a:pPr marL="342900" indent="-342900">
              <a:buFont typeface="Arial" panose="020B0604020202020204" pitchFamily="34" charset="0"/>
              <a:buChar char="•"/>
            </a:pPr>
            <a:r>
              <a:rPr lang="en-US" sz="2400" dirty="0">
                <a:solidFill>
                  <a:schemeClr val="tx1"/>
                </a:solidFill>
              </a:rPr>
              <a:t>Sign up to ICO newsletter</a:t>
            </a:r>
          </a:p>
          <a:p>
            <a:pPr marL="342900" indent="-342900">
              <a:buFont typeface="Arial" panose="020B0604020202020204" pitchFamily="34" charset="0"/>
              <a:buChar char="•"/>
            </a:pPr>
            <a:endParaRPr lang="en-US" sz="2400" u="sng" dirty="0">
              <a:solidFill>
                <a:schemeClr val="tx1"/>
              </a:solidFill>
            </a:endParaRPr>
          </a:p>
          <a:p>
            <a:r>
              <a:rPr lang="en-US" sz="2400" dirty="0">
                <a:solidFill>
                  <a:schemeClr val="tx1"/>
                </a:solidFill>
              </a:rPr>
              <a:t>https://ico.msgfocus.com/k/Ico/sign_up_form_january_2022</a:t>
            </a:r>
          </a:p>
        </p:txBody>
      </p:sp>
    </p:spTree>
    <p:extLst>
      <p:ext uri="{BB962C8B-B14F-4D97-AF65-F5344CB8AC3E}">
        <p14:creationId xmlns:p14="http://schemas.microsoft.com/office/powerpoint/2010/main" val="38381108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withEffect">
                                  <p:stCondLst>
                                    <p:cond delay="100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1000" fill="hold"/>
                                        <p:tgtEl>
                                          <p:spTgt spid="43"/>
                                        </p:tgtEl>
                                        <p:attrNameLst>
                                          <p:attrName>ppt_x</p:attrName>
                                        </p:attrNameLst>
                                      </p:cBhvr>
                                      <p:tavLst>
                                        <p:tav tm="0">
                                          <p:val>
                                            <p:strVal val="#ppt_x"/>
                                          </p:val>
                                        </p:tav>
                                        <p:tav tm="100000">
                                          <p:val>
                                            <p:strVal val="#ppt_x"/>
                                          </p:val>
                                        </p:tav>
                                      </p:tavLst>
                                    </p:anim>
                                    <p:anim calcmode="lin" valueType="num">
                                      <p:cBhvr additive="base">
                                        <p:cTn id="8" dur="1000" fill="hold"/>
                                        <p:tgtEl>
                                          <p:spTgt spid="43"/>
                                        </p:tgtEl>
                                        <p:attrNameLst>
                                          <p:attrName>ppt_y</p:attrName>
                                        </p:attrNameLst>
                                      </p:cBhvr>
                                      <p:tavLst>
                                        <p:tav tm="0">
                                          <p:val>
                                            <p:strVal val="1+#ppt_h/2"/>
                                          </p:val>
                                        </p:tav>
                                        <p:tav tm="100000">
                                          <p:val>
                                            <p:strVal val="#ppt_y"/>
                                          </p:val>
                                        </p:tav>
                                      </p:tavLst>
                                    </p:anim>
                                  </p:childTnLst>
                                </p:cTn>
                              </p:par>
                              <p:par>
                                <p:cTn id="9" presetID="2" presetClass="entr" presetSubtype="4" decel="100000" fill="hold" grpId="0" nodeType="withEffect">
                                  <p:stCondLst>
                                    <p:cond delay="100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1000" fill="hold"/>
                                        <p:tgtEl>
                                          <p:spTgt spid="6"/>
                                        </p:tgtEl>
                                        <p:attrNameLst>
                                          <p:attrName>ppt_x</p:attrName>
                                        </p:attrNameLst>
                                      </p:cBhvr>
                                      <p:tavLst>
                                        <p:tav tm="0">
                                          <p:val>
                                            <p:strVal val="#ppt_x"/>
                                          </p:val>
                                        </p:tav>
                                        <p:tav tm="100000">
                                          <p:val>
                                            <p:strVal val="#ppt_x"/>
                                          </p:val>
                                        </p:tav>
                                      </p:tavLst>
                                    </p:anim>
                                    <p:anim calcmode="lin" valueType="num">
                                      <p:cBhvr additive="base">
                                        <p:cTn id="12" dur="10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1000" fill="hold"/>
                                        <p:tgtEl>
                                          <p:spTgt spid="17"/>
                                        </p:tgtEl>
                                        <p:attrNameLst>
                                          <p:attrName>ppt_x</p:attrName>
                                        </p:attrNameLst>
                                      </p:cBhvr>
                                      <p:tavLst>
                                        <p:tav tm="0">
                                          <p:val>
                                            <p:strVal val="#ppt_x"/>
                                          </p:val>
                                        </p:tav>
                                        <p:tav tm="100000">
                                          <p:val>
                                            <p:strVal val="#ppt_x"/>
                                          </p:val>
                                        </p:tav>
                                      </p:tavLst>
                                    </p:anim>
                                    <p:anim calcmode="lin" valueType="num">
                                      <p:cBhvr additive="base">
                                        <p:cTn id="16" dur="1000" fill="hold"/>
                                        <p:tgtEl>
                                          <p:spTgt spid="17"/>
                                        </p:tgtEl>
                                        <p:attrNameLst>
                                          <p:attrName>ppt_y</p:attrName>
                                        </p:attrNameLst>
                                      </p:cBhvr>
                                      <p:tavLst>
                                        <p:tav tm="0">
                                          <p:val>
                                            <p:strVal val="1+#ppt_h/2"/>
                                          </p:val>
                                        </p:tav>
                                        <p:tav tm="100000">
                                          <p:val>
                                            <p:strVal val="#ppt_y"/>
                                          </p:val>
                                        </p:tav>
                                      </p:tavLst>
                                    </p:anim>
                                  </p:childTnLst>
                                </p:cTn>
                              </p:par>
                              <p:par>
                                <p:cTn id="17" presetID="10" presetClass="entr" presetSubtype="0" fill="hold" grpId="0" nodeType="withEffect">
                                  <p:stCondLst>
                                    <p:cond delay="300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900"/>
                                        <p:tgtEl>
                                          <p:spTgt spid="5"/>
                                        </p:tgtEl>
                                      </p:cBhvr>
                                    </p:animEffect>
                                  </p:childTnLst>
                                </p:cTn>
                              </p:par>
                              <p:par>
                                <p:cTn id="20" presetID="10" presetClass="entr" presetSubtype="0" fill="hold" grpId="0" nodeType="withEffect">
                                  <p:stCondLst>
                                    <p:cond delay="300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900"/>
                                        <p:tgtEl>
                                          <p:spTgt spid="7"/>
                                        </p:tgtEl>
                                      </p:cBhvr>
                                    </p:animEffect>
                                  </p:childTnLst>
                                </p:cTn>
                              </p:par>
                              <p:par>
                                <p:cTn id="23" presetID="10" presetClass="entr" presetSubtype="0" fill="hold" grpId="0" nodeType="withEffect">
                                  <p:stCondLst>
                                    <p:cond delay="300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9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6" grpId="0" animBg="1"/>
      <p:bldP spid="17" grpId="0" animBg="1"/>
      <p:bldP spid="5" grpId="0"/>
      <p:bldP spid="7"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32AE9-DCCC-326A-8084-053A534CFC9D}"/>
            </a:ext>
          </a:extLst>
        </p:cNvPr>
        <p:cNvGrpSpPr/>
        <p:nvPr/>
      </p:nvGrpSpPr>
      <p:grpSpPr>
        <a:xfrm>
          <a:off x="0" y="0"/>
          <a:ext cx="0" cy="0"/>
          <a:chOff x="0" y="0"/>
          <a:chExt cx="0" cy="0"/>
        </a:xfrm>
      </p:grpSpPr>
      <p:sp>
        <p:nvSpPr>
          <p:cNvPr id="58" name="Прямоугольник 57">
            <a:extLst>
              <a:ext uri="{FF2B5EF4-FFF2-40B4-BE49-F238E27FC236}">
                <a16:creationId xmlns:a16="http://schemas.microsoft.com/office/drawing/2014/main" id="{57104532-D0DB-164B-0687-C3A6AD9BAF37}"/>
              </a:ext>
            </a:extLst>
          </p:cNvPr>
          <p:cNvSpPr/>
          <p:nvPr/>
        </p:nvSpPr>
        <p:spPr>
          <a:xfrm>
            <a:off x="0" y="0"/>
            <a:ext cx="18288000" cy="10288588"/>
          </a:xfrm>
          <a:prstGeom prst="rect">
            <a:avLst/>
          </a:prstGeom>
          <a:gradFill flip="none" rotWithShape="1">
            <a:gsLst>
              <a:gs pos="0">
                <a:schemeClr val="accent4">
                  <a:lumMod val="40000"/>
                  <a:lumOff val="60000"/>
                </a:schemeClr>
              </a:gs>
              <a:gs pos="51000">
                <a:schemeClr val="accent4">
                  <a:lumMod val="95000"/>
                  <a:lumOff val="5000"/>
                </a:schemeClr>
              </a:gs>
              <a:gs pos="100000">
                <a:schemeClr val="accent4">
                  <a:lumMod val="60000"/>
                </a:schemeClr>
              </a:gs>
            </a:gsLst>
            <a:path path="circle">
              <a:fillToRect l="50000" t="130000" r="50000" b="-30000"/>
            </a:path>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A79E3E8-52BE-6472-221A-2A2503C76971}"/>
              </a:ext>
            </a:extLst>
          </p:cNvPr>
          <p:cNvSpPr txBox="1"/>
          <p:nvPr/>
        </p:nvSpPr>
        <p:spPr>
          <a:xfrm>
            <a:off x="4015615" y="324268"/>
            <a:ext cx="9323882" cy="1631216"/>
          </a:xfrm>
          <a:prstGeom prst="rect">
            <a:avLst/>
          </a:prstGeom>
          <a:noFill/>
        </p:spPr>
        <p:txBody>
          <a:bodyPr wrap="square" rtlCol="0">
            <a:spAutoFit/>
          </a:bodyPr>
          <a:lstStyle/>
          <a:p>
            <a:pPr algn="ctr"/>
            <a:r>
              <a:rPr lang="en-US" sz="5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Bedrock of GDPR is still </a:t>
            </a:r>
          </a:p>
          <a:p>
            <a:pPr algn="ctr"/>
            <a:r>
              <a:rPr lang="en-US" sz="5000" dirty="0">
                <a:solidFill>
                  <a:schemeClr val="bg2"/>
                </a:solidFill>
                <a:latin typeface="Montserrat ExtraBold" panose="00000900000000000000" pitchFamily="50" charset="0"/>
                <a:ea typeface="Roboto Black" panose="02000000000000000000" pitchFamily="2" charset="0"/>
                <a:cs typeface="Open Sans Light" panose="020B0306030504020204" pitchFamily="34" charset="0"/>
              </a:rPr>
              <a:t>in place</a:t>
            </a:r>
            <a:endParaRPr lang="ru-RU" sz="5000" dirty="0">
              <a:solidFill>
                <a:schemeClr val="bg2"/>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59" name="Полилиния 58">
            <a:extLst>
              <a:ext uri="{FF2B5EF4-FFF2-40B4-BE49-F238E27FC236}">
                <a16:creationId xmlns:a16="http://schemas.microsoft.com/office/drawing/2014/main" id="{1B00EFC8-3EC3-53D6-887F-9CCF1D76A57F}"/>
              </a:ext>
            </a:extLst>
          </p:cNvPr>
          <p:cNvSpPr/>
          <p:nvPr/>
        </p:nvSpPr>
        <p:spPr>
          <a:xfrm>
            <a:off x="0" y="3072534"/>
            <a:ext cx="18288000" cy="7216054"/>
          </a:xfrm>
          <a:custGeom>
            <a:avLst/>
            <a:gdLst>
              <a:gd name="connsiteX0" fmla="*/ 908 w 6953"/>
              <a:gd name="connsiteY0" fmla="*/ 908 w 6953"/>
              <a:gd name="connsiteX1" fmla="*/ 908 w 6953"/>
              <a:gd name="connsiteY1" fmla="*/ 908 w 6953"/>
              <a:gd name="connsiteX2" fmla="*/ 908 w 6953"/>
              <a:gd name="connsiteY2" fmla="*/ 908 w 6953"/>
              <a:gd name="connsiteX3" fmla="*/ 908 w 6953"/>
              <a:gd name="connsiteY3" fmla="*/ 908 w 6953"/>
              <a:gd name="connsiteX4" fmla="*/ 908 w 6953"/>
              <a:gd name="connsiteY4" fmla="*/ 908 w 6953"/>
              <a:gd name="connsiteX5" fmla="*/ 908 w 6953"/>
              <a:gd name="connsiteY5" fmla="*/ 908 w 6953"/>
              <a:gd name="connsiteX6" fmla="*/ 908 w 6953"/>
              <a:gd name="connsiteY6" fmla="*/ 908 w 6953"/>
              <a:gd name="connsiteX7" fmla="*/ 908 w 6953"/>
              <a:gd name="connsiteY7" fmla="*/ 908 w 6953"/>
              <a:gd name="connsiteX8" fmla="*/ 908 w 6953"/>
              <a:gd name="connsiteY8" fmla="*/ 908 w 6953"/>
              <a:gd name="connsiteX9" fmla="*/ 908 w 6953"/>
              <a:gd name="connsiteY9" fmla="*/ 908 w 6953"/>
              <a:gd name="connsiteX10" fmla="*/ 908 w 6953"/>
              <a:gd name="connsiteY10" fmla="*/ 908 w 6953"/>
              <a:gd name="connsiteX11" fmla="*/ 908 w 6953"/>
              <a:gd name="connsiteY11" fmla="*/ 908 w 6953"/>
              <a:gd name="connsiteX12" fmla="*/ 908 w 6953"/>
              <a:gd name="connsiteY12" fmla="*/ 908 w 6953"/>
              <a:gd name="connsiteX13" fmla="*/ 908 w 6953"/>
              <a:gd name="connsiteY13" fmla="*/ 908 w 6953"/>
              <a:gd name="connsiteX14" fmla="*/ 908 w 6953"/>
              <a:gd name="connsiteY14" fmla="*/ 908 w 6953"/>
              <a:gd name="connsiteX15" fmla="*/ 908 w 6953"/>
              <a:gd name="connsiteY15" fmla="*/ 908 w 6953"/>
              <a:gd name="connsiteX16" fmla="*/ 908 w 6953"/>
              <a:gd name="connsiteY16" fmla="*/ 908 w 6953"/>
              <a:gd name="connsiteX17" fmla="*/ 908 w 6953"/>
              <a:gd name="connsiteY17" fmla="*/ 908 w 6953"/>
              <a:gd name="connsiteX18" fmla="*/ 908 w 6953"/>
              <a:gd name="connsiteY18" fmla="*/ 908 w 6953"/>
              <a:gd name="connsiteX19" fmla="*/ 908 w 6953"/>
              <a:gd name="connsiteY19" fmla="*/ 908 w 6953"/>
              <a:gd name="connsiteX20" fmla="*/ 908 w 6953"/>
              <a:gd name="connsiteY20" fmla="*/ 908 w 6953"/>
              <a:gd name="connsiteX21" fmla="*/ 908 w 6953"/>
              <a:gd name="connsiteY21" fmla="*/ 908 w 6953"/>
              <a:gd name="connsiteX22" fmla="*/ 908 w 6953"/>
              <a:gd name="connsiteY22" fmla="*/ 908 w 6953"/>
              <a:gd name="connsiteX23" fmla="*/ 908 w 6953"/>
              <a:gd name="connsiteY23" fmla="*/ 908 w 6953"/>
              <a:gd name="connsiteX24" fmla="*/ 908 w 6953"/>
              <a:gd name="connsiteY24" fmla="*/ 908 w 6953"/>
              <a:gd name="connsiteX25" fmla="*/ 908 w 6953"/>
              <a:gd name="connsiteY25" fmla="*/ 908 w 6953"/>
              <a:gd name="connsiteX26" fmla="*/ 908 w 6953"/>
              <a:gd name="connsiteY26" fmla="*/ 908 w 6953"/>
              <a:gd name="connsiteX27" fmla="*/ 908 w 6953"/>
              <a:gd name="connsiteY27" fmla="*/ 908 w 6953"/>
              <a:gd name="connsiteX28" fmla="*/ 908 w 6953"/>
              <a:gd name="connsiteY28" fmla="*/ 908 w 6953"/>
              <a:gd name="connsiteX29" fmla="*/ 908 w 6953"/>
              <a:gd name="connsiteY29" fmla="*/ 908 w 6953"/>
              <a:gd name="connsiteX30" fmla="*/ 908 w 6953"/>
              <a:gd name="connsiteY30" fmla="*/ 908 w 6953"/>
              <a:gd name="connsiteX31" fmla="*/ 908 w 6953"/>
              <a:gd name="connsiteY31" fmla="*/ 908 w 6953"/>
              <a:gd name="connsiteX32" fmla="*/ 908 w 6953"/>
              <a:gd name="connsiteY32" fmla="*/ 908 w 6953"/>
              <a:gd name="connsiteX33" fmla="*/ 908 w 6953"/>
              <a:gd name="connsiteY33" fmla="*/ 908 w 6953"/>
              <a:gd name="connsiteX34" fmla="*/ 908 w 6953"/>
              <a:gd name="connsiteY34" fmla="*/ 908 w 6953"/>
              <a:gd name="connsiteX35" fmla="*/ 908 w 6953"/>
              <a:gd name="connsiteY35" fmla="*/ 908 w 6953"/>
              <a:gd name="connsiteX36" fmla="*/ 908 w 6953"/>
              <a:gd name="connsiteY36" fmla="*/ 908 w 6953"/>
              <a:gd name="connsiteX37" fmla="*/ 908 w 6953"/>
              <a:gd name="connsiteY37" fmla="*/ 908 w 6953"/>
              <a:gd name="connsiteX38" fmla="*/ 908 w 6953"/>
              <a:gd name="connsiteY38" fmla="*/ 908 w 6953"/>
              <a:gd name="connsiteX39" fmla="*/ 908 w 6953"/>
              <a:gd name="connsiteY39" fmla="*/ 908 w 6953"/>
              <a:gd name="connsiteX40" fmla="*/ 908 w 6953"/>
              <a:gd name="connsiteY40" fmla="*/ 908 w 6953"/>
              <a:gd name="connsiteX41" fmla="*/ 908 w 6953"/>
              <a:gd name="connsiteY41" fmla="*/ 908 w 6953"/>
              <a:gd name="connsiteX42" fmla="*/ 908 w 6953"/>
              <a:gd name="connsiteY42" fmla="*/ 908 w 6953"/>
              <a:gd name="connsiteX43" fmla="*/ 908 w 6953"/>
              <a:gd name="connsiteY43" fmla="*/ 908 w 6953"/>
              <a:gd name="connsiteX44" fmla="*/ 908 w 6953"/>
              <a:gd name="connsiteY44" fmla="*/ 908 w 6953"/>
              <a:gd name="connsiteX45" fmla="*/ 908 w 6953"/>
              <a:gd name="connsiteY45" fmla="*/ 908 w 6953"/>
              <a:gd name="connsiteX46" fmla="*/ 908 w 6953"/>
              <a:gd name="connsiteY46" fmla="*/ 908 w 6953"/>
              <a:gd name="connsiteX47" fmla="*/ 908 w 6953"/>
              <a:gd name="connsiteY47" fmla="*/ 908 w 6953"/>
              <a:gd name="connsiteX48" fmla="*/ 908 w 6953"/>
              <a:gd name="connsiteY48" fmla="*/ 908 w 6953"/>
              <a:gd name="connsiteX49" fmla="*/ 908 w 6953"/>
              <a:gd name="connsiteY49" fmla="*/ 908 w 6953"/>
              <a:gd name="connsiteX50" fmla="*/ 908 w 6953"/>
              <a:gd name="connsiteY50" fmla="*/ 908 w 6953"/>
              <a:gd name="connsiteX51" fmla="*/ 908 w 6953"/>
              <a:gd name="connsiteY51" fmla="*/ 908 w 6953"/>
              <a:gd name="connsiteX52" fmla="*/ 908 w 6953"/>
              <a:gd name="connsiteY52" fmla="*/ 908 w 6953"/>
              <a:gd name="connsiteX53" fmla="*/ 908 w 6953"/>
              <a:gd name="connsiteY53" fmla="*/ 908 w 6953"/>
              <a:gd name="connsiteX54" fmla="*/ 908 w 6953"/>
              <a:gd name="connsiteY54" fmla="*/ 908 w 6953"/>
              <a:gd name="connsiteX55" fmla="*/ 908 w 6953"/>
              <a:gd name="connsiteY55" fmla="*/ 908 w 6953"/>
              <a:gd name="connsiteX56" fmla="*/ 908 w 6953"/>
              <a:gd name="connsiteY56" fmla="*/ 908 w 6953"/>
              <a:gd name="connsiteX57" fmla="*/ 908 w 6953"/>
              <a:gd name="connsiteY57" fmla="*/ 908 w 6953"/>
              <a:gd name="connsiteX58" fmla="*/ 908 w 6953"/>
              <a:gd name="connsiteY58" fmla="*/ 908 w 6953"/>
              <a:gd name="connsiteX59" fmla="*/ 908 w 6953"/>
              <a:gd name="connsiteY59" fmla="*/ 908 w 6953"/>
              <a:gd name="connsiteX60" fmla="*/ 908 w 6953"/>
              <a:gd name="connsiteY60" fmla="*/ 908 w 6953"/>
              <a:gd name="connsiteX61" fmla="*/ 908 w 6953"/>
              <a:gd name="connsiteY61" fmla="*/ 908 w 6953"/>
              <a:gd name="connsiteX62" fmla="*/ 908 w 6953"/>
              <a:gd name="connsiteY62" fmla="*/ 908 w 6953"/>
              <a:gd name="connsiteX63" fmla="*/ 908 w 6953"/>
              <a:gd name="connsiteY63" fmla="*/ 908 w 6953"/>
              <a:gd name="connsiteX64" fmla="*/ 908 w 6953"/>
              <a:gd name="connsiteY64" fmla="*/ 908 w 6953"/>
              <a:gd name="connsiteX65" fmla="*/ 908 w 6953"/>
              <a:gd name="connsiteY65" fmla="*/ 908 w 6953"/>
              <a:gd name="connsiteX66" fmla="*/ 908 w 6953"/>
              <a:gd name="connsiteY66" fmla="*/ 908 w 6953"/>
              <a:gd name="connsiteX67" fmla="*/ 908 w 6953"/>
              <a:gd name="connsiteY67" fmla="*/ 908 w 6953"/>
              <a:gd name="connsiteX68" fmla="*/ 908 w 6953"/>
              <a:gd name="connsiteY68" fmla="*/ 908 w 6953"/>
              <a:gd name="connsiteX69" fmla="*/ 908 w 6953"/>
              <a:gd name="connsiteY69" fmla="*/ 908 w 6953"/>
              <a:gd name="connsiteX70" fmla="*/ 908 w 6953"/>
              <a:gd name="connsiteY70" fmla="*/ 908 w 6953"/>
              <a:gd name="connsiteX71" fmla="*/ 908 w 6953"/>
              <a:gd name="connsiteY71" fmla="*/ 908 w 6953"/>
              <a:gd name="connsiteX72" fmla="*/ 908 w 6953"/>
              <a:gd name="connsiteY72" fmla="*/ 908 w 6953"/>
              <a:gd name="connsiteX73" fmla="*/ 908 w 6953"/>
              <a:gd name="connsiteY73" fmla="*/ 908 w 6953"/>
              <a:gd name="connsiteX74" fmla="*/ 908 w 6953"/>
              <a:gd name="connsiteY74" fmla="*/ 908 w 6953"/>
              <a:gd name="connsiteX75" fmla="*/ 908 w 6953"/>
              <a:gd name="connsiteY75" fmla="*/ 908 w 6953"/>
              <a:gd name="connsiteX76" fmla="*/ 908 w 6953"/>
              <a:gd name="connsiteY76" fmla="*/ 908 w 6953"/>
              <a:gd name="connsiteX77" fmla="*/ 908 w 6953"/>
              <a:gd name="connsiteY77" fmla="*/ 908 w 6953"/>
              <a:gd name="connsiteX78" fmla="*/ 908 w 6953"/>
              <a:gd name="connsiteY78" fmla="*/ 908 w 6953"/>
              <a:gd name="connsiteX79" fmla="*/ 908 w 6953"/>
              <a:gd name="connsiteY79" fmla="*/ 908 w 6953"/>
              <a:gd name="connsiteX80" fmla="*/ 908 w 6953"/>
              <a:gd name="connsiteY80" fmla="*/ 908 w 6953"/>
              <a:gd name="connsiteX81" fmla="*/ 908 w 6953"/>
              <a:gd name="connsiteY81" fmla="*/ 908 w 6953"/>
              <a:gd name="connsiteX82" fmla="*/ 908 w 6953"/>
              <a:gd name="connsiteY82" fmla="*/ 908 w 6953"/>
              <a:gd name="connsiteX83" fmla="*/ 908 w 6953"/>
              <a:gd name="connsiteY83" fmla="*/ 908 w 6953"/>
              <a:gd name="connsiteX84" fmla="*/ 908 w 6953"/>
              <a:gd name="connsiteY84" fmla="*/ 908 w 6953"/>
              <a:gd name="connsiteX85" fmla="*/ 908 w 6953"/>
              <a:gd name="connsiteY85" fmla="*/ 908 w 6953"/>
              <a:gd name="connsiteX86" fmla="*/ 908 w 6953"/>
              <a:gd name="connsiteY86" fmla="*/ 908 w 6953"/>
              <a:gd name="connsiteX87" fmla="*/ 908 w 6953"/>
              <a:gd name="connsiteY87" fmla="*/ 908 w 6953"/>
              <a:gd name="connsiteX88" fmla="*/ 908 w 6953"/>
              <a:gd name="connsiteY88" fmla="*/ 908 w 6953"/>
              <a:gd name="connsiteX89" fmla="*/ 908 w 6953"/>
              <a:gd name="connsiteY89" fmla="*/ 908 w 6953"/>
              <a:gd name="connsiteX90" fmla="*/ 908 w 6953"/>
              <a:gd name="connsiteY90" fmla="*/ 908 w 6953"/>
              <a:gd name="connsiteX91" fmla="*/ 908 w 6953"/>
              <a:gd name="connsiteY91" fmla="*/ 908 w 6953"/>
              <a:gd name="connsiteX92" fmla="*/ 908 w 6953"/>
              <a:gd name="connsiteY92" fmla="*/ 908 w 6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8288000" h="7216054">
                <a:moveTo>
                  <a:pt x="18288000" y="0"/>
                </a:moveTo>
                <a:lnTo>
                  <a:pt x="18287998" y="7216054"/>
                </a:lnTo>
                <a:lnTo>
                  <a:pt x="1" y="7216054"/>
                </a:lnTo>
                <a:lnTo>
                  <a:pt x="0" y="5074525"/>
                </a:lnTo>
                <a:lnTo>
                  <a:pt x="72526" y="5081080"/>
                </a:lnTo>
                <a:lnTo>
                  <a:pt x="264555" y="5099401"/>
                </a:lnTo>
                <a:lnTo>
                  <a:pt x="654291" y="5146191"/>
                </a:lnTo>
                <a:lnTo>
                  <a:pt x="1042682" y="5198064"/>
                </a:lnTo>
                <a:lnTo>
                  <a:pt x="1433647" y="5249205"/>
                </a:lnTo>
                <a:lnTo>
                  <a:pt x="1823380" y="5295995"/>
                </a:lnTo>
                <a:lnTo>
                  <a:pt x="2018607" y="5315758"/>
                </a:lnTo>
                <a:lnTo>
                  <a:pt x="2210641" y="5334076"/>
                </a:lnTo>
                <a:lnTo>
                  <a:pt x="2401431" y="5348047"/>
                </a:lnTo>
                <a:lnTo>
                  <a:pt x="2590985" y="5357665"/>
                </a:lnTo>
                <a:lnTo>
                  <a:pt x="2781270" y="5360019"/>
                </a:lnTo>
                <a:lnTo>
                  <a:pt x="2968350" y="5360932"/>
                </a:lnTo>
                <a:lnTo>
                  <a:pt x="3156155" y="5354583"/>
                </a:lnTo>
                <a:lnTo>
                  <a:pt x="3339524" y="5342442"/>
                </a:lnTo>
                <a:lnTo>
                  <a:pt x="3523003" y="5320860"/>
                </a:lnTo>
                <a:lnTo>
                  <a:pt x="3700082" y="5296398"/>
                </a:lnTo>
                <a:lnTo>
                  <a:pt x="3878612" y="5257408"/>
                </a:lnTo>
                <a:lnTo>
                  <a:pt x="4052702" y="5212625"/>
                </a:lnTo>
                <a:lnTo>
                  <a:pt x="4226901" y="5158406"/>
                </a:lnTo>
                <a:lnTo>
                  <a:pt x="4396668" y="5098389"/>
                </a:lnTo>
                <a:lnTo>
                  <a:pt x="4565292" y="5024587"/>
                </a:lnTo>
                <a:lnTo>
                  <a:pt x="4727528" y="4947898"/>
                </a:lnTo>
                <a:lnTo>
                  <a:pt x="4892447" y="4861039"/>
                </a:lnTo>
                <a:lnTo>
                  <a:pt x="5052933" y="4768386"/>
                </a:lnTo>
                <a:lnTo>
                  <a:pt x="5214145" y="4668466"/>
                </a:lnTo>
                <a:lnTo>
                  <a:pt x="5372155" y="4567110"/>
                </a:lnTo>
                <a:lnTo>
                  <a:pt x="5530891" y="4458489"/>
                </a:lnTo>
                <a:lnTo>
                  <a:pt x="5683226" y="4346983"/>
                </a:lnTo>
                <a:lnTo>
                  <a:pt x="5839487" y="4229660"/>
                </a:lnTo>
                <a:lnTo>
                  <a:pt x="5992552" y="4110891"/>
                </a:lnTo>
                <a:lnTo>
                  <a:pt x="6299399" y="3866099"/>
                </a:lnTo>
                <a:lnTo>
                  <a:pt x="6602430" y="3617686"/>
                </a:lnTo>
                <a:lnTo>
                  <a:pt x="6908045" y="3368538"/>
                </a:lnTo>
                <a:lnTo>
                  <a:pt x="7214890" y="3123745"/>
                </a:lnTo>
                <a:lnTo>
                  <a:pt x="7371153" y="3006420"/>
                </a:lnTo>
                <a:lnTo>
                  <a:pt x="7524830" y="2889831"/>
                </a:lnTo>
                <a:lnTo>
                  <a:pt x="7679130" y="2775417"/>
                </a:lnTo>
                <a:lnTo>
                  <a:pt x="7835286" y="2667530"/>
                </a:lnTo>
                <a:lnTo>
                  <a:pt x="7995878" y="2565436"/>
                </a:lnTo>
                <a:lnTo>
                  <a:pt x="8154505" y="2466253"/>
                </a:lnTo>
                <a:lnTo>
                  <a:pt x="8318191" y="2375041"/>
                </a:lnTo>
                <a:lnTo>
                  <a:pt x="8479908" y="2286740"/>
                </a:lnTo>
                <a:lnTo>
                  <a:pt x="8647305" y="2208581"/>
                </a:lnTo>
                <a:lnTo>
                  <a:pt x="8812013" y="2140598"/>
                </a:lnTo>
                <a:lnTo>
                  <a:pt x="8983119" y="2075497"/>
                </a:lnTo>
                <a:lnTo>
                  <a:pt x="9154737" y="2022011"/>
                </a:lnTo>
                <a:lnTo>
                  <a:pt x="9331412" y="1976493"/>
                </a:lnTo>
                <a:lnTo>
                  <a:pt x="9508594" y="1942594"/>
                </a:lnTo>
                <a:lnTo>
                  <a:pt x="9689598" y="1912306"/>
                </a:lnTo>
                <a:lnTo>
                  <a:pt x="9867913" y="1892196"/>
                </a:lnTo>
                <a:lnTo>
                  <a:pt x="10054483" y="1881496"/>
                </a:lnTo>
                <a:lnTo>
                  <a:pt x="10239089" y="1873704"/>
                </a:lnTo>
                <a:lnTo>
                  <a:pt x="10428752" y="1873884"/>
                </a:lnTo>
                <a:lnTo>
                  <a:pt x="10616452" y="1876973"/>
                </a:lnTo>
                <a:lnTo>
                  <a:pt x="10808589" y="1885857"/>
                </a:lnTo>
                <a:lnTo>
                  <a:pt x="10997418" y="1902734"/>
                </a:lnTo>
                <a:lnTo>
                  <a:pt x="11192028" y="1920323"/>
                </a:lnTo>
                <a:lnTo>
                  <a:pt x="11384058" y="1938644"/>
                </a:lnTo>
                <a:lnTo>
                  <a:pt x="11773791" y="1985433"/>
                </a:lnTo>
                <a:lnTo>
                  <a:pt x="12162180" y="2037306"/>
                </a:lnTo>
                <a:lnTo>
                  <a:pt x="12553149" y="2088447"/>
                </a:lnTo>
                <a:lnTo>
                  <a:pt x="12942882" y="2135236"/>
                </a:lnTo>
                <a:lnTo>
                  <a:pt x="13138109" y="2155000"/>
                </a:lnTo>
                <a:lnTo>
                  <a:pt x="13330142" y="2173320"/>
                </a:lnTo>
                <a:lnTo>
                  <a:pt x="13520935" y="2187290"/>
                </a:lnTo>
                <a:lnTo>
                  <a:pt x="13710490" y="2196909"/>
                </a:lnTo>
                <a:lnTo>
                  <a:pt x="13900770" y="2199265"/>
                </a:lnTo>
                <a:lnTo>
                  <a:pt x="14087853" y="2200175"/>
                </a:lnTo>
                <a:lnTo>
                  <a:pt x="14275657" y="2193827"/>
                </a:lnTo>
                <a:lnTo>
                  <a:pt x="14459028" y="2181684"/>
                </a:lnTo>
                <a:lnTo>
                  <a:pt x="14642504" y="2160104"/>
                </a:lnTo>
                <a:lnTo>
                  <a:pt x="14819586" y="2135639"/>
                </a:lnTo>
                <a:lnTo>
                  <a:pt x="14998114" y="2096651"/>
                </a:lnTo>
                <a:lnTo>
                  <a:pt x="15172203" y="2051866"/>
                </a:lnTo>
                <a:lnTo>
                  <a:pt x="15346401" y="1997649"/>
                </a:lnTo>
                <a:lnTo>
                  <a:pt x="15516167" y="1937634"/>
                </a:lnTo>
                <a:lnTo>
                  <a:pt x="15684796" y="1863828"/>
                </a:lnTo>
                <a:lnTo>
                  <a:pt x="15847031" y="1787139"/>
                </a:lnTo>
                <a:lnTo>
                  <a:pt x="16011951" y="1700281"/>
                </a:lnTo>
                <a:lnTo>
                  <a:pt x="16172436" y="1607626"/>
                </a:lnTo>
                <a:lnTo>
                  <a:pt x="16333646" y="1507709"/>
                </a:lnTo>
                <a:lnTo>
                  <a:pt x="16491658" y="1406351"/>
                </a:lnTo>
                <a:lnTo>
                  <a:pt x="16650392" y="1297731"/>
                </a:lnTo>
                <a:lnTo>
                  <a:pt x="16802730" y="1186225"/>
                </a:lnTo>
                <a:lnTo>
                  <a:pt x="16958988" y="1068901"/>
                </a:lnTo>
                <a:lnTo>
                  <a:pt x="17112052" y="950135"/>
                </a:lnTo>
                <a:lnTo>
                  <a:pt x="17418900" y="705341"/>
                </a:lnTo>
                <a:lnTo>
                  <a:pt x="17721934" y="456927"/>
                </a:lnTo>
                <a:lnTo>
                  <a:pt x="18027548" y="207781"/>
                </a:lnTo>
                <a:close/>
              </a:path>
            </a:pathLst>
          </a:cu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5600000" scaled="0"/>
            <a:tileRect/>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Скругленный прямоугольник 42">
            <a:extLst>
              <a:ext uri="{FF2B5EF4-FFF2-40B4-BE49-F238E27FC236}">
                <a16:creationId xmlns:a16="http://schemas.microsoft.com/office/drawing/2014/main" id="{EC612A09-8738-FA5E-0E7B-53E71D97F6AF}"/>
              </a:ext>
            </a:extLst>
          </p:cNvPr>
          <p:cNvSpPr/>
          <p:nvPr/>
        </p:nvSpPr>
        <p:spPr>
          <a:xfrm>
            <a:off x="12144704" y="2828526"/>
            <a:ext cx="5279695" cy="6462433"/>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A0E49E1D-2890-B5A8-713C-35D7DCB8BAF6}"/>
              </a:ext>
            </a:extLst>
          </p:cNvPr>
          <p:cNvSpPr txBox="1"/>
          <p:nvPr/>
        </p:nvSpPr>
        <p:spPr>
          <a:xfrm>
            <a:off x="13196178" y="3072534"/>
            <a:ext cx="2883444" cy="861774"/>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3. DATA SUBJECT RIGHTS</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6" name="Скругленный прямоугольник 42">
            <a:extLst>
              <a:ext uri="{FF2B5EF4-FFF2-40B4-BE49-F238E27FC236}">
                <a16:creationId xmlns:a16="http://schemas.microsoft.com/office/drawing/2014/main" id="{DB4D4944-914D-0B56-18F6-23B6EAE585EC}"/>
              </a:ext>
            </a:extLst>
          </p:cNvPr>
          <p:cNvSpPr/>
          <p:nvPr/>
        </p:nvSpPr>
        <p:spPr>
          <a:xfrm>
            <a:off x="6370809" y="2794001"/>
            <a:ext cx="4616992" cy="6462433"/>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BB6D4B6E-C47F-9421-E9EC-730267327354}"/>
              </a:ext>
            </a:extLst>
          </p:cNvPr>
          <p:cNvSpPr txBox="1"/>
          <p:nvPr/>
        </p:nvSpPr>
        <p:spPr>
          <a:xfrm>
            <a:off x="7235834" y="3103818"/>
            <a:ext cx="2883444" cy="477054"/>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2. LEGAL BASES</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7" name="Скругленный прямоугольник 42">
            <a:extLst>
              <a:ext uri="{FF2B5EF4-FFF2-40B4-BE49-F238E27FC236}">
                <a16:creationId xmlns:a16="http://schemas.microsoft.com/office/drawing/2014/main" id="{03526062-8B78-0B36-CB80-92A077C73AD2}"/>
              </a:ext>
            </a:extLst>
          </p:cNvPr>
          <p:cNvSpPr/>
          <p:nvPr/>
        </p:nvSpPr>
        <p:spPr>
          <a:xfrm>
            <a:off x="1083560" y="2794001"/>
            <a:ext cx="4616992" cy="6462434"/>
          </a:xfrm>
          <a:prstGeom prst="roundRect">
            <a:avLst>
              <a:gd name="adj" fmla="val 7265"/>
            </a:avLst>
          </a:prstGeom>
          <a:solidFill>
            <a:schemeClr val="bg2"/>
          </a:solidFill>
          <a:ln>
            <a:noFill/>
          </a:ln>
          <a:effectLst>
            <a:outerShdw blurRad="736600" dist="50800" dir="3660000" algn="ctr"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F30062B2-4C5E-0319-DFE7-DBED17971579}"/>
              </a:ext>
            </a:extLst>
          </p:cNvPr>
          <p:cNvSpPr txBox="1"/>
          <p:nvPr/>
        </p:nvSpPr>
        <p:spPr>
          <a:xfrm>
            <a:off x="1205324" y="4104688"/>
            <a:ext cx="4301884" cy="4462760"/>
          </a:xfrm>
          <a:prstGeom prst="rect">
            <a:avLst/>
          </a:prstGeom>
          <a:noFill/>
        </p:spPr>
        <p:txBody>
          <a:bodyPr wrap="square" rtlCol="0">
            <a:spAutoFit/>
          </a:bodyPr>
          <a:lstStyle/>
          <a:p>
            <a:r>
              <a:rPr lang="en-GB" sz="2400" dirty="0">
                <a:latin typeface="Roboto Light" panose="02000000000000000000" pitchFamily="2" charset="0"/>
                <a:ea typeface="Roboto Light" panose="02000000000000000000" pitchFamily="2" charset="0"/>
                <a:cs typeface="Roboto Light" panose="02000000000000000000" pitchFamily="2" charset="0"/>
              </a:rPr>
              <a:t>1. Lawfulness, Fairness &amp; Transparency</a:t>
            </a:r>
          </a:p>
          <a:p>
            <a:r>
              <a:rPr lang="en-GB" sz="2400" dirty="0">
                <a:latin typeface="Roboto Light" panose="02000000000000000000" pitchFamily="2" charset="0"/>
                <a:ea typeface="Roboto Light" panose="02000000000000000000" pitchFamily="2" charset="0"/>
                <a:cs typeface="Roboto Light" panose="02000000000000000000" pitchFamily="2" charset="0"/>
              </a:rPr>
              <a:t>2. Purpose Limitation</a:t>
            </a:r>
            <a:br>
              <a:rPr lang="en-GB" sz="2400" dirty="0">
                <a:latin typeface="Roboto Light" panose="02000000000000000000" pitchFamily="2" charset="0"/>
                <a:ea typeface="Roboto Light" panose="02000000000000000000" pitchFamily="2" charset="0"/>
                <a:cs typeface="Roboto Light" panose="02000000000000000000" pitchFamily="2" charset="0"/>
              </a:rPr>
            </a:br>
            <a:r>
              <a:rPr lang="en-GB" sz="2400" dirty="0">
                <a:latin typeface="Roboto Light" panose="02000000000000000000" pitchFamily="2" charset="0"/>
                <a:ea typeface="Roboto Light" panose="02000000000000000000" pitchFamily="2" charset="0"/>
                <a:cs typeface="Roboto Light" panose="02000000000000000000" pitchFamily="2" charset="0"/>
              </a:rPr>
              <a:t>3. Data Minimisation</a:t>
            </a:r>
            <a:br>
              <a:rPr lang="en-GB" sz="2400" dirty="0">
                <a:latin typeface="Roboto Light" panose="02000000000000000000" pitchFamily="2" charset="0"/>
                <a:ea typeface="Roboto Light" panose="02000000000000000000" pitchFamily="2" charset="0"/>
                <a:cs typeface="Roboto Light" panose="02000000000000000000" pitchFamily="2" charset="0"/>
              </a:rPr>
            </a:br>
            <a:r>
              <a:rPr lang="en-GB" sz="2400" dirty="0">
                <a:latin typeface="Roboto Light" panose="02000000000000000000" pitchFamily="2" charset="0"/>
                <a:ea typeface="Roboto Light" panose="02000000000000000000" pitchFamily="2" charset="0"/>
                <a:cs typeface="Roboto Light" panose="02000000000000000000" pitchFamily="2" charset="0"/>
              </a:rPr>
              <a:t>4. Accuracy</a:t>
            </a:r>
          </a:p>
          <a:p>
            <a:r>
              <a:rPr lang="en-GB" sz="2400" dirty="0">
                <a:latin typeface="Roboto Light" panose="02000000000000000000" pitchFamily="2" charset="0"/>
                <a:ea typeface="Roboto Light" panose="02000000000000000000" pitchFamily="2" charset="0"/>
                <a:cs typeface="Roboto Light" panose="02000000000000000000" pitchFamily="2" charset="0"/>
              </a:rPr>
              <a:t>5. Storage Limitation</a:t>
            </a:r>
            <a:br>
              <a:rPr lang="en-GB" sz="2400" dirty="0">
                <a:latin typeface="Roboto Light" panose="02000000000000000000" pitchFamily="2" charset="0"/>
                <a:ea typeface="Roboto Light" panose="02000000000000000000" pitchFamily="2" charset="0"/>
                <a:cs typeface="Roboto Light" panose="02000000000000000000" pitchFamily="2" charset="0"/>
              </a:rPr>
            </a:br>
            <a:r>
              <a:rPr lang="en-GB" sz="2400" dirty="0">
                <a:latin typeface="Roboto Light" panose="02000000000000000000" pitchFamily="2" charset="0"/>
                <a:ea typeface="Roboto Light" panose="02000000000000000000" pitchFamily="2" charset="0"/>
                <a:cs typeface="Roboto Light" panose="02000000000000000000" pitchFamily="2" charset="0"/>
              </a:rPr>
              <a:t>6. Integrity &amp; Confidentiality (Security)</a:t>
            </a:r>
          </a:p>
          <a:p>
            <a:endParaRPr lang="en-GB" sz="2400" dirty="0">
              <a:latin typeface="Roboto Light" panose="02000000000000000000" pitchFamily="2" charset="0"/>
              <a:ea typeface="Roboto Light" panose="02000000000000000000" pitchFamily="2" charset="0"/>
              <a:cs typeface="Roboto Light" panose="02000000000000000000" pitchFamily="2" charset="0"/>
            </a:endParaRPr>
          </a:p>
          <a:p>
            <a:r>
              <a:rPr lang="en-GB" sz="2400" dirty="0">
                <a:latin typeface="Roboto Light" panose="02000000000000000000" pitchFamily="2" charset="0"/>
                <a:ea typeface="Roboto Light" panose="02000000000000000000" pitchFamily="2" charset="0"/>
                <a:cs typeface="Roboto Light" panose="02000000000000000000" pitchFamily="2" charset="0"/>
              </a:rPr>
              <a:t>And the principle of Accountability</a:t>
            </a:r>
            <a:br>
              <a:rPr lang="en-GB" sz="2000" dirty="0">
                <a:latin typeface="Roboto Light" panose="02000000000000000000" pitchFamily="2" charset="0"/>
                <a:ea typeface="Roboto Light" panose="02000000000000000000" pitchFamily="2" charset="0"/>
                <a:cs typeface="Roboto Light" panose="02000000000000000000" pitchFamily="2" charset="0"/>
              </a:rPr>
            </a:br>
            <a:endParaRPr lang="en-GB" sz="20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20" name="TextBox 19">
            <a:extLst>
              <a:ext uri="{FF2B5EF4-FFF2-40B4-BE49-F238E27FC236}">
                <a16:creationId xmlns:a16="http://schemas.microsoft.com/office/drawing/2014/main" id="{A6EBA84C-FCF4-B78D-1537-26B5A56EB469}"/>
              </a:ext>
            </a:extLst>
          </p:cNvPr>
          <p:cNvSpPr txBox="1"/>
          <p:nvPr/>
        </p:nvSpPr>
        <p:spPr>
          <a:xfrm>
            <a:off x="1618629" y="3116901"/>
            <a:ext cx="3180048" cy="477054"/>
          </a:xfrm>
          <a:prstGeom prst="rect">
            <a:avLst/>
          </a:prstGeom>
          <a:noFill/>
        </p:spPr>
        <p:txBody>
          <a:bodyPr wrap="square" rtlCol="0">
            <a:spAutoFit/>
          </a:bodyPr>
          <a:lstStyle/>
          <a:p>
            <a:pPr algn="ctr"/>
            <a:r>
              <a:rPr lang="en-US" sz="2500" b="1" dirty="0">
                <a:solidFill>
                  <a:schemeClr val="bg1"/>
                </a:solidFill>
                <a:latin typeface="Roboto" panose="02000000000000000000" pitchFamily="2" charset="0"/>
                <a:ea typeface="Roboto" panose="02000000000000000000" pitchFamily="2" charset="0"/>
                <a:cs typeface="Open Sans" panose="020B0606030504020204" pitchFamily="34" charset="0"/>
              </a:rPr>
              <a:t>1. PRINCIPLES</a:t>
            </a:r>
            <a:endParaRPr lang="ru-RU" sz="25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 name="TextBox 1">
            <a:extLst>
              <a:ext uri="{FF2B5EF4-FFF2-40B4-BE49-F238E27FC236}">
                <a16:creationId xmlns:a16="http://schemas.microsoft.com/office/drawing/2014/main" id="{CDCE6769-5426-2044-F631-97AF041885A6}"/>
              </a:ext>
            </a:extLst>
          </p:cNvPr>
          <p:cNvSpPr txBox="1"/>
          <p:nvPr/>
        </p:nvSpPr>
        <p:spPr>
          <a:xfrm>
            <a:off x="6636593" y="4104688"/>
            <a:ext cx="4081925" cy="2616101"/>
          </a:xfrm>
          <a:prstGeom prst="rect">
            <a:avLst/>
          </a:prstGeom>
          <a:noFill/>
        </p:spPr>
        <p:txBody>
          <a:bodyPr wrap="square" rtlCol="0">
            <a:spAutoFit/>
          </a:bodyPr>
          <a:lstStyle/>
          <a:p>
            <a:r>
              <a:rPr lang="en-GB" sz="2400" dirty="0">
                <a:latin typeface="Roboto Light" panose="02000000000000000000" pitchFamily="2" charset="0"/>
                <a:ea typeface="Roboto Light" panose="02000000000000000000" pitchFamily="2" charset="0"/>
                <a:cs typeface="Roboto Light" panose="02000000000000000000" pitchFamily="2" charset="0"/>
              </a:rPr>
              <a:t>1. Consent</a:t>
            </a:r>
          </a:p>
          <a:p>
            <a:r>
              <a:rPr lang="en-GB" sz="2400" dirty="0">
                <a:latin typeface="Roboto Light" panose="02000000000000000000" pitchFamily="2" charset="0"/>
                <a:ea typeface="Roboto Light" panose="02000000000000000000" pitchFamily="2" charset="0"/>
                <a:cs typeface="Roboto Light" panose="02000000000000000000" pitchFamily="2" charset="0"/>
              </a:rPr>
              <a:t>2. Contract</a:t>
            </a:r>
            <a:br>
              <a:rPr lang="en-GB" sz="2400" dirty="0">
                <a:latin typeface="Roboto Light" panose="02000000000000000000" pitchFamily="2" charset="0"/>
                <a:ea typeface="Roboto Light" panose="02000000000000000000" pitchFamily="2" charset="0"/>
                <a:cs typeface="Roboto Light" panose="02000000000000000000" pitchFamily="2" charset="0"/>
              </a:rPr>
            </a:br>
            <a:r>
              <a:rPr lang="en-GB" sz="2400" dirty="0">
                <a:latin typeface="Roboto Light" panose="02000000000000000000" pitchFamily="2" charset="0"/>
                <a:ea typeface="Roboto Light" panose="02000000000000000000" pitchFamily="2" charset="0"/>
                <a:cs typeface="Roboto Light" panose="02000000000000000000" pitchFamily="2" charset="0"/>
              </a:rPr>
              <a:t>3. Legal Obligation</a:t>
            </a:r>
            <a:br>
              <a:rPr lang="en-GB" sz="2400" dirty="0">
                <a:latin typeface="Roboto Light" panose="02000000000000000000" pitchFamily="2" charset="0"/>
                <a:ea typeface="Roboto Light" panose="02000000000000000000" pitchFamily="2" charset="0"/>
                <a:cs typeface="Roboto Light" panose="02000000000000000000" pitchFamily="2" charset="0"/>
              </a:rPr>
            </a:br>
            <a:r>
              <a:rPr lang="en-GB" sz="2400" dirty="0">
                <a:latin typeface="Roboto Light" panose="02000000000000000000" pitchFamily="2" charset="0"/>
                <a:ea typeface="Roboto Light" panose="02000000000000000000" pitchFamily="2" charset="0"/>
                <a:cs typeface="Roboto Light" panose="02000000000000000000" pitchFamily="2" charset="0"/>
              </a:rPr>
              <a:t>4. Vital Interests</a:t>
            </a:r>
          </a:p>
          <a:p>
            <a:r>
              <a:rPr lang="en-GB" sz="2400" dirty="0">
                <a:latin typeface="Roboto Light" panose="02000000000000000000" pitchFamily="2" charset="0"/>
                <a:ea typeface="Roboto Light" panose="02000000000000000000" pitchFamily="2" charset="0"/>
                <a:cs typeface="Roboto Light" panose="02000000000000000000" pitchFamily="2" charset="0"/>
              </a:rPr>
              <a:t>5. Public Task</a:t>
            </a:r>
            <a:br>
              <a:rPr lang="en-GB" sz="2400" dirty="0">
                <a:latin typeface="Roboto Light" panose="02000000000000000000" pitchFamily="2" charset="0"/>
                <a:ea typeface="Roboto Light" panose="02000000000000000000" pitchFamily="2" charset="0"/>
                <a:cs typeface="Roboto Light" panose="02000000000000000000" pitchFamily="2" charset="0"/>
              </a:rPr>
            </a:br>
            <a:r>
              <a:rPr lang="en-GB" sz="2400" dirty="0">
                <a:latin typeface="Roboto Light" panose="02000000000000000000" pitchFamily="2" charset="0"/>
                <a:ea typeface="Roboto Light" panose="02000000000000000000" pitchFamily="2" charset="0"/>
                <a:cs typeface="Roboto Light" panose="02000000000000000000" pitchFamily="2" charset="0"/>
              </a:rPr>
              <a:t>6. Legitimate Interests</a:t>
            </a:r>
            <a:br>
              <a:rPr lang="en-GB" sz="2000" dirty="0">
                <a:latin typeface="Roboto Light" panose="02000000000000000000" pitchFamily="2" charset="0"/>
                <a:ea typeface="Roboto Light" panose="02000000000000000000" pitchFamily="2" charset="0"/>
                <a:cs typeface="Roboto Light" panose="02000000000000000000" pitchFamily="2" charset="0"/>
              </a:rPr>
            </a:br>
            <a:endParaRPr lang="en-GB" sz="2000" dirty="0">
              <a:latin typeface="Roboto Light" panose="02000000000000000000" pitchFamily="2" charset="0"/>
              <a:ea typeface="Roboto Light" panose="02000000000000000000" pitchFamily="2" charset="0"/>
              <a:cs typeface="Roboto Light" panose="02000000000000000000" pitchFamily="2" charset="0"/>
            </a:endParaRPr>
          </a:p>
        </p:txBody>
      </p:sp>
      <p:sp>
        <p:nvSpPr>
          <p:cNvPr id="3" name="TextBox 2">
            <a:extLst>
              <a:ext uri="{FF2B5EF4-FFF2-40B4-BE49-F238E27FC236}">
                <a16:creationId xmlns:a16="http://schemas.microsoft.com/office/drawing/2014/main" id="{71106D86-7603-04BB-D647-1405CDE770D8}"/>
              </a:ext>
            </a:extLst>
          </p:cNvPr>
          <p:cNvSpPr txBox="1"/>
          <p:nvPr/>
        </p:nvSpPr>
        <p:spPr>
          <a:xfrm>
            <a:off x="12329404" y="4052174"/>
            <a:ext cx="4875036" cy="6170920"/>
          </a:xfrm>
          <a:prstGeom prst="rect">
            <a:avLst/>
          </a:prstGeom>
          <a:noFill/>
        </p:spPr>
        <p:txBody>
          <a:bodyPr wrap="square" rtlCol="0">
            <a:spAutoFit/>
          </a:bodyPr>
          <a:lstStyle/>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be informed </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access personal data</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have rectification</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erasure (to be forgotten) </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restrict processing </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data portability</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object to processing rights in relation to automated decision making and profiling</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withdraw consent at any time (where relevant)</a:t>
            </a:r>
          </a:p>
          <a:p>
            <a:pPr marL="457200" lvl="0" indent="-457200">
              <a:buFont typeface="+mj-lt"/>
              <a:buAutoNum type="arabicPeriod"/>
            </a:pPr>
            <a:r>
              <a:rPr lang="en-GB" sz="2100" dirty="0">
                <a:latin typeface="Roboto Light" panose="02000000000000000000" pitchFamily="2" charset="0"/>
                <a:ea typeface="Roboto Light" panose="02000000000000000000" pitchFamily="2" charset="0"/>
                <a:cs typeface="Roboto Light" panose="02000000000000000000" pitchFamily="2" charset="0"/>
              </a:rPr>
              <a:t>the right to complain to the Information Commissioner</a:t>
            </a:r>
          </a:p>
          <a:p>
            <a:pPr marL="457200" lvl="0" indent="-457200">
              <a:buFont typeface="+mj-lt"/>
              <a:buAutoNum type="arabicPeriod"/>
            </a:pPr>
            <a:endParaRPr lang="en-GB" sz="2100" dirty="0">
              <a:latin typeface="Roboto Light" panose="02000000000000000000" pitchFamily="2" charset="0"/>
              <a:ea typeface="Roboto Light" panose="02000000000000000000" pitchFamily="2" charset="0"/>
              <a:cs typeface="Roboto Light" panose="02000000000000000000" pitchFamily="2" charset="0"/>
            </a:endParaRPr>
          </a:p>
          <a:p>
            <a:pPr lvl="0"/>
            <a:r>
              <a:rPr lang="en-GB" sz="2000" dirty="0">
                <a:latin typeface="Roboto Light" panose="02000000000000000000" pitchFamily="2" charset="0"/>
                <a:ea typeface="Roboto Light" panose="02000000000000000000" pitchFamily="2" charset="0"/>
                <a:cs typeface="Roboto Light" panose="02000000000000000000" pitchFamily="2" charset="0"/>
              </a:rPr>
              <a:t>*Not all are absolute/some circumstance dependent</a:t>
            </a:r>
          </a:p>
          <a:p>
            <a:pPr marL="457200" lvl="0" indent="-457200">
              <a:buFont typeface="+mj-lt"/>
              <a:buAutoNum type="arabicPeriod"/>
            </a:pPr>
            <a:endParaRPr lang="en-GB" sz="2100" dirty="0">
              <a:latin typeface="Roboto Light" panose="02000000000000000000" pitchFamily="2" charset="0"/>
              <a:ea typeface="Roboto Light" panose="02000000000000000000" pitchFamily="2" charset="0"/>
              <a:cs typeface="Roboto Light" panose="02000000000000000000" pitchFamily="2" charset="0"/>
            </a:endParaRPr>
          </a:p>
          <a:p>
            <a:br>
              <a:rPr lang="en-GB" sz="2000" dirty="0">
                <a:latin typeface="Roboto Light" panose="02000000000000000000" pitchFamily="2" charset="0"/>
                <a:ea typeface="Roboto Light" panose="02000000000000000000" pitchFamily="2" charset="0"/>
                <a:cs typeface="Roboto Light" panose="02000000000000000000" pitchFamily="2" charset="0"/>
              </a:rPr>
            </a:br>
            <a:endParaRPr lang="en-GB" sz="2000" dirty="0">
              <a:latin typeface="Roboto Light" panose="02000000000000000000" pitchFamily="2" charset="0"/>
              <a:ea typeface="Roboto Light" panose="02000000000000000000" pitchFamily="2" charset="0"/>
              <a:cs typeface="Roboto Light" panose="02000000000000000000" pitchFamily="2" charset="0"/>
            </a:endParaRPr>
          </a:p>
        </p:txBody>
      </p:sp>
    </p:spTree>
    <p:extLst>
      <p:ext uri="{BB962C8B-B14F-4D97-AF65-F5344CB8AC3E}">
        <p14:creationId xmlns:p14="http://schemas.microsoft.com/office/powerpoint/2010/main" val="24783032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decel="100000" fill="hold" grpId="0" nodeType="withEffect">
                                  <p:stCondLst>
                                    <p:cond delay="1000"/>
                                  </p:stCondLst>
                                  <p:childTnLst>
                                    <p:set>
                                      <p:cBhvr>
                                        <p:cTn id="6" dur="1" fill="hold">
                                          <p:stCondLst>
                                            <p:cond delay="0"/>
                                          </p:stCondLst>
                                        </p:cTn>
                                        <p:tgtEl>
                                          <p:spTgt spid="43"/>
                                        </p:tgtEl>
                                        <p:attrNameLst>
                                          <p:attrName>style.visibility</p:attrName>
                                        </p:attrNameLst>
                                      </p:cBhvr>
                                      <p:to>
                                        <p:strVal val="visible"/>
                                      </p:to>
                                    </p:set>
                                    <p:anim calcmode="lin" valueType="num">
                                      <p:cBhvr additive="base">
                                        <p:cTn id="7" dur="1000" fill="hold"/>
                                        <p:tgtEl>
                                          <p:spTgt spid="43"/>
                                        </p:tgtEl>
                                        <p:attrNameLst>
                                          <p:attrName>ppt_x</p:attrName>
                                        </p:attrNameLst>
                                      </p:cBhvr>
                                      <p:tavLst>
                                        <p:tav tm="0">
                                          <p:val>
                                            <p:strVal val="#ppt_x"/>
                                          </p:val>
                                        </p:tav>
                                        <p:tav tm="100000">
                                          <p:val>
                                            <p:strVal val="#ppt_x"/>
                                          </p:val>
                                        </p:tav>
                                      </p:tavLst>
                                    </p:anim>
                                    <p:anim calcmode="lin" valueType="num">
                                      <p:cBhvr additive="base">
                                        <p:cTn id="8" dur="1000" fill="hold"/>
                                        <p:tgtEl>
                                          <p:spTgt spid="43"/>
                                        </p:tgtEl>
                                        <p:attrNameLst>
                                          <p:attrName>ppt_y</p:attrName>
                                        </p:attrNameLst>
                                      </p:cBhvr>
                                      <p:tavLst>
                                        <p:tav tm="0">
                                          <p:val>
                                            <p:strVal val="1+#ppt_h/2"/>
                                          </p:val>
                                        </p:tav>
                                        <p:tav tm="100000">
                                          <p:val>
                                            <p:strVal val="#ppt_y"/>
                                          </p:val>
                                        </p:tav>
                                      </p:tavLst>
                                    </p:anim>
                                  </p:childTnLst>
                                </p:cTn>
                              </p:par>
                              <p:par>
                                <p:cTn id="9" presetID="2" presetClass="entr" presetSubtype="4" decel="100000" fill="hold" grpId="0" nodeType="withEffect">
                                  <p:stCondLst>
                                    <p:cond delay="100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1000" fill="hold"/>
                                        <p:tgtEl>
                                          <p:spTgt spid="6"/>
                                        </p:tgtEl>
                                        <p:attrNameLst>
                                          <p:attrName>ppt_x</p:attrName>
                                        </p:attrNameLst>
                                      </p:cBhvr>
                                      <p:tavLst>
                                        <p:tav tm="0">
                                          <p:val>
                                            <p:strVal val="#ppt_x"/>
                                          </p:val>
                                        </p:tav>
                                        <p:tav tm="100000">
                                          <p:val>
                                            <p:strVal val="#ppt_x"/>
                                          </p:val>
                                        </p:tav>
                                      </p:tavLst>
                                    </p:anim>
                                    <p:anim calcmode="lin" valueType="num">
                                      <p:cBhvr additive="base">
                                        <p:cTn id="12" dur="10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decel="100000" fill="hold" grpId="0" nodeType="withEffect">
                                  <p:stCondLst>
                                    <p:cond delay="100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1000" fill="hold"/>
                                        <p:tgtEl>
                                          <p:spTgt spid="17"/>
                                        </p:tgtEl>
                                        <p:attrNameLst>
                                          <p:attrName>ppt_x</p:attrName>
                                        </p:attrNameLst>
                                      </p:cBhvr>
                                      <p:tavLst>
                                        <p:tav tm="0">
                                          <p:val>
                                            <p:strVal val="#ppt_x"/>
                                          </p:val>
                                        </p:tav>
                                        <p:tav tm="100000">
                                          <p:val>
                                            <p:strVal val="#ppt_x"/>
                                          </p:val>
                                        </p:tav>
                                      </p:tavLst>
                                    </p:anim>
                                    <p:anim calcmode="lin" valueType="num">
                                      <p:cBhvr additive="base">
                                        <p:cTn id="16" dur="10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14768-8E89-9241-6F20-B8AC5CF4DF63}"/>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CC229F5B-EBCA-0713-69B6-35E7704C5CC1}"/>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A2B9E8A9-F10A-4413-3424-F4DD2E954B83}"/>
              </a:ext>
            </a:extLst>
          </p:cNvPr>
          <p:cNvGrpSpPr/>
          <p:nvPr/>
        </p:nvGrpSpPr>
        <p:grpSpPr>
          <a:xfrm>
            <a:off x="3523185" y="537283"/>
            <a:ext cx="10624615" cy="1169551"/>
            <a:chOff x="11322417" y="889915"/>
            <a:chExt cx="7384007" cy="1955822"/>
          </a:xfrm>
        </p:grpSpPr>
        <p:sp>
          <p:nvSpPr>
            <p:cNvPr id="3" name="TextBox 2">
              <a:extLst>
                <a:ext uri="{FF2B5EF4-FFF2-40B4-BE49-F238E27FC236}">
                  <a16:creationId xmlns:a16="http://schemas.microsoft.com/office/drawing/2014/main" id="{E998F663-ADB9-80A7-B412-1C6272018599}"/>
                </a:ext>
              </a:extLst>
            </p:cNvPr>
            <p:cNvSpPr txBox="1"/>
            <p:nvPr/>
          </p:nvSpPr>
          <p:spPr>
            <a:xfrm>
              <a:off x="11322418" y="889915"/>
              <a:ext cx="7384006" cy="1955822"/>
            </a:xfrm>
            <a:prstGeom prst="rect">
              <a:avLst/>
            </a:prstGeom>
            <a:noFill/>
          </p:spPr>
          <p:txBody>
            <a:bodyPr wrap="square" rtlCol="0">
              <a:spAutoFit/>
            </a:bodyPr>
            <a:lstStyle/>
            <a:p>
              <a:r>
                <a:rPr lang="en-US" sz="7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What’s changing?</a:t>
              </a:r>
              <a:endParaRPr lang="ru-RU" sz="7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6384F556-70AF-2D47-9032-D7E6F941129E}"/>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BBA326F1-A812-268E-45EA-87B8A2847125}"/>
              </a:ext>
            </a:extLst>
          </p:cNvPr>
          <p:cNvSpPr/>
          <p:nvPr/>
        </p:nvSpPr>
        <p:spPr>
          <a:xfrm>
            <a:off x="3573985" y="223757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E998D060-B88B-708E-F8BA-00D0E78BEB08}"/>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6C4B8FFF-AB21-F027-BD7C-181B0615FEFC}"/>
              </a:ext>
            </a:extLst>
          </p:cNvPr>
          <p:cNvSpPr txBox="1"/>
          <p:nvPr/>
        </p:nvSpPr>
        <p:spPr>
          <a:xfrm>
            <a:off x="4389184" y="428299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Data Subject Rights Changes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9" name="Freeform: Shape 111">
            <a:extLst>
              <a:ext uri="{FF2B5EF4-FFF2-40B4-BE49-F238E27FC236}">
                <a16:creationId xmlns:a16="http://schemas.microsoft.com/office/drawing/2014/main" id="{CDDEEE15-9595-0D6D-90A3-F707C34FDC2A}"/>
              </a:ext>
            </a:extLst>
          </p:cNvPr>
          <p:cNvSpPr/>
          <p:nvPr/>
        </p:nvSpPr>
        <p:spPr>
          <a:xfrm>
            <a:off x="3600516" y="425311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8" name="TextBox 27">
            <a:extLst>
              <a:ext uri="{FF2B5EF4-FFF2-40B4-BE49-F238E27FC236}">
                <a16:creationId xmlns:a16="http://schemas.microsoft.com/office/drawing/2014/main" id="{C92C6669-490C-2A5E-125F-E3E5D22F5D48}"/>
              </a:ext>
            </a:extLst>
          </p:cNvPr>
          <p:cNvSpPr txBox="1"/>
          <p:nvPr/>
        </p:nvSpPr>
        <p:spPr>
          <a:xfrm>
            <a:off x="4389184" y="4722511"/>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Data Subject Access Requests/Complaints</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3906A245-9AB0-34F7-5257-9FC7F70988D2}"/>
              </a:ext>
            </a:extLst>
          </p:cNvPr>
          <p:cNvGrpSpPr/>
          <p:nvPr/>
        </p:nvGrpSpPr>
        <p:grpSpPr>
          <a:xfrm>
            <a:off x="4389184" y="2179555"/>
            <a:ext cx="8531417" cy="1757093"/>
            <a:chOff x="4508938" y="2611673"/>
            <a:chExt cx="8531417" cy="1757093"/>
          </a:xfrm>
        </p:grpSpPr>
        <p:sp>
          <p:nvSpPr>
            <p:cNvPr id="11" name="TextBox 10">
              <a:extLst>
                <a:ext uri="{FF2B5EF4-FFF2-40B4-BE49-F238E27FC236}">
                  <a16:creationId xmlns:a16="http://schemas.microsoft.com/office/drawing/2014/main" id="{8859678C-1015-0984-BD61-E84139E338F8}"/>
                </a:ext>
              </a:extLst>
            </p:cNvPr>
            <p:cNvSpPr txBox="1"/>
            <p:nvPr/>
          </p:nvSpPr>
          <p:spPr>
            <a:xfrm>
              <a:off x="4508938" y="3229993"/>
              <a:ext cx="8531417" cy="1138773"/>
            </a:xfrm>
            <a:prstGeom prst="rect">
              <a:avLst/>
            </a:prstGeom>
            <a:noFill/>
          </p:spPr>
          <p:txBody>
            <a:bodyPr wrap="square" rtlCol="0">
              <a:spAutoFit/>
            </a:bodyPr>
            <a:lstStyle/>
            <a:p>
              <a:pPr defTabSz="360000">
                <a:lnSpc>
                  <a:spcPct val="150000"/>
                </a:lnSpc>
              </a:pPr>
              <a:r>
                <a:rPr lang="en-US" sz="2400" dirty="0" err="1">
                  <a:solidFill>
                    <a:schemeClr val="bg1"/>
                  </a:solidFill>
                  <a:latin typeface="Roboto Light" panose="02000000000000000000" pitchFamily="2" charset="0"/>
                  <a:ea typeface="Roboto Light" panose="02000000000000000000" pitchFamily="2" charset="0"/>
                  <a:cs typeface="Open Sans Light" panose="020B0306030504020204" pitchFamily="34" charset="0"/>
                </a:rPr>
                <a:t>Recognised</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Legitimate Interest, Direct Marketing, Automated Decision Making</a:t>
              </a:r>
              <a:endParaRPr lang="ru-RU"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5" name="TextBox 4">
              <a:extLst>
                <a:ext uri="{FF2B5EF4-FFF2-40B4-BE49-F238E27FC236}">
                  <a16:creationId xmlns:a16="http://schemas.microsoft.com/office/drawing/2014/main" id="{83A1FBD2-2EB0-5E20-D401-8082F242FD24}"/>
                </a:ext>
              </a:extLst>
            </p:cNvPr>
            <p:cNvSpPr txBox="1"/>
            <p:nvPr/>
          </p:nvSpPr>
          <p:spPr>
            <a:xfrm>
              <a:off x="4508938" y="2611673"/>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Legitimate Interest Changes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15" name="TextBox 14">
            <a:extLst>
              <a:ext uri="{FF2B5EF4-FFF2-40B4-BE49-F238E27FC236}">
                <a16:creationId xmlns:a16="http://schemas.microsoft.com/office/drawing/2014/main" id="{1AC0E1CE-4218-759D-D6B2-107B97BDC783}"/>
              </a:ext>
            </a:extLst>
          </p:cNvPr>
          <p:cNvSpPr txBox="1"/>
          <p:nvPr/>
        </p:nvSpPr>
        <p:spPr>
          <a:xfrm>
            <a:off x="4389184" y="5538745"/>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International Data Transfers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16" name="Freeform: Shape 111">
            <a:extLst>
              <a:ext uri="{FF2B5EF4-FFF2-40B4-BE49-F238E27FC236}">
                <a16:creationId xmlns:a16="http://schemas.microsoft.com/office/drawing/2014/main" id="{4B947615-DF0E-17A5-2C9D-70EAB593D90B}"/>
              </a:ext>
            </a:extLst>
          </p:cNvPr>
          <p:cNvSpPr/>
          <p:nvPr/>
        </p:nvSpPr>
        <p:spPr>
          <a:xfrm>
            <a:off x="3598699" y="5584748"/>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nvGrpSpPr>
          <p:cNvPr id="32" name="Group 31">
            <a:extLst>
              <a:ext uri="{FF2B5EF4-FFF2-40B4-BE49-F238E27FC236}">
                <a16:creationId xmlns:a16="http://schemas.microsoft.com/office/drawing/2014/main" id="{8BFF08AF-DA73-CC93-8D5F-6BF738EF0FC0}"/>
              </a:ext>
            </a:extLst>
          </p:cNvPr>
          <p:cNvGrpSpPr/>
          <p:nvPr/>
        </p:nvGrpSpPr>
        <p:grpSpPr>
          <a:xfrm>
            <a:off x="3612603" y="8587125"/>
            <a:ext cx="6713638" cy="738528"/>
            <a:chOff x="3649557" y="7797645"/>
            <a:chExt cx="6713638" cy="738528"/>
          </a:xfrm>
        </p:grpSpPr>
        <p:sp>
          <p:nvSpPr>
            <p:cNvPr id="33" name="TextBox 32">
              <a:extLst>
                <a:ext uri="{FF2B5EF4-FFF2-40B4-BE49-F238E27FC236}">
                  <a16:creationId xmlns:a16="http://schemas.microsoft.com/office/drawing/2014/main" id="{7776DA12-079B-5C73-18C9-95DDD3851564}"/>
                </a:ext>
              </a:extLst>
            </p:cNvPr>
            <p:cNvSpPr txBox="1"/>
            <p:nvPr/>
          </p:nvSpPr>
          <p:spPr>
            <a:xfrm>
              <a:off x="4470785" y="7797645"/>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PECR &amp; Cookies</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34" name="Freeform: Shape 111">
              <a:extLst>
                <a:ext uri="{FF2B5EF4-FFF2-40B4-BE49-F238E27FC236}">
                  <a16:creationId xmlns:a16="http://schemas.microsoft.com/office/drawing/2014/main" id="{ECF9616A-DCDF-E783-C987-7F30982851DC}"/>
                </a:ext>
              </a:extLst>
            </p:cNvPr>
            <p:cNvSpPr/>
            <p:nvPr/>
          </p:nvSpPr>
          <p:spPr>
            <a:xfrm>
              <a:off x="3649557" y="792784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36" name="TextBox 35">
            <a:extLst>
              <a:ext uri="{FF2B5EF4-FFF2-40B4-BE49-F238E27FC236}">
                <a16:creationId xmlns:a16="http://schemas.microsoft.com/office/drawing/2014/main" id="{337D4395-99AF-96D9-7AF2-A8D9ECBE4501}"/>
              </a:ext>
            </a:extLst>
          </p:cNvPr>
          <p:cNvSpPr txBox="1"/>
          <p:nvPr/>
        </p:nvSpPr>
        <p:spPr>
          <a:xfrm>
            <a:off x="4389183" y="6154784"/>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EC Adequacy Decision</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38" name="Group 37">
            <a:extLst>
              <a:ext uri="{FF2B5EF4-FFF2-40B4-BE49-F238E27FC236}">
                <a16:creationId xmlns:a16="http://schemas.microsoft.com/office/drawing/2014/main" id="{B452CF0B-3A16-8EE6-C8A4-DF840BC70666}"/>
              </a:ext>
            </a:extLst>
          </p:cNvPr>
          <p:cNvGrpSpPr/>
          <p:nvPr/>
        </p:nvGrpSpPr>
        <p:grpSpPr>
          <a:xfrm>
            <a:off x="3612603" y="7050990"/>
            <a:ext cx="7999705" cy="1119536"/>
            <a:chOff x="3625916" y="7542787"/>
            <a:chExt cx="7999705" cy="1119536"/>
          </a:xfrm>
        </p:grpSpPr>
        <p:grpSp>
          <p:nvGrpSpPr>
            <p:cNvPr id="30" name="Group 29">
              <a:extLst>
                <a:ext uri="{FF2B5EF4-FFF2-40B4-BE49-F238E27FC236}">
                  <a16:creationId xmlns:a16="http://schemas.microsoft.com/office/drawing/2014/main" id="{EC10707E-2156-BFC9-E957-7413BBEB2B43}"/>
                </a:ext>
              </a:extLst>
            </p:cNvPr>
            <p:cNvGrpSpPr/>
            <p:nvPr/>
          </p:nvGrpSpPr>
          <p:grpSpPr>
            <a:xfrm>
              <a:off x="3625916" y="7542787"/>
              <a:ext cx="6713638" cy="713814"/>
              <a:chOff x="3649557" y="7822359"/>
              <a:chExt cx="6713638" cy="713814"/>
            </a:xfrm>
          </p:grpSpPr>
          <p:sp>
            <p:nvSpPr>
              <p:cNvPr id="23" name="TextBox 22">
                <a:extLst>
                  <a:ext uri="{FF2B5EF4-FFF2-40B4-BE49-F238E27FC236}">
                    <a16:creationId xmlns:a16="http://schemas.microsoft.com/office/drawing/2014/main" id="{168C364F-F7F1-62EA-3795-F11F27818C35}"/>
                  </a:ext>
                </a:extLst>
              </p:cNvPr>
              <p:cNvSpPr txBox="1"/>
              <p:nvPr/>
            </p:nvSpPr>
            <p:spPr>
              <a:xfrm>
                <a:off x="4470785" y="7822359"/>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UK Regulator</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4" name="Freeform: Shape 111">
                <a:extLst>
                  <a:ext uri="{FF2B5EF4-FFF2-40B4-BE49-F238E27FC236}">
                    <a16:creationId xmlns:a16="http://schemas.microsoft.com/office/drawing/2014/main" id="{600DBA44-BDE3-5AFD-BB2C-1662FF944DE4}"/>
                  </a:ext>
                </a:extLst>
              </p:cNvPr>
              <p:cNvSpPr/>
              <p:nvPr/>
            </p:nvSpPr>
            <p:spPr>
              <a:xfrm>
                <a:off x="3649557" y="792784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grpSp>
        <p:sp>
          <p:nvSpPr>
            <p:cNvPr id="37" name="TextBox 36">
              <a:extLst>
                <a:ext uri="{FF2B5EF4-FFF2-40B4-BE49-F238E27FC236}">
                  <a16:creationId xmlns:a16="http://schemas.microsoft.com/office/drawing/2014/main" id="{91E99DC2-0B91-A309-9B2B-47F7BC9745DF}"/>
                </a:ext>
              </a:extLst>
            </p:cNvPr>
            <p:cNvSpPr txBox="1"/>
            <p:nvPr/>
          </p:nvSpPr>
          <p:spPr>
            <a:xfrm>
              <a:off x="4460456" y="8077548"/>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New ‘Information Commission’</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39" name="TextBox 38">
            <a:extLst>
              <a:ext uri="{FF2B5EF4-FFF2-40B4-BE49-F238E27FC236}">
                <a16:creationId xmlns:a16="http://schemas.microsoft.com/office/drawing/2014/main" id="{671D37D3-63F1-B791-023A-24D2497F5A27}"/>
              </a:ext>
            </a:extLst>
          </p:cNvPr>
          <p:cNvSpPr txBox="1"/>
          <p:nvPr/>
        </p:nvSpPr>
        <p:spPr>
          <a:xfrm>
            <a:off x="4447143" y="9101048"/>
            <a:ext cx="7165165" cy="584775"/>
          </a:xfrm>
          <a:prstGeom prst="rect">
            <a:avLst/>
          </a:prstGeom>
          <a:noFill/>
        </p:spPr>
        <p:txBody>
          <a:bodyPr wrap="square" rtlCol="0">
            <a:spAutoFit/>
          </a:bodyPr>
          <a:lstStyle/>
          <a:p>
            <a:pPr defTabSz="360000">
              <a:lnSpc>
                <a:spcPct val="150000"/>
              </a:lnSpc>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Low Risk Cookies/Higher PECR Fines</a:t>
            </a:r>
            <a:endParaRPr lang="ru-RU" sz="22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Tree>
    <p:extLst>
      <p:ext uri="{BB962C8B-B14F-4D97-AF65-F5344CB8AC3E}">
        <p14:creationId xmlns:p14="http://schemas.microsoft.com/office/powerpoint/2010/main" val="29750299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27969-AC81-8F21-1636-6FB7486587AA}"/>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C4748147-BD6E-10F5-4073-48E04C797CBE}"/>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ECF63027-C83A-63F9-74FA-72C240432004}"/>
              </a:ext>
            </a:extLst>
          </p:cNvPr>
          <p:cNvGrpSpPr/>
          <p:nvPr/>
        </p:nvGrpSpPr>
        <p:grpSpPr>
          <a:xfrm>
            <a:off x="3523185" y="537283"/>
            <a:ext cx="12738307" cy="895513"/>
            <a:chOff x="11322417" y="889915"/>
            <a:chExt cx="8853003" cy="1497552"/>
          </a:xfrm>
        </p:grpSpPr>
        <p:sp>
          <p:nvSpPr>
            <p:cNvPr id="3" name="TextBox 2">
              <a:extLst>
                <a:ext uri="{FF2B5EF4-FFF2-40B4-BE49-F238E27FC236}">
                  <a16:creationId xmlns:a16="http://schemas.microsoft.com/office/drawing/2014/main" id="{D4477FB3-363B-5966-71FA-E69450DAA19F}"/>
                </a:ext>
              </a:extLst>
            </p:cNvPr>
            <p:cNvSpPr txBox="1"/>
            <p:nvPr/>
          </p:nvSpPr>
          <p:spPr>
            <a:xfrm>
              <a:off x="11322418" y="889915"/>
              <a:ext cx="8853002" cy="1441131"/>
            </a:xfrm>
            <a:prstGeom prst="rect">
              <a:avLst/>
            </a:prstGeom>
            <a:noFill/>
          </p:spPr>
          <p:txBody>
            <a:bodyPr wrap="square" rtlCol="0">
              <a:spAutoFit/>
            </a:bodyPr>
            <a:lstStyle/>
            <a:p>
              <a:r>
                <a:rPr lang="en-US" sz="5000" dirty="0" err="1">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Recognised</a:t>
              </a:r>
              <a:r>
                <a:rPr lang="en-US" sz="5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 Legitimate Interest (RLI)</a:t>
              </a:r>
              <a:endParaRPr lang="ru-RU" sz="5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9AA01E6B-EF1A-D978-6421-9A0B2C4C243B}"/>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006189A6-04C1-1EA7-71F6-1EBD65F5ECCF}"/>
              </a:ext>
            </a:extLst>
          </p:cNvPr>
          <p:cNvSpPr/>
          <p:nvPr/>
        </p:nvSpPr>
        <p:spPr>
          <a:xfrm>
            <a:off x="3499843" y="2237577"/>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7C815141-E2CE-A557-604D-09B2D835554C}"/>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9BBDA483-4F6D-EF59-C2A6-C00E2FEF9CA3}"/>
              </a:ext>
            </a:extLst>
          </p:cNvPr>
          <p:cNvSpPr txBox="1"/>
          <p:nvPr/>
        </p:nvSpPr>
        <p:spPr>
          <a:xfrm>
            <a:off x="4362653" y="5627746"/>
            <a:ext cx="5892410"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5 pre-approved purposes for RLI</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8" name="TextBox 27">
            <a:extLst>
              <a:ext uri="{FF2B5EF4-FFF2-40B4-BE49-F238E27FC236}">
                <a16:creationId xmlns:a16="http://schemas.microsoft.com/office/drawing/2014/main" id="{D7BFDA18-FFA3-BD1F-D08F-E7360190D03F}"/>
              </a:ext>
            </a:extLst>
          </p:cNvPr>
          <p:cNvSpPr txBox="1"/>
          <p:nvPr/>
        </p:nvSpPr>
        <p:spPr>
          <a:xfrm>
            <a:off x="4362653" y="6416582"/>
            <a:ext cx="9562694" cy="3908762"/>
          </a:xfrm>
          <a:prstGeom prst="rect">
            <a:avLst/>
          </a:prstGeom>
          <a:noFill/>
        </p:spPr>
        <p:txBody>
          <a:bodyPr wrap="square" rtlCol="0">
            <a:spAutoFit/>
          </a:bodyPr>
          <a:lstStyle/>
          <a:p>
            <a:pPr marL="457200" indent="-457200" defTabSz="360000">
              <a:lnSpc>
                <a:spcPct val="150000"/>
              </a:lnSpc>
              <a:buAutoNum type="arabicPeriod"/>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Public Task Disclosure Request Condition</a:t>
            </a:r>
          </a:p>
          <a:p>
            <a:pPr marL="457200" indent="-457200" defTabSz="360000">
              <a:lnSpc>
                <a:spcPct val="150000"/>
              </a:lnSpc>
              <a:buAutoNum type="arabicPeriod"/>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National Security, Public Security and </a:t>
            </a:r>
            <a:r>
              <a:rPr lang="en-US" sz="2400" dirty="0" err="1">
                <a:solidFill>
                  <a:schemeClr val="bg1"/>
                </a:solidFill>
                <a:latin typeface="Roboto Light" panose="02000000000000000000" pitchFamily="2" charset="0"/>
                <a:ea typeface="Roboto Light" panose="02000000000000000000" pitchFamily="2" charset="0"/>
                <a:cs typeface="Open Sans Light" panose="020B0306030504020204" pitchFamily="34" charset="0"/>
              </a:rPr>
              <a:t>Defence</a:t>
            </a: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 Condition</a:t>
            </a:r>
          </a:p>
          <a:p>
            <a:pPr marL="457200" indent="-457200" defTabSz="360000">
              <a:lnSpc>
                <a:spcPct val="150000"/>
              </a:lnSpc>
              <a:buAutoNum type="arabicPeriod"/>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Crime Condition</a:t>
            </a:r>
          </a:p>
          <a:p>
            <a:pPr marL="457200" indent="-457200" defTabSz="360000">
              <a:lnSpc>
                <a:spcPct val="150000"/>
              </a:lnSpc>
              <a:buAutoNum type="arabicPeriod"/>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Emergencies Condition</a:t>
            </a:r>
          </a:p>
          <a:p>
            <a:pPr marL="457200" indent="-457200" defTabSz="360000">
              <a:lnSpc>
                <a:spcPct val="150000"/>
              </a:lnSpc>
              <a:buAutoNum type="arabicPeriod"/>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Safeguarding Condition</a:t>
            </a:r>
          </a:p>
          <a:p>
            <a:pPr defTabSz="360000">
              <a:lnSpc>
                <a:spcPct val="150000"/>
              </a:lnSpc>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457200" indent="-457200" defTabSz="360000">
              <a:lnSpc>
                <a:spcPct val="150000"/>
              </a:lnSpc>
              <a:buAutoNum type="arabicPeriod"/>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AFC4E471-49DA-A3C6-3172-C9F44E6264DE}"/>
              </a:ext>
            </a:extLst>
          </p:cNvPr>
          <p:cNvGrpSpPr/>
          <p:nvPr/>
        </p:nvGrpSpPr>
        <p:grpSpPr>
          <a:xfrm>
            <a:off x="4364470" y="2179555"/>
            <a:ext cx="11155616" cy="2865089"/>
            <a:chOff x="4484224" y="2611673"/>
            <a:chExt cx="11155616" cy="2865089"/>
          </a:xfrm>
        </p:grpSpPr>
        <p:sp>
          <p:nvSpPr>
            <p:cNvPr id="11" name="TextBox 10">
              <a:extLst>
                <a:ext uri="{FF2B5EF4-FFF2-40B4-BE49-F238E27FC236}">
                  <a16:creationId xmlns:a16="http://schemas.microsoft.com/office/drawing/2014/main" id="{D5FBA18A-AF05-9280-BD29-899DFAF6FFB2}"/>
                </a:ext>
              </a:extLst>
            </p:cNvPr>
            <p:cNvSpPr txBox="1"/>
            <p:nvPr/>
          </p:nvSpPr>
          <p:spPr>
            <a:xfrm>
              <a:off x="4508938" y="3229993"/>
              <a:ext cx="11130902" cy="2246769"/>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Can be done without conducting legitimate interest assessment to balance rights, freedoms, interests of the person/people involved</a:t>
              </a:r>
              <a:endParaRPr lang="en-GB"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342900" indent="-342900" defTabSz="360000">
                <a:lnSpc>
                  <a:spcPct val="150000"/>
                </a:lnSpc>
                <a:buFont typeface="Wingdings" panose="05000000000000000000" pitchFamily="2" charset="2"/>
                <a:buChar char="Ø"/>
              </a:pPr>
              <a:r>
                <a:rPr lang="en-GB"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As long as the processing is necessary</a:t>
              </a:r>
            </a:p>
            <a:p>
              <a:pPr marL="342900" indent="-342900" defTabSz="360000">
                <a:lnSpc>
                  <a:spcPct val="150000"/>
                </a:lnSpc>
                <a:buFont typeface="Wingdings" panose="05000000000000000000" pitchFamily="2" charset="2"/>
                <a:buChar char="Ø"/>
              </a:pPr>
              <a:r>
                <a:rPr lang="en-GB"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People must still have the right to object</a:t>
              </a: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sp>
          <p:nvSpPr>
            <p:cNvPr id="5" name="TextBox 4">
              <a:extLst>
                <a:ext uri="{FF2B5EF4-FFF2-40B4-BE49-F238E27FC236}">
                  <a16:creationId xmlns:a16="http://schemas.microsoft.com/office/drawing/2014/main" id="{A12002F3-4CBA-564C-DB26-07436204E9F6}"/>
                </a:ext>
              </a:extLst>
            </p:cNvPr>
            <p:cNvSpPr txBox="1"/>
            <p:nvPr/>
          </p:nvSpPr>
          <p:spPr>
            <a:xfrm>
              <a:off x="4484224" y="2611673"/>
              <a:ext cx="10213482"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New 7</a:t>
              </a:r>
              <a:r>
                <a:rPr lang="en-US" sz="2800" b="1" baseline="30000" dirty="0">
                  <a:solidFill>
                    <a:schemeClr val="bg1"/>
                  </a:solidFill>
                  <a:latin typeface="Roboto" panose="02000000000000000000" pitchFamily="2" charset="0"/>
                  <a:ea typeface="Roboto" panose="02000000000000000000" pitchFamily="2" charset="0"/>
                  <a:cs typeface="Open Sans" panose="020B0606030504020204" pitchFamily="34" charset="0"/>
                </a:rPr>
                <a:t>th</a:t>
              </a:r>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 legal basis in addition to standard legitimate interest</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20" name="Freeform: Shape 111">
            <a:extLst>
              <a:ext uri="{FF2B5EF4-FFF2-40B4-BE49-F238E27FC236}">
                <a16:creationId xmlns:a16="http://schemas.microsoft.com/office/drawing/2014/main" id="{3E90FA98-CEA2-5E0A-EA13-D8B41DE032C5}"/>
              </a:ext>
            </a:extLst>
          </p:cNvPr>
          <p:cNvSpPr/>
          <p:nvPr/>
        </p:nvSpPr>
        <p:spPr>
          <a:xfrm>
            <a:off x="3523185" y="5779909"/>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733950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D5374-649E-FDD3-0D3E-5FC3BA7C8E4E}"/>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52968FAC-FD13-BC95-21F2-18320B8BC336}"/>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865D5BA3-951E-506E-C8E4-EC478F995327}"/>
              </a:ext>
            </a:extLst>
          </p:cNvPr>
          <p:cNvGrpSpPr/>
          <p:nvPr/>
        </p:nvGrpSpPr>
        <p:grpSpPr>
          <a:xfrm>
            <a:off x="3523185" y="232426"/>
            <a:ext cx="12738307" cy="895513"/>
            <a:chOff x="11322417" y="889915"/>
            <a:chExt cx="8853003" cy="1497552"/>
          </a:xfrm>
        </p:grpSpPr>
        <p:sp>
          <p:nvSpPr>
            <p:cNvPr id="3" name="TextBox 2">
              <a:extLst>
                <a:ext uri="{FF2B5EF4-FFF2-40B4-BE49-F238E27FC236}">
                  <a16:creationId xmlns:a16="http://schemas.microsoft.com/office/drawing/2014/main" id="{A11CA09D-A158-2D88-483E-F5E93C98D92D}"/>
                </a:ext>
              </a:extLst>
            </p:cNvPr>
            <p:cNvSpPr txBox="1"/>
            <p:nvPr/>
          </p:nvSpPr>
          <p:spPr>
            <a:xfrm>
              <a:off x="11322418" y="889915"/>
              <a:ext cx="8853002" cy="1441131"/>
            </a:xfrm>
            <a:prstGeom prst="rect">
              <a:avLst/>
            </a:prstGeom>
            <a:noFill/>
          </p:spPr>
          <p:txBody>
            <a:bodyPr wrap="square" rtlCol="0">
              <a:spAutoFit/>
            </a:bodyPr>
            <a:lstStyle/>
            <a:p>
              <a:r>
                <a:rPr lang="en-US" sz="5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The Safeguarding Condition</a:t>
              </a:r>
              <a:endParaRPr lang="ru-RU" sz="5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BC642C69-7EF9-87F9-C305-866F2AC3D751}"/>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128D56B6-D10D-2A06-5660-4901EEA24E0C}"/>
              </a:ext>
            </a:extLst>
          </p:cNvPr>
          <p:cNvSpPr/>
          <p:nvPr/>
        </p:nvSpPr>
        <p:spPr>
          <a:xfrm>
            <a:off x="3407702" y="1560520"/>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0788310F-4A1D-DF79-5E10-5A5539E442D9}"/>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8198882A-C2D8-A43C-2902-E25D8226C4CC}"/>
              </a:ext>
            </a:extLst>
          </p:cNvPr>
          <p:cNvSpPr txBox="1"/>
          <p:nvPr/>
        </p:nvSpPr>
        <p:spPr>
          <a:xfrm>
            <a:off x="4362652" y="5270039"/>
            <a:ext cx="8661369" cy="523221"/>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Potential applicability in market research context?</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8" name="TextBox 27">
            <a:extLst>
              <a:ext uri="{FF2B5EF4-FFF2-40B4-BE49-F238E27FC236}">
                <a16:creationId xmlns:a16="http://schemas.microsoft.com/office/drawing/2014/main" id="{7E94100B-14DA-8D34-5AEA-CCEE70588A66}"/>
              </a:ext>
            </a:extLst>
          </p:cNvPr>
          <p:cNvSpPr txBox="1"/>
          <p:nvPr/>
        </p:nvSpPr>
        <p:spPr>
          <a:xfrm>
            <a:off x="4387366" y="5793260"/>
            <a:ext cx="13010948" cy="5016758"/>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 participant discloses information suggesting they or someone else is at risk of harm</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 participant reveals ongoing abuse – domestic, child, elder</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 child participant indicates they are being harmed – child discloses neglect or exploitation</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Participant threatens harm to others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Participant discloses involvement in criminal exploitation – county lines/trafficking</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Research uncovers an imminent risk in the workplace  - B2B research context</a:t>
            </a:r>
          </a:p>
          <a:p>
            <a:pPr marL="342900" indent="-342900" defTabSz="360000">
              <a:lnSpc>
                <a:spcPct val="150000"/>
              </a:lnSpc>
              <a:buFont typeface="Wingdings" panose="05000000000000000000" pitchFamily="2" charset="2"/>
              <a:buChar char="Ø"/>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342900" indent="-342900" defTabSz="360000">
              <a:lnSpc>
                <a:spcPct val="150000"/>
              </a:lnSpc>
              <a:buFont typeface="Wingdings" panose="05000000000000000000" pitchFamily="2" charset="2"/>
              <a:buChar char="Ø"/>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457200" indent="-457200" defTabSz="360000">
              <a:lnSpc>
                <a:spcPct val="150000"/>
              </a:lnSpc>
              <a:buAutoNum type="arabicPeriod"/>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07BBE714-070D-A6FC-9157-94ACBBD478FD}"/>
              </a:ext>
            </a:extLst>
          </p:cNvPr>
          <p:cNvGrpSpPr/>
          <p:nvPr/>
        </p:nvGrpSpPr>
        <p:grpSpPr>
          <a:xfrm>
            <a:off x="4362652" y="1550526"/>
            <a:ext cx="12117330" cy="2865089"/>
            <a:chOff x="4484224" y="2611673"/>
            <a:chExt cx="12117330" cy="2865089"/>
          </a:xfrm>
        </p:grpSpPr>
        <p:sp>
          <p:nvSpPr>
            <p:cNvPr id="11" name="TextBox 10">
              <a:extLst>
                <a:ext uri="{FF2B5EF4-FFF2-40B4-BE49-F238E27FC236}">
                  <a16:creationId xmlns:a16="http://schemas.microsoft.com/office/drawing/2014/main" id="{9C556249-A890-9C49-B318-D2A5D1172E54}"/>
                </a:ext>
              </a:extLst>
            </p:cNvPr>
            <p:cNvSpPr txBox="1"/>
            <p:nvPr/>
          </p:nvSpPr>
          <p:spPr>
            <a:xfrm>
              <a:off x="4508938" y="3229993"/>
              <a:ext cx="12092616" cy="2246769"/>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Ensure the use of personal information counts as safeguarding</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Be satisfied that the person to be safeguarded is either a child or an ‘at risk’ adult</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Demonstrate that the processing of personal information is necessary to safeguard that person</a:t>
              </a:r>
            </a:p>
          </p:txBody>
        </p:sp>
        <p:sp>
          <p:nvSpPr>
            <p:cNvPr id="5" name="TextBox 4">
              <a:extLst>
                <a:ext uri="{FF2B5EF4-FFF2-40B4-BE49-F238E27FC236}">
                  <a16:creationId xmlns:a16="http://schemas.microsoft.com/office/drawing/2014/main" id="{156CEDEC-BFE3-BEC3-81DC-097BA92B62CE}"/>
                </a:ext>
              </a:extLst>
            </p:cNvPr>
            <p:cNvSpPr txBox="1"/>
            <p:nvPr/>
          </p:nvSpPr>
          <p:spPr>
            <a:xfrm>
              <a:off x="4484224" y="2611673"/>
              <a:ext cx="10213482" cy="523220"/>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To use this condition, Controllers must:</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20" name="Freeform: Shape 111">
            <a:extLst>
              <a:ext uri="{FF2B5EF4-FFF2-40B4-BE49-F238E27FC236}">
                <a16:creationId xmlns:a16="http://schemas.microsoft.com/office/drawing/2014/main" id="{59B3591B-960A-8919-5F23-95190A9DBB90}"/>
              </a:ext>
            </a:extLst>
          </p:cNvPr>
          <p:cNvSpPr/>
          <p:nvPr/>
        </p:nvSpPr>
        <p:spPr>
          <a:xfrm>
            <a:off x="3407702" y="5323583"/>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253819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74B63-6532-5F2E-A731-D6ED15565B81}"/>
            </a:ext>
          </a:extLst>
        </p:cNvPr>
        <p:cNvGrpSpPr/>
        <p:nvPr/>
      </p:nvGrpSpPr>
      <p:grpSpPr>
        <a:xfrm>
          <a:off x="0" y="0"/>
          <a:ext cx="0" cy="0"/>
          <a:chOff x="0" y="0"/>
          <a:chExt cx="0" cy="0"/>
        </a:xfrm>
      </p:grpSpPr>
      <p:sp>
        <p:nvSpPr>
          <p:cNvPr id="26" name="Полилиния 25">
            <a:extLst>
              <a:ext uri="{FF2B5EF4-FFF2-40B4-BE49-F238E27FC236}">
                <a16:creationId xmlns:a16="http://schemas.microsoft.com/office/drawing/2014/main" id="{41153A8D-31ED-171E-F267-C8036A164C39}"/>
              </a:ext>
            </a:extLst>
          </p:cNvPr>
          <p:cNvSpPr/>
          <p:nvPr/>
        </p:nvSpPr>
        <p:spPr>
          <a:xfrm>
            <a:off x="-2920180" y="0"/>
            <a:ext cx="5627299" cy="10288588"/>
          </a:xfrm>
          <a:custGeom>
            <a:avLst/>
            <a:gdLst>
              <a:gd name="connsiteX0" fmla="*/ 7677569 w 7677569"/>
              <a:gd name="connsiteY0" fmla="*/ 0 h 10288588"/>
              <a:gd name="connsiteX1" fmla="*/ 6256645 w 7677569"/>
              <a:gd name="connsiteY1" fmla="*/ 10288588 h 10288588"/>
              <a:gd name="connsiteX2" fmla="*/ 0 w 7677569"/>
              <a:gd name="connsiteY2" fmla="*/ 10288588 h 10288588"/>
              <a:gd name="connsiteX3" fmla="*/ 0 w 7677569"/>
              <a:gd name="connsiteY3" fmla="*/ 1 h 10288588"/>
            </a:gdLst>
            <a:ahLst/>
            <a:cxnLst>
              <a:cxn ang="0">
                <a:pos x="connsiteX0" y="connsiteY0"/>
              </a:cxn>
              <a:cxn ang="0">
                <a:pos x="connsiteX1" y="connsiteY1"/>
              </a:cxn>
              <a:cxn ang="0">
                <a:pos x="connsiteX2" y="connsiteY2"/>
              </a:cxn>
              <a:cxn ang="0">
                <a:pos x="connsiteX3" y="connsiteY3"/>
              </a:cxn>
            </a:cxnLst>
            <a:rect l="l" t="t" r="r" b="b"/>
            <a:pathLst>
              <a:path w="7677569" h="10288588">
                <a:moveTo>
                  <a:pt x="7677569" y="0"/>
                </a:moveTo>
                <a:lnTo>
                  <a:pt x="6256645" y="10288588"/>
                </a:lnTo>
                <a:lnTo>
                  <a:pt x="0" y="10288588"/>
                </a:lnTo>
                <a:lnTo>
                  <a:pt x="0" y="1"/>
                </a:ln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2" name="Группа 1">
            <a:extLst>
              <a:ext uri="{FF2B5EF4-FFF2-40B4-BE49-F238E27FC236}">
                <a16:creationId xmlns:a16="http://schemas.microsoft.com/office/drawing/2014/main" id="{6C2988EB-5A99-20D1-9A06-B91740682D39}"/>
              </a:ext>
            </a:extLst>
          </p:cNvPr>
          <p:cNvGrpSpPr/>
          <p:nvPr/>
        </p:nvGrpSpPr>
        <p:grpSpPr>
          <a:xfrm>
            <a:off x="3523186" y="232426"/>
            <a:ext cx="13380858" cy="895513"/>
            <a:chOff x="11322417" y="889915"/>
            <a:chExt cx="8853003" cy="1497552"/>
          </a:xfrm>
        </p:grpSpPr>
        <p:sp>
          <p:nvSpPr>
            <p:cNvPr id="3" name="TextBox 2">
              <a:extLst>
                <a:ext uri="{FF2B5EF4-FFF2-40B4-BE49-F238E27FC236}">
                  <a16:creationId xmlns:a16="http://schemas.microsoft.com/office/drawing/2014/main" id="{4479CA21-4FDE-F22F-0754-9E119563B8D3}"/>
                </a:ext>
              </a:extLst>
            </p:cNvPr>
            <p:cNvSpPr txBox="1"/>
            <p:nvPr/>
          </p:nvSpPr>
          <p:spPr>
            <a:xfrm>
              <a:off x="11322418" y="889915"/>
              <a:ext cx="8853002" cy="1183786"/>
            </a:xfrm>
            <a:prstGeom prst="rect">
              <a:avLst/>
            </a:prstGeom>
            <a:noFill/>
          </p:spPr>
          <p:txBody>
            <a:bodyPr wrap="square" rtlCol="0">
              <a:spAutoFit/>
            </a:bodyPr>
            <a:lstStyle/>
            <a:p>
              <a:r>
                <a:rPr lang="en-US" sz="4000" dirty="0">
                  <a:solidFill>
                    <a:schemeClr val="bg1"/>
                  </a:solidFill>
                  <a:latin typeface="Montserrat ExtraBold" panose="00000900000000000000" pitchFamily="50" charset="0"/>
                  <a:ea typeface="Roboto Black" panose="02000000000000000000" pitchFamily="2" charset="0"/>
                  <a:cs typeface="Open Sans Light" panose="020B0306030504020204" pitchFamily="34" charset="0"/>
                </a:rPr>
                <a:t>Direct Marketing &amp; Automated Decision Making</a:t>
              </a:r>
              <a:endParaRPr lang="ru-RU" sz="4000" dirty="0">
                <a:solidFill>
                  <a:schemeClr val="bg1"/>
                </a:solidFill>
                <a:latin typeface="Roboto Black" panose="02000000000000000000" pitchFamily="2" charset="0"/>
                <a:ea typeface="Roboto Black" panose="02000000000000000000" pitchFamily="2" charset="0"/>
                <a:cs typeface="Open Sans Light" panose="020B0306030504020204" pitchFamily="34" charset="0"/>
              </a:endParaRPr>
            </a:p>
          </p:txBody>
        </p:sp>
        <p:sp>
          <p:nvSpPr>
            <p:cNvPr id="4" name="TextBox 3">
              <a:extLst>
                <a:ext uri="{FF2B5EF4-FFF2-40B4-BE49-F238E27FC236}">
                  <a16:creationId xmlns:a16="http://schemas.microsoft.com/office/drawing/2014/main" id="{82E50E61-85EB-EFE9-755D-7EBC50E6E150}"/>
                </a:ext>
              </a:extLst>
            </p:cNvPr>
            <p:cNvSpPr txBox="1"/>
            <p:nvPr/>
          </p:nvSpPr>
          <p:spPr>
            <a:xfrm>
              <a:off x="11322417" y="2064302"/>
              <a:ext cx="4227100" cy="323165"/>
            </a:xfrm>
            <a:prstGeom prst="rect">
              <a:avLst/>
            </a:prstGeom>
            <a:noFill/>
          </p:spPr>
          <p:txBody>
            <a:bodyPr wrap="square" rtlCol="0">
              <a:spAutoFit/>
            </a:bodyPr>
            <a:lstStyle/>
            <a:p>
              <a:endParaRPr lang="ru-RU" sz="1500" dirty="0">
                <a:solidFill>
                  <a:schemeClr val="bg1">
                    <a:lumMod val="40000"/>
                    <a:lumOff val="60000"/>
                  </a:schemeClr>
                </a:solidFill>
                <a:latin typeface="Roboto Light" panose="02000000000000000000" pitchFamily="2" charset="0"/>
                <a:ea typeface="Roboto Light" panose="02000000000000000000" pitchFamily="2" charset="0"/>
                <a:cs typeface="Open Sans Light" panose="020B0306030504020204" pitchFamily="34" charset="0"/>
              </a:endParaRPr>
            </a:p>
          </p:txBody>
        </p:sp>
      </p:grpSp>
      <p:sp>
        <p:nvSpPr>
          <p:cNvPr id="14" name="Freeform: Shape 111">
            <a:extLst>
              <a:ext uri="{FF2B5EF4-FFF2-40B4-BE49-F238E27FC236}">
                <a16:creationId xmlns:a16="http://schemas.microsoft.com/office/drawing/2014/main" id="{10EA673E-88F5-D2A1-2DDF-BB6151ACB84E}"/>
              </a:ext>
            </a:extLst>
          </p:cNvPr>
          <p:cNvSpPr/>
          <p:nvPr/>
        </p:nvSpPr>
        <p:spPr>
          <a:xfrm>
            <a:off x="3407702" y="1560520"/>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Shape 2591">
            <a:extLst>
              <a:ext uri="{FF2B5EF4-FFF2-40B4-BE49-F238E27FC236}">
                <a16:creationId xmlns:a16="http://schemas.microsoft.com/office/drawing/2014/main" id="{ACDD1957-3F56-18BA-F71F-35D89D045A5F}"/>
              </a:ext>
            </a:extLst>
          </p:cNvPr>
          <p:cNvSpPr/>
          <p:nvPr/>
        </p:nvSpPr>
        <p:spPr>
          <a:xfrm>
            <a:off x="11591181" y="7745292"/>
            <a:ext cx="309880" cy="309848"/>
          </a:xfrm>
          <a:custGeom>
            <a:avLst/>
            <a:gdLst/>
            <a:ahLst/>
            <a:cxnLst>
              <a:cxn ang="0">
                <a:pos x="wd2" y="hd2"/>
              </a:cxn>
              <a:cxn ang="5400000">
                <a:pos x="wd2" y="hd2"/>
              </a:cxn>
              <a:cxn ang="10800000">
                <a:pos x="wd2" y="hd2"/>
              </a:cxn>
              <a:cxn ang="16200000">
                <a:pos x="wd2" y="hd2"/>
              </a:cxn>
            </a:cxnLst>
            <a:rect l="0" t="0" r="r" b="b"/>
            <a:pathLst>
              <a:path w="21600" h="21600" extrusionOk="0">
                <a:moveTo>
                  <a:pt x="10800" y="14727"/>
                </a:moveTo>
                <a:cubicBezTo>
                  <a:pt x="8631" y="14727"/>
                  <a:pt x="6873" y="12969"/>
                  <a:pt x="6873" y="10800"/>
                </a:cubicBezTo>
                <a:cubicBezTo>
                  <a:pt x="6873" y="8631"/>
                  <a:pt x="8631" y="6873"/>
                  <a:pt x="10800" y="6873"/>
                </a:cubicBezTo>
                <a:cubicBezTo>
                  <a:pt x="12969" y="6873"/>
                  <a:pt x="14727" y="8631"/>
                  <a:pt x="14727" y="10800"/>
                </a:cubicBezTo>
                <a:cubicBezTo>
                  <a:pt x="14727" y="12969"/>
                  <a:pt x="12969" y="14727"/>
                  <a:pt x="10800" y="14727"/>
                </a:cubicBezTo>
                <a:moveTo>
                  <a:pt x="10800" y="5891"/>
                </a:moveTo>
                <a:cubicBezTo>
                  <a:pt x="8088" y="5891"/>
                  <a:pt x="5891" y="8089"/>
                  <a:pt x="5891" y="10800"/>
                </a:cubicBezTo>
                <a:cubicBezTo>
                  <a:pt x="5891" y="13512"/>
                  <a:pt x="8088" y="15709"/>
                  <a:pt x="10800" y="15709"/>
                </a:cubicBezTo>
                <a:cubicBezTo>
                  <a:pt x="13512" y="15709"/>
                  <a:pt x="15709" y="13512"/>
                  <a:pt x="15709" y="10800"/>
                </a:cubicBezTo>
                <a:cubicBezTo>
                  <a:pt x="15709" y="8089"/>
                  <a:pt x="13512" y="5891"/>
                  <a:pt x="10800" y="5891"/>
                </a:cubicBezTo>
                <a:moveTo>
                  <a:pt x="20618" y="12013"/>
                </a:moveTo>
                <a:cubicBezTo>
                  <a:pt x="20614" y="12014"/>
                  <a:pt x="20611" y="12016"/>
                  <a:pt x="20607" y="12016"/>
                </a:cubicBezTo>
                <a:lnTo>
                  <a:pt x="19602" y="12268"/>
                </a:lnTo>
                <a:cubicBezTo>
                  <a:pt x="19256" y="12354"/>
                  <a:pt x="18984" y="12622"/>
                  <a:pt x="18892" y="12966"/>
                </a:cubicBezTo>
                <a:cubicBezTo>
                  <a:pt x="18703" y="13672"/>
                  <a:pt x="18421" y="14351"/>
                  <a:pt x="18053" y="14986"/>
                </a:cubicBezTo>
                <a:cubicBezTo>
                  <a:pt x="17873" y="15295"/>
                  <a:pt x="17876" y="15677"/>
                  <a:pt x="18060" y="15984"/>
                </a:cubicBezTo>
                <a:lnTo>
                  <a:pt x="18601" y="16885"/>
                </a:lnTo>
                <a:lnTo>
                  <a:pt x="16886" y="18600"/>
                </a:lnTo>
                <a:cubicBezTo>
                  <a:pt x="16882" y="18599"/>
                  <a:pt x="16878" y="18597"/>
                  <a:pt x="16875" y="18595"/>
                </a:cubicBezTo>
                <a:lnTo>
                  <a:pt x="15978" y="18057"/>
                </a:lnTo>
                <a:cubicBezTo>
                  <a:pt x="15822" y="17964"/>
                  <a:pt x="15648" y="17917"/>
                  <a:pt x="15473" y="17917"/>
                </a:cubicBezTo>
                <a:cubicBezTo>
                  <a:pt x="15304" y="17917"/>
                  <a:pt x="15134" y="17961"/>
                  <a:pt x="14982" y="18049"/>
                </a:cubicBezTo>
                <a:cubicBezTo>
                  <a:pt x="14348" y="18415"/>
                  <a:pt x="13671" y="18696"/>
                  <a:pt x="12968" y="18884"/>
                </a:cubicBezTo>
                <a:cubicBezTo>
                  <a:pt x="12624" y="18976"/>
                  <a:pt x="12356" y="19248"/>
                  <a:pt x="12269" y="19594"/>
                </a:cubicBezTo>
                <a:lnTo>
                  <a:pt x="12016" y="20607"/>
                </a:lnTo>
                <a:cubicBezTo>
                  <a:pt x="12015" y="20611"/>
                  <a:pt x="12014" y="20614"/>
                  <a:pt x="12012" y="20619"/>
                </a:cubicBezTo>
                <a:lnTo>
                  <a:pt x="9587" y="20619"/>
                </a:lnTo>
                <a:lnTo>
                  <a:pt x="9331" y="19594"/>
                </a:lnTo>
                <a:cubicBezTo>
                  <a:pt x="9244" y="19248"/>
                  <a:pt x="8976" y="18976"/>
                  <a:pt x="8632" y="18884"/>
                </a:cubicBezTo>
                <a:cubicBezTo>
                  <a:pt x="7929" y="18696"/>
                  <a:pt x="7251" y="18415"/>
                  <a:pt x="6617" y="18049"/>
                </a:cubicBezTo>
                <a:cubicBezTo>
                  <a:pt x="6465" y="17961"/>
                  <a:pt x="6296" y="17917"/>
                  <a:pt x="6127" y="17917"/>
                </a:cubicBezTo>
                <a:cubicBezTo>
                  <a:pt x="5951" y="17917"/>
                  <a:pt x="5777" y="17964"/>
                  <a:pt x="5621" y="18057"/>
                </a:cubicBezTo>
                <a:lnTo>
                  <a:pt x="4725" y="18595"/>
                </a:lnTo>
                <a:cubicBezTo>
                  <a:pt x="4722" y="18597"/>
                  <a:pt x="4718" y="18599"/>
                  <a:pt x="4714" y="18600"/>
                </a:cubicBezTo>
                <a:lnTo>
                  <a:pt x="3000" y="16885"/>
                </a:lnTo>
                <a:lnTo>
                  <a:pt x="3540" y="15984"/>
                </a:lnTo>
                <a:cubicBezTo>
                  <a:pt x="3724" y="15677"/>
                  <a:pt x="3727" y="15295"/>
                  <a:pt x="3548" y="14986"/>
                </a:cubicBezTo>
                <a:cubicBezTo>
                  <a:pt x="3179" y="14351"/>
                  <a:pt x="2897" y="13672"/>
                  <a:pt x="2708" y="12966"/>
                </a:cubicBezTo>
                <a:cubicBezTo>
                  <a:pt x="2616" y="12622"/>
                  <a:pt x="2343" y="12354"/>
                  <a:pt x="1998" y="12268"/>
                </a:cubicBezTo>
                <a:lnTo>
                  <a:pt x="993" y="12016"/>
                </a:lnTo>
                <a:cubicBezTo>
                  <a:pt x="989" y="12016"/>
                  <a:pt x="986" y="12014"/>
                  <a:pt x="982" y="12013"/>
                </a:cubicBezTo>
                <a:lnTo>
                  <a:pt x="982" y="9587"/>
                </a:lnTo>
                <a:lnTo>
                  <a:pt x="1998" y="9333"/>
                </a:lnTo>
                <a:cubicBezTo>
                  <a:pt x="2343" y="9246"/>
                  <a:pt x="2616" y="8979"/>
                  <a:pt x="2708" y="8634"/>
                </a:cubicBezTo>
                <a:cubicBezTo>
                  <a:pt x="2897" y="7928"/>
                  <a:pt x="3179" y="7249"/>
                  <a:pt x="3548" y="6615"/>
                </a:cubicBezTo>
                <a:cubicBezTo>
                  <a:pt x="3727" y="6305"/>
                  <a:pt x="3724" y="5923"/>
                  <a:pt x="3540" y="5617"/>
                </a:cubicBezTo>
                <a:lnTo>
                  <a:pt x="3005" y="4725"/>
                </a:lnTo>
                <a:cubicBezTo>
                  <a:pt x="3004" y="4722"/>
                  <a:pt x="3002" y="4718"/>
                  <a:pt x="3000" y="4715"/>
                </a:cubicBezTo>
                <a:lnTo>
                  <a:pt x="4715" y="3000"/>
                </a:lnTo>
                <a:lnTo>
                  <a:pt x="5621" y="3544"/>
                </a:lnTo>
                <a:cubicBezTo>
                  <a:pt x="5777" y="3636"/>
                  <a:pt x="5951" y="3683"/>
                  <a:pt x="6127" y="3683"/>
                </a:cubicBezTo>
                <a:cubicBezTo>
                  <a:pt x="6296" y="3683"/>
                  <a:pt x="6465" y="3639"/>
                  <a:pt x="6618" y="3551"/>
                </a:cubicBezTo>
                <a:cubicBezTo>
                  <a:pt x="7251" y="3185"/>
                  <a:pt x="7929" y="2904"/>
                  <a:pt x="8632" y="2717"/>
                </a:cubicBezTo>
                <a:cubicBezTo>
                  <a:pt x="8976" y="2624"/>
                  <a:pt x="9244" y="2353"/>
                  <a:pt x="9331" y="2007"/>
                </a:cubicBezTo>
                <a:lnTo>
                  <a:pt x="9587" y="982"/>
                </a:lnTo>
                <a:lnTo>
                  <a:pt x="12012" y="982"/>
                </a:lnTo>
                <a:cubicBezTo>
                  <a:pt x="12014" y="986"/>
                  <a:pt x="12015" y="989"/>
                  <a:pt x="12016" y="993"/>
                </a:cubicBezTo>
                <a:lnTo>
                  <a:pt x="12269" y="2007"/>
                </a:lnTo>
                <a:cubicBezTo>
                  <a:pt x="12356" y="2353"/>
                  <a:pt x="12624" y="2624"/>
                  <a:pt x="12968" y="2717"/>
                </a:cubicBezTo>
                <a:cubicBezTo>
                  <a:pt x="13671" y="2904"/>
                  <a:pt x="14348" y="3185"/>
                  <a:pt x="14982" y="3551"/>
                </a:cubicBezTo>
                <a:cubicBezTo>
                  <a:pt x="15134" y="3639"/>
                  <a:pt x="15304" y="3683"/>
                  <a:pt x="15473" y="3683"/>
                </a:cubicBezTo>
                <a:cubicBezTo>
                  <a:pt x="15648" y="3683"/>
                  <a:pt x="15822" y="3636"/>
                  <a:pt x="15978" y="3544"/>
                </a:cubicBezTo>
                <a:lnTo>
                  <a:pt x="16884" y="3000"/>
                </a:lnTo>
                <a:lnTo>
                  <a:pt x="18600" y="4715"/>
                </a:lnTo>
                <a:cubicBezTo>
                  <a:pt x="18598" y="4718"/>
                  <a:pt x="18597" y="4722"/>
                  <a:pt x="18595" y="4726"/>
                </a:cubicBezTo>
                <a:lnTo>
                  <a:pt x="18060" y="5616"/>
                </a:lnTo>
                <a:cubicBezTo>
                  <a:pt x="17876" y="5923"/>
                  <a:pt x="17873" y="6305"/>
                  <a:pt x="18053" y="6615"/>
                </a:cubicBezTo>
                <a:cubicBezTo>
                  <a:pt x="18421" y="7249"/>
                  <a:pt x="18703" y="7928"/>
                  <a:pt x="18892" y="8634"/>
                </a:cubicBezTo>
                <a:cubicBezTo>
                  <a:pt x="18984" y="8979"/>
                  <a:pt x="19256" y="9246"/>
                  <a:pt x="19602" y="9333"/>
                </a:cubicBezTo>
                <a:lnTo>
                  <a:pt x="20618" y="9587"/>
                </a:lnTo>
                <a:cubicBezTo>
                  <a:pt x="20618" y="9587"/>
                  <a:pt x="20618" y="12013"/>
                  <a:pt x="20618" y="12013"/>
                </a:cubicBezTo>
                <a:close/>
                <a:moveTo>
                  <a:pt x="20880" y="8641"/>
                </a:moveTo>
                <a:lnTo>
                  <a:pt x="19841" y="8380"/>
                </a:lnTo>
                <a:cubicBezTo>
                  <a:pt x="19626" y="7580"/>
                  <a:pt x="19308" y="6822"/>
                  <a:pt x="18902" y="6122"/>
                </a:cubicBezTo>
                <a:lnTo>
                  <a:pt x="19455" y="5200"/>
                </a:lnTo>
                <a:cubicBezTo>
                  <a:pt x="19625" y="4871"/>
                  <a:pt x="19736" y="4463"/>
                  <a:pt x="19455" y="4182"/>
                </a:cubicBezTo>
                <a:lnTo>
                  <a:pt x="17419" y="2145"/>
                </a:lnTo>
                <a:cubicBezTo>
                  <a:pt x="17292" y="2018"/>
                  <a:pt x="17136" y="1969"/>
                  <a:pt x="16975" y="1969"/>
                </a:cubicBezTo>
                <a:cubicBezTo>
                  <a:pt x="16778" y="1969"/>
                  <a:pt x="16572" y="2043"/>
                  <a:pt x="16400" y="2145"/>
                </a:cubicBezTo>
                <a:lnTo>
                  <a:pt x="15473" y="2702"/>
                </a:lnTo>
                <a:cubicBezTo>
                  <a:pt x="14775" y="2298"/>
                  <a:pt x="14020" y="1982"/>
                  <a:pt x="13222" y="1768"/>
                </a:cubicBezTo>
                <a:lnTo>
                  <a:pt x="12960" y="720"/>
                </a:lnTo>
                <a:cubicBezTo>
                  <a:pt x="12848" y="367"/>
                  <a:pt x="12638" y="0"/>
                  <a:pt x="12240" y="0"/>
                </a:cubicBezTo>
                <a:lnTo>
                  <a:pt x="9360" y="0"/>
                </a:lnTo>
                <a:cubicBezTo>
                  <a:pt x="8962" y="0"/>
                  <a:pt x="8730" y="367"/>
                  <a:pt x="8640" y="720"/>
                </a:cubicBezTo>
                <a:lnTo>
                  <a:pt x="8378" y="1768"/>
                </a:lnTo>
                <a:cubicBezTo>
                  <a:pt x="7580" y="1982"/>
                  <a:pt x="6825" y="2298"/>
                  <a:pt x="6127" y="2702"/>
                </a:cubicBezTo>
                <a:lnTo>
                  <a:pt x="5200" y="2145"/>
                </a:lnTo>
                <a:cubicBezTo>
                  <a:pt x="5028" y="2043"/>
                  <a:pt x="4822" y="1969"/>
                  <a:pt x="4625" y="1969"/>
                </a:cubicBezTo>
                <a:cubicBezTo>
                  <a:pt x="4464" y="1969"/>
                  <a:pt x="4308" y="2018"/>
                  <a:pt x="4181" y="2145"/>
                </a:cubicBezTo>
                <a:lnTo>
                  <a:pt x="2145" y="4182"/>
                </a:lnTo>
                <a:cubicBezTo>
                  <a:pt x="1864" y="4463"/>
                  <a:pt x="1975" y="4871"/>
                  <a:pt x="2145" y="5200"/>
                </a:cubicBezTo>
                <a:lnTo>
                  <a:pt x="2698" y="6122"/>
                </a:lnTo>
                <a:cubicBezTo>
                  <a:pt x="2292" y="6822"/>
                  <a:pt x="1973" y="7580"/>
                  <a:pt x="1759" y="8380"/>
                </a:cubicBezTo>
                <a:lnTo>
                  <a:pt x="720" y="8641"/>
                </a:lnTo>
                <a:cubicBezTo>
                  <a:pt x="367" y="8730"/>
                  <a:pt x="0" y="8963"/>
                  <a:pt x="0" y="9360"/>
                </a:cubicBezTo>
                <a:lnTo>
                  <a:pt x="0" y="12240"/>
                </a:lnTo>
                <a:cubicBezTo>
                  <a:pt x="0" y="12638"/>
                  <a:pt x="367" y="12848"/>
                  <a:pt x="720" y="12960"/>
                </a:cubicBezTo>
                <a:lnTo>
                  <a:pt x="1759" y="13220"/>
                </a:lnTo>
                <a:cubicBezTo>
                  <a:pt x="1973" y="14021"/>
                  <a:pt x="2292" y="14778"/>
                  <a:pt x="2698" y="15478"/>
                </a:cubicBezTo>
                <a:lnTo>
                  <a:pt x="2145" y="16400"/>
                </a:lnTo>
                <a:cubicBezTo>
                  <a:pt x="1959" y="16714"/>
                  <a:pt x="1864" y="17137"/>
                  <a:pt x="2145" y="17419"/>
                </a:cubicBezTo>
                <a:lnTo>
                  <a:pt x="4181" y="19455"/>
                </a:lnTo>
                <a:cubicBezTo>
                  <a:pt x="4305" y="19579"/>
                  <a:pt x="4454" y="19627"/>
                  <a:pt x="4610" y="19627"/>
                </a:cubicBezTo>
                <a:cubicBezTo>
                  <a:pt x="4807" y="19627"/>
                  <a:pt x="5016" y="19550"/>
                  <a:pt x="5200" y="19455"/>
                </a:cubicBezTo>
                <a:lnTo>
                  <a:pt x="6127" y="18899"/>
                </a:lnTo>
                <a:cubicBezTo>
                  <a:pt x="6825" y="19302"/>
                  <a:pt x="7580" y="19619"/>
                  <a:pt x="8378" y="19832"/>
                </a:cubicBezTo>
                <a:lnTo>
                  <a:pt x="8640" y="20880"/>
                </a:lnTo>
                <a:cubicBezTo>
                  <a:pt x="8730" y="21233"/>
                  <a:pt x="8962" y="21600"/>
                  <a:pt x="9360" y="21600"/>
                </a:cubicBezTo>
                <a:lnTo>
                  <a:pt x="12240" y="21600"/>
                </a:lnTo>
                <a:cubicBezTo>
                  <a:pt x="12638" y="21600"/>
                  <a:pt x="12848" y="21233"/>
                  <a:pt x="12960" y="20880"/>
                </a:cubicBezTo>
                <a:lnTo>
                  <a:pt x="13222" y="19832"/>
                </a:lnTo>
                <a:cubicBezTo>
                  <a:pt x="14020" y="19619"/>
                  <a:pt x="14775" y="19302"/>
                  <a:pt x="15473" y="18899"/>
                </a:cubicBezTo>
                <a:lnTo>
                  <a:pt x="16400" y="19455"/>
                </a:lnTo>
                <a:cubicBezTo>
                  <a:pt x="16584" y="19550"/>
                  <a:pt x="16793" y="19627"/>
                  <a:pt x="16990" y="19627"/>
                </a:cubicBezTo>
                <a:cubicBezTo>
                  <a:pt x="17146" y="19627"/>
                  <a:pt x="17294" y="19579"/>
                  <a:pt x="17419" y="19455"/>
                </a:cubicBezTo>
                <a:lnTo>
                  <a:pt x="19455" y="17419"/>
                </a:lnTo>
                <a:cubicBezTo>
                  <a:pt x="19736" y="17137"/>
                  <a:pt x="19641" y="16714"/>
                  <a:pt x="19455" y="16400"/>
                </a:cubicBezTo>
                <a:lnTo>
                  <a:pt x="18902" y="15478"/>
                </a:lnTo>
                <a:cubicBezTo>
                  <a:pt x="19308" y="14778"/>
                  <a:pt x="19626" y="14021"/>
                  <a:pt x="19841" y="13220"/>
                </a:cubicBezTo>
                <a:lnTo>
                  <a:pt x="20880" y="12960"/>
                </a:lnTo>
                <a:cubicBezTo>
                  <a:pt x="21233" y="12848"/>
                  <a:pt x="21600" y="12638"/>
                  <a:pt x="21600" y="12240"/>
                </a:cubicBezTo>
                <a:lnTo>
                  <a:pt x="21600" y="9360"/>
                </a:lnTo>
                <a:cubicBezTo>
                  <a:pt x="21600" y="8963"/>
                  <a:pt x="21233" y="8730"/>
                  <a:pt x="20880" y="8641"/>
                </a:cubicBezTo>
              </a:path>
            </a:pathLst>
          </a:custGeom>
          <a:solidFill>
            <a:schemeClr val="bg2"/>
          </a:solidFill>
          <a:ln w="12700">
            <a:solidFill>
              <a:schemeClr val="bg2"/>
            </a:solidFill>
            <a:miter lim="400000"/>
          </a:ln>
        </p:spPr>
        <p:txBody>
          <a:bodyPr lIns="28571" tIns="28571" rIns="28571" bIns="28571" anchor="ctr"/>
          <a:lstStyle/>
          <a:p>
            <a:pPr defTabSz="342843">
              <a:defRPr sz="3000" cap="none">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200" dirty="0"/>
          </a:p>
        </p:txBody>
      </p:sp>
      <p:sp>
        <p:nvSpPr>
          <p:cNvPr id="18" name="TextBox 17">
            <a:extLst>
              <a:ext uri="{FF2B5EF4-FFF2-40B4-BE49-F238E27FC236}">
                <a16:creationId xmlns:a16="http://schemas.microsoft.com/office/drawing/2014/main" id="{497BDC09-A3BD-F1AE-502A-34E7B12F7527}"/>
              </a:ext>
            </a:extLst>
          </p:cNvPr>
          <p:cNvSpPr txBox="1"/>
          <p:nvPr/>
        </p:nvSpPr>
        <p:spPr>
          <a:xfrm>
            <a:off x="4387366" y="4483326"/>
            <a:ext cx="8661369" cy="954107"/>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Legitimate Interest can now be relied upon for Automated Decision Making</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sp>
        <p:nvSpPr>
          <p:cNvPr id="28" name="TextBox 27">
            <a:extLst>
              <a:ext uri="{FF2B5EF4-FFF2-40B4-BE49-F238E27FC236}">
                <a16:creationId xmlns:a16="http://schemas.microsoft.com/office/drawing/2014/main" id="{3F1D28B6-1E00-868A-6484-8B477C174103}"/>
              </a:ext>
            </a:extLst>
          </p:cNvPr>
          <p:cNvSpPr txBox="1"/>
          <p:nvPr/>
        </p:nvSpPr>
        <p:spPr>
          <a:xfrm>
            <a:off x="4362652" y="5593402"/>
            <a:ext cx="13010948" cy="4462760"/>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Before the legal bases were much narrower – consent, contract, law</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Safeguards must be in place if the decision has legal or significant effects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Individuals must be informed and given a right to challenge decisions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‘Automated’ now defined as “no meaningful human involvement’ extending use of AI tools to automate decisions</a:t>
            </a:r>
          </a:p>
          <a:p>
            <a:pPr marL="342900" indent="-342900" defTabSz="360000">
              <a:lnSpc>
                <a:spcPct val="150000"/>
              </a:lnSpc>
              <a:buFont typeface="Wingdings" panose="05000000000000000000" pitchFamily="2" charset="2"/>
              <a:buChar char="Ø"/>
            </a:pPr>
            <a:r>
              <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The relaxation does NOT apply to special category data (e.g. health data, racial/ethnic data )</a:t>
            </a:r>
          </a:p>
          <a:p>
            <a:pPr marL="342900" indent="-342900" defTabSz="360000">
              <a:lnSpc>
                <a:spcPct val="150000"/>
              </a:lnSpc>
              <a:buFont typeface="Wingdings" panose="05000000000000000000" pitchFamily="2" charset="2"/>
              <a:buChar char="Ø"/>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a:p>
            <a:pPr marL="457200" indent="-457200" defTabSz="360000">
              <a:lnSpc>
                <a:spcPct val="150000"/>
              </a:lnSpc>
              <a:buAutoNum type="arabicPeriod"/>
            </a:pPr>
            <a:endParaRPr lang="en-US"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endParaRPr>
          </a:p>
        </p:txBody>
      </p:sp>
      <p:grpSp>
        <p:nvGrpSpPr>
          <p:cNvPr id="7" name="Group 6">
            <a:extLst>
              <a:ext uri="{FF2B5EF4-FFF2-40B4-BE49-F238E27FC236}">
                <a16:creationId xmlns:a16="http://schemas.microsoft.com/office/drawing/2014/main" id="{B761AAE8-FBF3-08C8-A404-BBC7D659A40B}"/>
              </a:ext>
            </a:extLst>
          </p:cNvPr>
          <p:cNvGrpSpPr/>
          <p:nvPr/>
        </p:nvGrpSpPr>
        <p:grpSpPr>
          <a:xfrm>
            <a:off x="4362652" y="1550526"/>
            <a:ext cx="11155616" cy="2098416"/>
            <a:chOff x="4484224" y="2611673"/>
            <a:chExt cx="11155616" cy="2098416"/>
          </a:xfrm>
        </p:grpSpPr>
        <p:sp>
          <p:nvSpPr>
            <p:cNvPr id="11" name="TextBox 10">
              <a:extLst>
                <a:ext uri="{FF2B5EF4-FFF2-40B4-BE49-F238E27FC236}">
                  <a16:creationId xmlns:a16="http://schemas.microsoft.com/office/drawing/2014/main" id="{44C24DA7-DEBD-FF2B-7715-882A56BFB110}"/>
                </a:ext>
              </a:extLst>
            </p:cNvPr>
            <p:cNvSpPr txBox="1"/>
            <p:nvPr/>
          </p:nvSpPr>
          <p:spPr>
            <a:xfrm>
              <a:off x="4508938" y="3571316"/>
              <a:ext cx="11130902" cy="1138773"/>
            </a:xfrm>
            <a:prstGeom prst="rect">
              <a:avLst/>
            </a:prstGeom>
            <a:noFill/>
          </p:spPr>
          <p:txBody>
            <a:bodyPr wrap="square" rtlCol="0">
              <a:spAutoFit/>
            </a:bodyPr>
            <a:lstStyle/>
            <a:p>
              <a:pPr marL="342900" indent="-342900" defTabSz="360000">
                <a:lnSpc>
                  <a:spcPct val="150000"/>
                </a:lnSpc>
                <a:buFont typeface="Wingdings" panose="05000000000000000000" pitchFamily="2" charset="2"/>
                <a:buChar char="Ø"/>
              </a:pPr>
              <a:r>
                <a:rPr lang="en-GB"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now confirmed by law</a:t>
              </a:r>
            </a:p>
            <a:p>
              <a:pPr marL="342900" indent="-342900" defTabSz="360000">
                <a:lnSpc>
                  <a:spcPct val="150000"/>
                </a:lnSpc>
                <a:buFont typeface="Wingdings" panose="05000000000000000000" pitchFamily="2" charset="2"/>
                <a:buChar char="Ø"/>
              </a:pPr>
              <a:r>
                <a:rPr lang="en-GB" sz="2400" dirty="0">
                  <a:solidFill>
                    <a:schemeClr val="bg1"/>
                  </a:solidFill>
                  <a:latin typeface="Roboto Light" panose="02000000000000000000" pitchFamily="2" charset="0"/>
                  <a:ea typeface="Roboto Light" panose="02000000000000000000" pitchFamily="2" charset="0"/>
                  <a:cs typeface="Open Sans Light" panose="020B0306030504020204" pitchFamily="34" charset="0"/>
                </a:rPr>
                <a:t>most businesses were already taking this approach</a:t>
              </a:r>
            </a:p>
          </p:txBody>
        </p:sp>
        <p:sp>
          <p:nvSpPr>
            <p:cNvPr id="5" name="TextBox 4">
              <a:extLst>
                <a:ext uri="{FF2B5EF4-FFF2-40B4-BE49-F238E27FC236}">
                  <a16:creationId xmlns:a16="http://schemas.microsoft.com/office/drawing/2014/main" id="{AB4B200B-DA2C-BA64-C689-8B92F5AE93BF}"/>
                </a:ext>
              </a:extLst>
            </p:cNvPr>
            <p:cNvSpPr txBox="1"/>
            <p:nvPr/>
          </p:nvSpPr>
          <p:spPr>
            <a:xfrm>
              <a:off x="4484224" y="2611673"/>
              <a:ext cx="10213482" cy="954107"/>
            </a:xfrm>
            <a:prstGeom prst="rect">
              <a:avLst/>
            </a:prstGeom>
            <a:noFill/>
          </p:spPr>
          <p:txBody>
            <a:bodyPr wrap="square" rtlCol="0">
              <a:spAutoFit/>
            </a:bodyPr>
            <a:lstStyle/>
            <a:p>
              <a:r>
                <a:rPr lang="en-US" sz="2800" b="1" dirty="0">
                  <a:solidFill>
                    <a:schemeClr val="bg1"/>
                  </a:solidFill>
                  <a:latin typeface="Roboto" panose="02000000000000000000" pitchFamily="2" charset="0"/>
                  <a:ea typeface="Roboto" panose="02000000000000000000" pitchFamily="2" charset="0"/>
                  <a:cs typeface="Open Sans" panose="020B0606030504020204" pitchFamily="34" charset="0"/>
                </a:rPr>
                <a:t>Direct Marketing is now</a:t>
              </a:r>
              <a:r>
                <a:rPr lang="en-GB" sz="2800" b="1" dirty="0">
                  <a:solidFill>
                    <a:schemeClr val="bg1"/>
                  </a:solidFill>
                  <a:latin typeface="Roboto" panose="02000000000000000000" pitchFamily="2" charset="0"/>
                  <a:ea typeface="Roboto" panose="02000000000000000000" pitchFamily="2" charset="0"/>
                  <a:cs typeface="Open Sans" panose="020B0606030504020204" pitchFamily="34" charset="0"/>
                </a:rPr>
                <a:t> a formally recognised example of Legitimate Interest</a:t>
              </a:r>
              <a:endParaRPr lang="ru-RU" sz="2800" b="1" dirty="0">
                <a:solidFill>
                  <a:schemeClr val="bg1"/>
                </a:solidFill>
                <a:latin typeface="Roboto" panose="02000000000000000000" pitchFamily="2" charset="0"/>
                <a:ea typeface="Roboto" panose="02000000000000000000" pitchFamily="2" charset="0"/>
                <a:cs typeface="Open Sans" panose="020B0606030504020204" pitchFamily="34" charset="0"/>
              </a:endParaRPr>
            </a:p>
          </p:txBody>
        </p:sp>
      </p:grpSp>
      <p:sp>
        <p:nvSpPr>
          <p:cNvPr id="20" name="Freeform: Shape 111">
            <a:extLst>
              <a:ext uri="{FF2B5EF4-FFF2-40B4-BE49-F238E27FC236}">
                <a16:creationId xmlns:a16="http://schemas.microsoft.com/office/drawing/2014/main" id="{0A70793B-10A1-B631-44F1-E2B27050CA52}"/>
              </a:ext>
            </a:extLst>
          </p:cNvPr>
          <p:cNvSpPr/>
          <p:nvPr/>
        </p:nvSpPr>
        <p:spPr>
          <a:xfrm>
            <a:off x="3407702" y="4532754"/>
            <a:ext cx="608328" cy="608326"/>
          </a:xfrm>
          <a:custGeom>
            <a:avLst/>
            <a:gdLst/>
            <a:ahLst/>
            <a:cxnLst/>
            <a:rect l="l" t="t" r="r" b="b"/>
            <a:pathLst>
              <a:path w="195927" h="195927">
                <a:moveTo>
                  <a:pt x="97964" y="0"/>
                </a:moveTo>
                <a:cubicBezTo>
                  <a:pt x="116200" y="208"/>
                  <a:pt x="132679" y="4667"/>
                  <a:pt x="147399" y="13379"/>
                </a:cubicBezTo>
                <a:cubicBezTo>
                  <a:pt x="162120" y="22090"/>
                  <a:pt x="173837" y="33807"/>
                  <a:pt x="182548" y="48528"/>
                </a:cubicBezTo>
                <a:cubicBezTo>
                  <a:pt x="191260" y="63248"/>
                  <a:pt x="195719" y="79727"/>
                  <a:pt x="195927" y="97963"/>
                </a:cubicBezTo>
                <a:cubicBezTo>
                  <a:pt x="195719" y="116199"/>
                  <a:pt x="191260" y="132677"/>
                  <a:pt x="182548" y="147398"/>
                </a:cubicBezTo>
                <a:cubicBezTo>
                  <a:pt x="173837" y="162119"/>
                  <a:pt x="162120" y="173836"/>
                  <a:pt x="147399" y="182547"/>
                </a:cubicBezTo>
                <a:cubicBezTo>
                  <a:pt x="132679" y="191259"/>
                  <a:pt x="116200" y="195719"/>
                  <a:pt x="97964" y="195927"/>
                </a:cubicBezTo>
                <a:cubicBezTo>
                  <a:pt x="79728" y="195719"/>
                  <a:pt x="63250" y="191259"/>
                  <a:pt x="48529" y="182547"/>
                </a:cubicBezTo>
                <a:cubicBezTo>
                  <a:pt x="33808" y="173836"/>
                  <a:pt x="22091" y="162119"/>
                  <a:pt x="13380" y="147398"/>
                </a:cubicBezTo>
                <a:cubicBezTo>
                  <a:pt x="4668" y="132677"/>
                  <a:pt x="208" y="116199"/>
                  <a:pt x="0" y="97963"/>
                </a:cubicBezTo>
                <a:cubicBezTo>
                  <a:pt x="208" y="79727"/>
                  <a:pt x="4668" y="63248"/>
                  <a:pt x="13380" y="48528"/>
                </a:cubicBezTo>
                <a:cubicBezTo>
                  <a:pt x="22091" y="33807"/>
                  <a:pt x="33808" y="22090"/>
                  <a:pt x="48529" y="13379"/>
                </a:cubicBezTo>
                <a:cubicBezTo>
                  <a:pt x="63250" y="4667"/>
                  <a:pt x="79728" y="208"/>
                  <a:pt x="97964" y="0"/>
                </a:cubicBezTo>
                <a:close/>
              </a:path>
            </a:pathLst>
          </a:cu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6406505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14:presetBounceEnd="40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40000">
                                          <p:cBhvr additive="base">
                                            <p:cTn id="7" dur="900" fill="hold"/>
                                            <p:tgtEl>
                                              <p:spTgt spid="2"/>
                                            </p:tgtEl>
                                            <p:attrNameLst>
                                              <p:attrName>ppt_x</p:attrName>
                                            </p:attrNameLst>
                                          </p:cBhvr>
                                          <p:tavLst>
                                            <p:tav tm="0">
                                              <p:val>
                                                <p:strVal val="1+#ppt_w/2"/>
                                              </p:val>
                                            </p:tav>
                                            <p:tav tm="100000">
                                              <p:val>
                                                <p:strVal val="#ppt_x"/>
                                              </p:val>
                                            </p:tav>
                                          </p:tavLst>
                                        </p:anim>
                                        <p:anim calcmode="lin" valueType="num" p14:bounceEnd="40000">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14:presetBounceEnd="40000">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14:bounceEnd="40000">
                                          <p:cBhvr additive="base">
                                            <p:cTn id="12" dur="900" fill="hold"/>
                                            <p:tgtEl>
                                              <p:spTgt spid="26"/>
                                            </p:tgtEl>
                                            <p:attrNameLst>
                                              <p:attrName>ppt_x</p:attrName>
                                            </p:attrNameLst>
                                          </p:cBhvr>
                                          <p:tavLst>
                                            <p:tav tm="0">
                                              <p:val>
                                                <p:strVal val="0-#ppt_w/2"/>
                                              </p:val>
                                            </p:tav>
                                            <p:tav tm="100000">
                                              <p:val>
                                                <p:strVal val="#ppt_x"/>
                                              </p:val>
                                            </p:tav>
                                          </p:tavLst>
                                        </p:anim>
                                        <p:anim calcmode="lin" valueType="num" p14:bounceEnd="40000">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900" fill="hold"/>
                                            <p:tgtEl>
                                              <p:spTgt spid="2"/>
                                            </p:tgtEl>
                                            <p:attrNameLst>
                                              <p:attrName>ppt_x</p:attrName>
                                            </p:attrNameLst>
                                          </p:cBhvr>
                                          <p:tavLst>
                                            <p:tav tm="0">
                                              <p:val>
                                                <p:strVal val="1+#ppt_w/2"/>
                                              </p:val>
                                            </p:tav>
                                            <p:tav tm="100000">
                                              <p:val>
                                                <p:strVal val="#ppt_x"/>
                                              </p:val>
                                            </p:tav>
                                          </p:tavLst>
                                        </p:anim>
                                        <p:anim calcmode="lin" valueType="num">
                                          <p:cBhvr additive="base">
                                            <p:cTn id="8" dur="9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900"/>
                                </p:stCondLst>
                                <p:childTnLst>
                                  <p:par>
                                    <p:cTn id="10" presetID="2" presetClass="entr" presetSubtype="8" fill="hold" grpId="0" nodeType="afterEffect">
                                      <p:stCondLst>
                                        <p:cond delay="1000"/>
                                      </p:stCondLst>
                                      <p:childTnLst>
                                        <p:set>
                                          <p:cBhvr>
                                            <p:cTn id="11" dur="1" fill="hold">
                                              <p:stCondLst>
                                                <p:cond delay="0"/>
                                              </p:stCondLst>
                                            </p:cTn>
                                            <p:tgtEl>
                                              <p:spTgt spid="26"/>
                                            </p:tgtEl>
                                            <p:attrNameLst>
                                              <p:attrName>style.visibility</p:attrName>
                                            </p:attrNameLst>
                                          </p:cBhvr>
                                          <p:to>
                                            <p:strVal val="visible"/>
                                          </p:to>
                                        </p:set>
                                        <p:anim calcmode="lin" valueType="num">
                                          <p:cBhvr additive="base">
                                            <p:cTn id="12" dur="900" fill="hold"/>
                                            <p:tgtEl>
                                              <p:spTgt spid="26"/>
                                            </p:tgtEl>
                                            <p:attrNameLst>
                                              <p:attrName>ppt_x</p:attrName>
                                            </p:attrNameLst>
                                          </p:cBhvr>
                                          <p:tavLst>
                                            <p:tav tm="0">
                                              <p:val>
                                                <p:strVal val="0-#ppt_w/2"/>
                                              </p:val>
                                            </p:tav>
                                            <p:tav tm="100000">
                                              <p:val>
                                                <p:strVal val="#ppt_x"/>
                                              </p:val>
                                            </p:tav>
                                          </p:tavLst>
                                        </p:anim>
                                        <p:anim calcmode="lin" valueType="num">
                                          <p:cBhvr additive="base">
                                            <p:cTn id="13" dur="900" fill="hold"/>
                                            <p:tgtEl>
                                              <p:spTgt spid="26"/>
                                            </p:tgtEl>
                                            <p:attrNameLst>
                                              <p:attrName>ppt_y</p:attrName>
                                            </p:attrNameLst>
                                          </p:cBhvr>
                                          <p:tavLst>
                                            <p:tav tm="0">
                                              <p:val>
                                                <p:strVal val="#ppt_y"/>
                                              </p:val>
                                            </p:tav>
                                            <p:tav tm="100000">
                                              <p:val>
                                                <p:strVal val="#ppt_y"/>
                                              </p:val>
                                            </p:tav>
                                          </p:tavLst>
                                        </p:anim>
                                      </p:childTnLst>
                                    </p:cTn>
                                  </p:par>
                                  <p:par>
                                    <p:cTn id="14" presetID="42" presetClass="path" presetSubtype="0" repeatCount="indefinite" accel="50000" decel="50000" autoRev="1" fill="hold" grpId="1" nodeType="withEffect">
                                      <p:stCondLst>
                                        <p:cond delay="2000"/>
                                      </p:stCondLst>
                                      <p:childTnLst>
                                        <p:animMotion origin="layout" path="M -4.72222E-6 -2.85141E-6 L 0.08933 -2.85141E-6 " pathEditMode="relative" rAng="0" ptsTypes="AA">
                                          <p:cBhvr>
                                            <p:cTn id="15" dur="3000" fill="hold"/>
                                            <p:tgtEl>
                                              <p:spTgt spid="26"/>
                                            </p:tgtEl>
                                            <p:attrNameLst>
                                              <p:attrName>ppt_x</p:attrName>
                                              <p:attrName>ppt_y</p:attrName>
                                            </p:attrNameLst>
                                          </p:cBhvr>
                                          <p:rCtr x="4462"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Lst>
      </p:timing>
    </mc:Fallback>
  </mc:AlternateContent>
</p:sld>
</file>

<file path=ppt/theme/theme1.xml><?xml version="1.0" encoding="utf-8"?>
<a:theme xmlns:a="http://schemas.openxmlformats.org/drawingml/2006/main" name="Office Theme">
  <a:themeElements>
    <a:clrScheme name="Smart Pitch Deck">
      <a:dk1>
        <a:sysClr val="windowText" lastClr="000000"/>
      </a:dk1>
      <a:lt1>
        <a:srgbClr val="3F3F3F"/>
      </a:lt1>
      <a:dk2>
        <a:srgbClr val="BE0F0F"/>
      </a:dk2>
      <a:lt2>
        <a:srgbClr val="FFFFFF"/>
      </a:lt2>
      <a:accent1>
        <a:srgbClr val="C30F5F"/>
      </a:accent1>
      <a:accent2>
        <a:srgbClr val="E8E8E8"/>
      </a:accent2>
      <a:accent3>
        <a:srgbClr val="1990D5"/>
      </a:accent3>
      <a:accent4>
        <a:srgbClr val="00A7A5"/>
      </a:accent4>
      <a:accent5>
        <a:srgbClr val="2B47AD"/>
      </a:accent5>
      <a:accent6>
        <a:srgbClr val="6A2BAA"/>
      </a:accent6>
      <a:hlink>
        <a:srgbClr val="FFFFFF"/>
      </a:hlink>
      <a:folHlink>
        <a:srgbClr val="FFFFFF"/>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32B36"/>
        </a:solidFill>
        <a:ln>
          <a:noFill/>
        </a:ln>
        <a:effec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9625D92CB8BA44EA4922F3C3FD88ADA" ma:contentTypeVersion="8" ma:contentTypeDescription="Create a new document." ma:contentTypeScope="" ma:versionID="8231686ca1c31ab3d1cb7a5ac9f0578f">
  <xsd:schema xmlns:xsd="http://www.w3.org/2001/XMLSchema" xmlns:xs="http://www.w3.org/2001/XMLSchema" xmlns:p="http://schemas.microsoft.com/office/2006/metadata/properties" xmlns:ns2="e0b4ac10-a8f2-4175-9bce-3328ff73a373" targetNamespace="http://schemas.microsoft.com/office/2006/metadata/properties" ma:root="true" ma:fieldsID="337c087a8fa12fcc66c15a545458ae2b" ns2:_="">
    <xsd:import namespace="e0b4ac10-a8f2-4175-9bce-3328ff73a37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b4ac10-a8f2-4175-9bce-3328ff73a3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C0B047-B3E0-4918-940B-CABD68C5EB5E}">
  <ds:schemaRefs>
    <ds:schemaRef ds:uri="http://schemas.microsoft.com/sharepoint/v3/contenttype/forms"/>
  </ds:schemaRefs>
</ds:datastoreItem>
</file>

<file path=customXml/itemProps2.xml><?xml version="1.0" encoding="utf-8"?>
<ds:datastoreItem xmlns:ds="http://schemas.openxmlformats.org/officeDocument/2006/customXml" ds:itemID="{71C311ED-36B6-4A6C-811B-997C6B2036E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19200DB-2028-4D7B-9F86-F564D2C486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b4ac10-a8f2-4175-9bce-3328ff73a3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961</TotalTime>
  <Words>3992</Words>
  <Application>Microsoft Office PowerPoint</Application>
  <PresentationFormat>Custom</PresentationFormat>
  <Paragraphs>456</Paragraphs>
  <Slides>27</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Arial</vt:lpstr>
      <vt:lpstr>Calibri</vt:lpstr>
      <vt:lpstr>Montserrat ExtraBold</vt:lpstr>
      <vt:lpstr>Montserrat Light</vt:lpstr>
      <vt:lpstr>Roboto</vt:lpstr>
      <vt:lpstr>Roboto Black</vt:lpstr>
      <vt:lpstr>Roboto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44</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account</dc:creator>
  <cp:lastModifiedBy>Jude Legg</cp:lastModifiedBy>
  <cp:revision>2778</cp:revision>
  <dcterms:created xsi:type="dcterms:W3CDTF">2015-02-25T15:20:40Z</dcterms:created>
  <dcterms:modified xsi:type="dcterms:W3CDTF">2025-12-02T15:27:44Z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d87447e-26d6-42ef-addf-52e87b8ca7e2_Enabled">
    <vt:lpwstr>true</vt:lpwstr>
  </property>
  <property fmtid="{D5CDD505-2E9C-101B-9397-08002B2CF9AE}" pid="3" name="MSIP_Label_1d87447e-26d6-42ef-addf-52e87b8ca7e2_SetDate">
    <vt:lpwstr>2025-09-09T20:23:53Z</vt:lpwstr>
  </property>
  <property fmtid="{D5CDD505-2E9C-101B-9397-08002B2CF9AE}" pid="4" name="MSIP_Label_1d87447e-26d6-42ef-addf-52e87b8ca7e2_Method">
    <vt:lpwstr>Standard</vt:lpwstr>
  </property>
  <property fmtid="{D5CDD505-2E9C-101B-9397-08002B2CF9AE}" pid="5" name="MSIP_Label_1d87447e-26d6-42ef-addf-52e87b8ca7e2_Name">
    <vt:lpwstr>Internal General</vt:lpwstr>
  </property>
  <property fmtid="{D5CDD505-2E9C-101B-9397-08002B2CF9AE}" pid="6" name="MSIP_Label_1d87447e-26d6-42ef-addf-52e87b8ca7e2_SiteId">
    <vt:lpwstr>a047c2f4-96cc-425c-9dec-4bd3e4fe2051</vt:lpwstr>
  </property>
  <property fmtid="{D5CDD505-2E9C-101B-9397-08002B2CF9AE}" pid="7" name="MSIP_Label_1d87447e-26d6-42ef-addf-52e87b8ca7e2_ActionId">
    <vt:lpwstr>5215b3cf-c275-433f-a4ed-8db85604a764</vt:lpwstr>
  </property>
  <property fmtid="{D5CDD505-2E9C-101B-9397-08002B2CF9AE}" pid="8" name="MSIP_Label_1d87447e-26d6-42ef-addf-52e87b8ca7e2_ContentBits">
    <vt:lpwstr>1</vt:lpwstr>
  </property>
  <property fmtid="{D5CDD505-2E9C-101B-9397-08002B2CF9AE}" pid="9" name="MSIP_Label_1d87447e-26d6-42ef-addf-52e87b8ca7e2_Tag">
    <vt:lpwstr>10, 3, 0, 1</vt:lpwstr>
  </property>
  <property fmtid="{D5CDD505-2E9C-101B-9397-08002B2CF9AE}" pid="10" name="ClassificationContentMarkingHeaderLocations">
    <vt:lpwstr>Office Theme:3</vt:lpwstr>
  </property>
  <property fmtid="{D5CDD505-2E9C-101B-9397-08002B2CF9AE}" pid="11" name="ClassificationContentMarkingHeaderText">
    <vt:lpwstr>IS-INTERNAL</vt:lpwstr>
  </property>
  <property fmtid="{D5CDD505-2E9C-101B-9397-08002B2CF9AE}" pid="12" name="ContentTypeId">
    <vt:lpwstr>0x010100E9625D92CB8BA44EA4922F3C3FD88ADA</vt:lpwstr>
  </property>
</Properties>
</file>