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9" r:id="rId1"/>
  </p:sldMasterIdLst>
  <p:notesMasterIdLst>
    <p:notesMasterId r:id="rId19"/>
  </p:notesMasterIdLst>
  <p:sldIdLst>
    <p:sldId id="256" r:id="rId2"/>
    <p:sldId id="276" r:id="rId3"/>
    <p:sldId id="258" r:id="rId4"/>
    <p:sldId id="277" r:id="rId5"/>
    <p:sldId id="282" r:id="rId6"/>
    <p:sldId id="283" r:id="rId7"/>
    <p:sldId id="274" r:id="rId8"/>
    <p:sldId id="281" r:id="rId9"/>
    <p:sldId id="279" r:id="rId10"/>
    <p:sldId id="278" r:id="rId11"/>
    <p:sldId id="268" r:id="rId12"/>
    <p:sldId id="264" r:id="rId13"/>
    <p:sldId id="265" r:id="rId14"/>
    <p:sldId id="271" r:id="rId15"/>
    <p:sldId id="269" r:id="rId16"/>
    <p:sldId id="273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D63BC9-F9E9-1B76-CEE1-AB32F39D172B}" name="Jai Haran" initials="JH" userId="b81667d31c9e747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2F61D-4403-40DF-8331-C8EE9C4FBAAC}" v="69" dt="2026-01-06T15:56:14.439"/>
    <p1510:client id="{ECF75F49-292C-4F1C-86F1-0979AB695E9E}" v="8" dt="2026-01-07T11:36:57.1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–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–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 Haran" userId="b81667d31c9e7471" providerId="LiveId" clId="{E47F0727-A477-41F0-A7A9-B88E39775A93}"/>
    <pc:docChg chg="undo custSel addSld delSld modSld sldOrd modMainMaster addSection delSection">
      <pc:chgData name="Jai Haran" userId="b81667d31c9e7471" providerId="LiveId" clId="{E47F0727-A477-41F0-A7A9-B88E39775A93}" dt="2026-01-06T16:08:09.022" v="5741" actId="1076"/>
      <pc:docMkLst>
        <pc:docMk/>
      </pc:docMkLst>
      <pc:sldChg chg="delSp modSp mod">
        <pc:chgData name="Jai Haran" userId="b81667d31c9e7471" providerId="LiveId" clId="{E47F0727-A477-41F0-A7A9-B88E39775A93}" dt="2026-01-06T15:38:42.275" v="4518" actId="122"/>
        <pc:sldMkLst>
          <pc:docMk/>
          <pc:sldMk cId="2534434513" sldId="256"/>
        </pc:sldMkLst>
        <pc:spChg chg="mod">
          <ac:chgData name="Jai Haran" userId="b81667d31c9e7471" providerId="LiveId" clId="{E47F0727-A477-41F0-A7A9-B88E39775A93}" dt="2026-01-06T15:38:42.275" v="4518" actId="122"/>
          <ac:spMkLst>
            <pc:docMk/>
            <pc:sldMk cId="2534434513" sldId="256"/>
            <ac:spMk id="2" creationId="{3213E272-0999-0772-FC8A-60872D74FD3A}"/>
          </ac:spMkLst>
        </pc:spChg>
        <pc:spChg chg="mod">
          <ac:chgData name="Jai Haran" userId="b81667d31c9e7471" providerId="LiveId" clId="{E47F0727-A477-41F0-A7A9-B88E39775A93}" dt="2026-01-06T15:37:59.882" v="4486" actId="255"/>
          <ac:spMkLst>
            <pc:docMk/>
            <pc:sldMk cId="2534434513" sldId="256"/>
            <ac:spMk id="3" creationId="{270DF73E-DC53-6FAA-93F5-63C10F58A7EE}"/>
          </ac:spMkLst>
        </pc:spChg>
        <pc:spChg chg="del mod">
          <ac:chgData name="Jai Haran" userId="b81667d31c9e7471" providerId="LiveId" clId="{E47F0727-A477-41F0-A7A9-B88E39775A93}" dt="2026-01-06T15:37:13.359" v="4452"/>
          <ac:spMkLst>
            <pc:docMk/>
            <pc:sldMk cId="2534434513" sldId="256"/>
            <ac:spMk id="14" creationId="{BD521D69-E6F2-E409-8836-44B4E4DE0FA2}"/>
          </ac:spMkLst>
        </pc:spChg>
      </pc:sldChg>
      <pc:sldChg chg="modSp mod ord">
        <pc:chgData name="Jai Haran" userId="b81667d31c9e7471" providerId="LiveId" clId="{E47F0727-A477-41F0-A7A9-B88E39775A93}" dt="2026-01-04T21:30:35.616" v="3220" actId="20577"/>
        <pc:sldMkLst>
          <pc:docMk/>
          <pc:sldMk cId="667896267" sldId="258"/>
        </pc:sldMkLst>
        <pc:spChg chg="mod">
          <ac:chgData name="Jai Haran" userId="b81667d31c9e7471" providerId="LiveId" clId="{E47F0727-A477-41F0-A7A9-B88E39775A93}" dt="2026-01-04T21:30:35.616" v="3220" actId="20577"/>
          <ac:spMkLst>
            <pc:docMk/>
            <pc:sldMk cId="667896267" sldId="258"/>
            <ac:spMk id="2" creationId="{CE8C1994-4B98-EF99-7DF4-39E45741CE3C}"/>
          </ac:spMkLst>
        </pc:spChg>
        <pc:spChg chg="mod">
          <ac:chgData name="Jai Haran" userId="b81667d31c9e7471" providerId="LiveId" clId="{E47F0727-A477-41F0-A7A9-B88E39775A93}" dt="2026-01-04T18:33:50.306" v="1894" actId="20577"/>
          <ac:spMkLst>
            <pc:docMk/>
            <pc:sldMk cId="667896267" sldId="258"/>
            <ac:spMk id="8" creationId="{85094CFE-92D6-EDA9-C657-0BE65F071557}"/>
          </ac:spMkLst>
        </pc:spChg>
      </pc:sldChg>
      <pc:sldChg chg="modSp mod">
        <pc:chgData name="Jai Haran" userId="b81667d31c9e7471" providerId="LiveId" clId="{E47F0727-A477-41F0-A7A9-B88E39775A93}" dt="2026-01-04T21:34:28.828" v="3334" actId="6549"/>
        <pc:sldMkLst>
          <pc:docMk/>
          <pc:sldMk cId="1162265889" sldId="268"/>
        </pc:sldMkLst>
        <pc:spChg chg="mod">
          <ac:chgData name="Jai Haran" userId="b81667d31c9e7471" providerId="LiveId" clId="{E47F0727-A477-41F0-A7A9-B88E39775A93}" dt="2026-01-04T21:34:28.828" v="3334" actId="6549"/>
          <ac:spMkLst>
            <pc:docMk/>
            <pc:sldMk cId="1162265889" sldId="268"/>
            <ac:spMk id="2" creationId="{029DF816-FBA1-2189-8029-FFD29D7382DE}"/>
          </ac:spMkLst>
        </pc:spChg>
      </pc:sldChg>
      <pc:sldChg chg="modSp mod">
        <pc:chgData name="Jai Haran" userId="b81667d31c9e7471" providerId="LiveId" clId="{E47F0727-A477-41F0-A7A9-B88E39775A93}" dt="2026-01-04T21:38:56.622" v="3399" actId="12"/>
        <pc:sldMkLst>
          <pc:docMk/>
          <pc:sldMk cId="3213612638" sldId="271"/>
        </pc:sldMkLst>
        <pc:spChg chg="mod">
          <ac:chgData name="Jai Haran" userId="b81667d31c9e7471" providerId="LiveId" clId="{E47F0727-A477-41F0-A7A9-B88E39775A93}" dt="2026-01-04T21:38:56.622" v="3399" actId="12"/>
          <ac:spMkLst>
            <pc:docMk/>
            <pc:sldMk cId="3213612638" sldId="271"/>
            <ac:spMk id="4" creationId="{F5DB405B-9756-1C79-5977-A11625960FB4}"/>
          </ac:spMkLst>
        </pc:spChg>
      </pc:sldChg>
      <pc:sldChg chg="addSp delSp modSp add mod">
        <pc:chgData name="Jai Haran" userId="b81667d31c9e7471" providerId="LiveId" clId="{E47F0727-A477-41F0-A7A9-B88E39775A93}" dt="2026-01-04T18:09:10.944" v="876" actId="21"/>
        <pc:sldMkLst>
          <pc:docMk/>
          <pc:sldMk cId="3073166608" sldId="274"/>
        </pc:sldMkLst>
        <pc:spChg chg="mod">
          <ac:chgData name="Jai Haran" userId="b81667d31c9e7471" providerId="LiveId" clId="{E47F0727-A477-41F0-A7A9-B88E39775A93}" dt="2026-01-04T17:52:52.748" v="370" actId="20577"/>
          <ac:spMkLst>
            <pc:docMk/>
            <pc:sldMk cId="3073166608" sldId="274"/>
            <ac:spMk id="8" creationId="{1570E429-2F45-6CA1-1180-901FA4138AF0}"/>
          </ac:spMkLst>
        </pc:spChg>
        <pc:graphicFrameChg chg="add mod modGraphic">
          <ac:chgData name="Jai Haran" userId="b81667d31c9e7471" providerId="LiveId" clId="{E47F0727-A477-41F0-A7A9-B88E39775A93}" dt="2026-01-04T18:04:15.784" v="753" actId="20577"/>
          <ac:graphicFrameMkLst>
            <pc:docMk/>
            <pc:sldMk cId="3073166608" sldId="274"/>
            <ac:graphicFrameMk id="9" creationId="{4D9E5DA0-2A32-423A-F9D8-ED539A66B564}"/>
          </ac:graphicFrameMkLst>
        </pc:graphicFrameChg>
        <pc:graphicFrameChg chg="add mod modGraphic">
          <ac:chgData name="Jai Haran" userId="b81667d31c9e7471" providerId="LiveId" clId="{E47F0727-A477-41F0-A7A9-B88E39775A93}" dt="2026-01-04T18:09:10.944" v="876" actId="21"/>
          <ac:graphicFrameMkLst>
            <pc:docMk/>
            <pc:sldMk cId="3073166608" sldId="274"/>
            <ac:graphicFrameMk id="10" creationId="{D131B6D5-669C-B244-F216-C2B41DAB6B82}"/>
          </ac:graphicFrameMkLst>
        </pc:graphicFrameChg>
      </pc:sldChg>
      <pc:sldChg chg="delSp modSp add mod">
        <pc:chgData name="Jai Haran" userId="b81667d31c9e7471" providerId="LiveId" clId="{E47F0727-A477-41F0-A7A9-B88E39775A93}" dt="2026-01-04T21:19:44.424" v="2468" actId="20577"/>
        <pc:sldMkLst>
          <pc:docMk/>
          <pc:sldMk cId="782364441" sldId="276"/>
        </pc:sldMkLst>
        <pc:graphicFrameChg chg="mod modGraphic">
          <ac:chgData name="Jai Haran" userId="b81667d31c9e7471" providerId="LiveId" clId="{E47F0727-A477-41F0-A7A9-B88E39775A93}" dt="2026-01-04T21:19:44.424" v="2468" actId="20577"/>
          <ac:graphicFrameMkLst>
            <pc:docMk/>
            <pc:sldMk cId="782364441" sldId="276"/>
            <ac:graphicFrameMk id="3" creationId="{DC50D448-E565-BC5D-15A6-BDD70D6FDE69}"/>
          </ac:graphicFrameMkLst>
        </pc:graphicFrameChg>
      </pc:sldChg>
      <pc:sldChg chg="modSp add mod">
        <pc:chgData name="Jai Haran" userId="b81667d31c9e7471" providerId="LiveId" clId="{E47F0727-A477-41F0-A7A9-B88E39775A93}" dt="2026-01-06T15:40:16.695" v="4534" actId="20577"/>
        <pc:sldMkLst>
          <pc:docMk/>
          <pc:sldMk cId="431606653" sldId="277"/>
        </pc:sldMkLst>
        <pc:spChg chg="mod">
          <ac:chgData name="Jai Haran" userId="b81667d31c9e7471" providerId="LiveId" clId="{E47F0727-A477-41F0-A7A9-B88E39775A93}" dt="2026-01-06T15:40:16.695" v="4534" actId="20577"/>
          <ac:spMkLst>
            <pc:docMk/>
            <pc:sldMk cId="431606653" sldId="277"/>
            <ac:spMk id="2" creationId="{2D50ADEF-F8CD-AF14-FAC5-F9EEE0A90161}"/>
          </ac:spMkLst>
        </pc:spChg>
        <pc:spChg chg="mod">
          <ac:chgData name="Jai Haran" userId="b81667d31c9e7471" providerId="LiveId" clId="{E47F0727-A477-41F0-A7A9-B88E39775A93}" dt="2026-01-04T21:26:53.740" v="2976" actId="20577"/>
          <ac:spMkLst>
            <pc:docMk/>
            <pc:sldMk cId="431606653" sldId="277"/>
            <ac:spMk id="8" creationId="{CC5FD307-0F3C-28ED-D15E-8965D11E9835}"/>
          </ac:spMkLst>
        </pc:spChg>
      </pc:sldChg>
      <pc:sldChg chg="addSp delSp modSp add mod">
        <pc:chgData name="Jai Haran" userId="b81667d31c9e7471" providerId="LiveId" clId="{E47F0727-A477-41F0-A7A9-B88E39775A93}" dt="2026-01-04T22:09:01.848" v="4449"/>
        <pc:sldMkLst>
          <pc:docMk/>
          <pc:sldMk cId="1304547028" sldId="278"/>
        </pc:sldMkLst>
        <pc:spChg chg="mod">
          <ac:chgData name="Jai Haran" userId="b81667d31c9e7471" providerId="LiveId" clId="{E47F0727-A477-41F0-A7A9-B88E39775A93}" dt="2026-01-04T22:02:00.605" v="4007" actId="20577"/>
          <ac:spMkLst>
            <pc:docMk/>
            <pc:sldMk cId="1304547028" sldId="278"/>
            <ac:spMk id="8" creationId="{0A42523E-D076-53B9-B18C-C2C6104062F1}"/>
          </ac:spMkLst>
        </pc:spChg>
        <pc:graphicFrameChg chg="add mod modGraphic">
          <ac:chgData name="Jai Haran" userId="b81667d31c9e7471" providerId="LiveId" clId="{E47F0727-A477-41F0-A7A9-B88E39775A93}" dt="2026-01-04T22:08:59.302" v="4447" actId="20577"/>
          <ac:graphicFrameMkLst>
            <pc:docMk/>
            <pc:sldMk cId="1304547028" sldId="278"/>
            <ac:graphicFrameMk id="3" creationId="{D05136AB-13AC-1C8A-EC5B-0C0B5FF65545}"/>
          </ac:graphicFrameMkLst>
        </pc:graphicFrameChg>
      </pc:sldChg>
      <pc:sldChg chg="delSp modSp add mod">
        <pc:chgData name="Jai Haran" userId="b81667d31c9e7471" providerId="LiveId" clId="{E47F0727-A477-41F0-A7A9-B88E39775A93}" dt="2026-01-06T16:06:50.402" v="5731" actId="14734"/>
        <pc:sldMkLst>
          <pc:docMk/>
          <pc:sldMk cId="3042325700" sldId="279"/>
        </pc:sldMkLst>
        <pc:graphicFrameChg chg="mod modGraphic">
          <ac:chgData name="Jai Haran" userId="b81667d31c9e7471" providerId="LiveId" clId="{E47F0727-A477-41F0-A7A9-B88E39775A93}" dt="2026-01-06T16:06:50.402" v="5731" actId="14734"/>
          <ac:graphicFrameMkLst>
            <pc:docMk/>
            <pc:sldMk cId="3042325700" sldId="279"/>
            <ac:graphicFrameMk id="3" creationId="{CFCD39CE-C0CC-7BEF-AB01-0591BF714886}"/>
          </ac:graphicFrameMkLst>
        </pc:graphicFrameChg>
      </pc:sldChg>
      <pc:sldChg chg="modSp add mod">
        <pc:chgData name="Jai Haran" userId="b81667d31c9e7471" providerId="LiveId" clId="{E47F0727-A477-41F0-A7A9-B88E39775A93}" dt="2026-01-06T15:51:28.471" v="5227" actId="20577"/>
        <pc:sldMkLst>
          <pc:docMk/>
          <pc:sldMk cId="3034033489" sldId="282"/>
        </pc:sldMkLst>
        <pc:spChg chg="mod">
          <ac:chgData name="Jai Haran" userId="b81667d31c9e7471" providerId="LiveId" clId="{E47F0727-A477-41F0-A7A9-B88E39775A93}" dt="2026-01-06T15:51:28.471" v="5227" actId="20577"/>
          <ac:spMkLst>
            <pc:docMk/>
            <pc:sldMk cId="3034033489" sldId="282"/>
            <ac:spMk id="2" creationId="{24FA903C-5E6B-52AE-E34C-CB4EE7678674}"/>
          </ac:spMkLst>
        </pc:spChg>
        <pc:spChg chg="mod">
          <ac:chgData name="Jai Haran" userId="b81667d31c9e7471" providerId="LiveId" clId="{E47F0727-A477-41F0-A7A9-B88E39775A93}" dt="2026-01-06T15:43:35.137" v="4585" actId="255"/>
          <ac:spMkLst>
            <pc:docMk/>
            <pc:sldMk cId="3034033489" sldId="282"/>
            <ac:spMk id="8" creationId="{448A8A59-859B-8DB7-85F0-5C79E1A4482A}"/>
          </ac:spMkLst>
        </pc:spChg>
      </pc:sldChg>
      <pc:sldChg chg="addSp modSp add mod">
        <pc:chgData name="Jai Haran" userId="b81667d31c9e7471" providerId="LiveId" clId="{E47F0727-A477-41F0-A7A9-B88E39775A93}" dt="2026-01-06T15:56:54.573" v="5730" actId="115"/>
        <pc:sldMkLst>
          <pc:docMk/>
          <pc:sldMk cId="62855082" sldId="283"/>
        </pc:sldMkLst>
        <pc:spChg chg="mod">
          <ac:chgData name="Jai Haran" userId="b81667d31c9e7471" providerId="LiveId" clId="{E47F0727-A477-41F0-A7A9-B88E39775A93}" dt="2026-01-06T15:56:54.573" v="5730" actId="115"/>
          <ac:spMkLst>
            <pc:docMk/>
            <pc:sldMk cId="62855082" sldId="283"/>
            <ac:spMk id="2" creationId="{375366B0-2134-287D-7A1B-BDF3637AFDBE}"/>
          </ac:spMkLst>
        </pc:spChg>
        <pc:spChg chg="add">
          <ac:chgData name="Jai Haran" userId="b81667d31c9e7471" providerId="LiveId" clId="{E47F0727-A477-41F0-A7A9-B88E39775A93}" dt="2026-01-06T15:56:12.457" v="5625"/>
          <ac:spMkLst>
            <pc:docMk/>
            <pc:sldMk cId="62855082" sldId="283"/>
            <ac:spMk id="3" creationId="{9FD9B49A-0A84-60D0-FC45-4065A2BFAE76}"/>
          </ac:spMkLst>
        </pc:spChg>
      </pc:sldChg>
      <pc:sldMasterChg chg="modSldLayout">
        <pc:chgData name="Jai Haran" userId="b81667d31c9e7471" providerId="LiveId" clId="{E47F0727-A477-41F0-A7A9-B88E39775A93}" dt="2026-01-06T16:08:09.022" v="5741" actId="1076"/>
        <pc:sldMasterMkLst>
          <pc:docMk/>
          <pc:sldMasterMk cId="3569630280" sldId="2147483769"/>
        </pc:sldMasterMkLst>
        <pc:sldLayoutChg chg="modSp mod">
          <pc:chgData name="Jai Haran" userId="b81667d31c9e7471" providerId="LiveId" clId="{E47F0727-A477-41F0-A7A9-B88E39775A93}" dt="2026-01-06T16:08:09.022" v="5741" actId="1076"/>
          <pc:sldLayoutMkLst>
            <pc:docMk/>
            <pc:sldMasterMk cId="3569630280" sldId="2147483769"/>
            <pc:sldLayoutMk cId="799788792" sldId="2147483776"/>
          </pc:sldLayoutMkLst>
          <pc:spChg chg="mod">
            <ac:chgData name="Jai Haran" userId="b81667d31c9e7471" providerId="LiveId" clId="{E47F0727-A477-41F0-A7A9-B88E39775A93}" dt="2026-01-06T16:07:45.172" v="5737" actId="1076"/>
            <ac:spMkLst>
              <pc:docMk/>
              <pc:sldMasterMk cId="3569630280" sldId="2147483769"/>
              <pc:sldLayoutMk cId="799788792" sldId="2147483776"/>
              <ac:spMk id="6" creationId="{00000000-0000-0000-0000-000000000000}"/>
            </ac:spMkLst>
          </pc:spChg>
          <pc:picChg chg="mod">
            <ac:chgData name="Jai Haran" userId="b81667d31c9e7471" providerId="LiveId" clId="{E47F0727-A477-41F0-A7A9-B88E39775A93}" dt="2026-01-06T16:08:09.022" v="5741" actId="1076"/>
            <ac:picMkLst>
              <pc:docMk/>
              <pc:sldMasterMk cId="3569630280" sldId="2147483769"/>
              <pc:sldLayoutMk cId="799788792" sldId="2147483776"/>
              <ac:picMk id="7" creationId="{6095CD89-5D5C-D837-B145-8D429A8CABCD}"/>
            </ac:picMkLst>
          </pc:picChg>
          <pc:picChg chg="mod">
            <ac:chgData name="Jai Haran" userId="b81667d31c9e7471" providerId="LiveId" clId="{E47F0727-A477-41F0-A7A9-B88E39775A93}" dt="2026-01-06T16:08:05.046" v="5740" actId="1076"/>
            <ac:picMkLst>
              <pc:docMk/>
              <pc:sldMasterMk cId="3569630280" sldId="2147483769"/>
              <pc:sldLayoutMk cId="799788792" sldId="2147483776"/>
              <ac:picMk id="11" creationId="{1CC5B037-FF36-F53E-A549-5E50DB4D0436}"/>
            </ac:picMkLst>
          </pc:picChg>
        </pc:sldLayoutChg>
      </pc:sldMasterChg>
    </pc:docChg>
  </pc:docChgLst>
  <pc:docChgLst>
    <pc:chgData name="Jahnvi UKRNM" userId="e48c3f218cff1731" providerId="LiveId" clId="{B05801BE-E9D6-451E-AE97-17EFCAA4343E}"/>
    <pc:docChg chg="undo custSel addSld delSld modSld modMainMaster">
      <pc:chgData name="Jahnvi UKRNM" userId="e48c3f218cff1731" providerId="LiveId" clId="{B05801BE-E9D6-451E-AE97-17EFCAA4343E}" dt="2026-01-07T11:37:03.785" v="434" actId="20577"/>
      <pc:docMkLst>
        <pc:docMk/>
      </pc:docMkLst>
      <pc:sldChg chg="addSp delSp modSp mod modTransition">
        <pc:chgData name="Jahnvi UKRNM" userId="e48c3f218cff1731" providerId="LiveId" clId="{B05801BE-E9D6-451E-AE97-17EFCAA4343E}" dt="2026-01-05T16:59:59.094" v="178"/>
        <pc:sldMkLst>
          <pc:docMk/>
          <pc:sldMk cId="2534434513" sldId="256"/>
        </pc:sldMkLst>
        <pc:spChg chg="mod">
          <ac:chgData name="Jahnvi UKRNM" userId="e48c3f218cff1731" providerId="LiveId" clId="{B05801BE-E9D6-451E-AE97-17EFCAA4343E}" dt="2026-01-05T16:56:31.342" v="153" actId="1076"/>
          <ac:spMkLst>
            <pc:docMk/>
            <pc:sldMk cId="2534434513" sldId="256"/>
            <ac:spMk id="2" creationId="{3213E272-0999-0772-FC8A-60872D74FD3A}"/>
          </ac:spMkLst>
        </pc:spChg>
        <pc:spChg chg="mod">
          <ac:chgData name="Jahnvi UKRNM" userId="e48c3f218cff1731" providerId="LiveId" clId="{B05801BE-E9D6-451E-AE97-17EFCAA4343E}" dt="2026-01-05T16:56:24.859" v="152" actId="1076"/>
          <ac:spMkLst>
            <pc:docMk/>
            <pc:sldMk cId="2534434513" sldId="256"/>
            <ac:spMk id="3" creationId="{270DF73E-DC53-6FAA-93F5-63C10F58A7EE}"/>
          </ac:spMkLst>
        </pc:spChg>
        <pc:spChg chg="add del">
          <ac:chgData name="Jahnvi UKRNM" userId="e48c3f218cff1731" providerId="LiveId" clId="{B05801BE-E9D6-451E-AE97-17EFCAA4343E}" dt="2026-01-05T16:53:30.251" v="138" actId="26606"/>
          <ac:spMkLst>
            <pc:docMk/>
            <pc:sldMk cId="2534434513" sldId="256"/>
            <ac:spMk id="5" creationId="{57ABABA7-0420-4200-9B65-1C1967CE9373}"/>
          </ac:spMkLst>
        </pc:spChg>
        <pc:spChg chg="add del">
          <ac:chgData name="Jahnvi UKRNM" userId="e48c3f218cff1731" providerId="LiveId" clId="{B05801BE-E9D6-451E-AE97-17EFCAA4343E}" dt="2026-01-05T16:53:30.251" v="138" actId="26606"/>
          <ac:spMkLst>
            <pc:docMk/>
            <pc:sldMk cId="2534434513" sldId="256"/>
            <ac:spMk id="6" creationId="{A317EBE3-FF86-4DA1-BC9A-331F7F2144E9}"/>
          </ac:spMkLst>
        </pc:spChg>
        <pc:picChg chg="add mod ord">
          <ac:chgData name="Jahnvi UKRNM" userId="e48c3f218cff1731" providerId="LiveId" clId="{B05801BE-E9D6-451E-AE97-17EFCAA4343E}" dt="2026-01-05T16:53:30.251" v="138" actId="26606"/>
          <ac:picMkLst>
            <pc:docMk/>
            <pc:sldMk cId="2534434513" sldId="256"/>
            <ac:picMk id="8" creationId="{19AA4ABD-4B2D-2C35-2A6D-BF06CB046392}"/>
          </ac:picMkLst>
        </pc:picChg>
        <pc:picChg chg="add mod ord">
          <ac:chgData name="Jahnvi UKRNM" userId="e48c3f218cff1731" providerId="LiveId" clId="{B05801BE-E9D6-451E-AE97-17EFCAA4343E}" dt="2026-01-05T16:53:30.251" v="138" actId="26606"/>
          <ac:picMkLst>
            <pc:docMk/>
            <pc:sldMk cId="2534434513" sldId="256"/>
            <ac:picMk id="12" creationId="{4F27F0B3-4DEB-5F96-B666-C7D4805C0170}"/>
          </ac:picMkLst>
        </pc:picChg>
      </pc:sldChg>
      <pc:sldChg chg="addSp delSp modSp mod modTransition setBg">
        <pc:chgData name="Jahnvi UKRNM" userId="e48c3f218cff1731" providerId="LiveId" clId="{B05801BE-E9D6-451E-AE97-17EFCAA4343E}" dt="2026-01-05T16:59:59.094" v="178"/>
        <pc:sldMkLst>
          <pc:docMk/>
          <pc:sldMk cId="667896267" sldId="258"/>
        </pc:sldMkLst>
        <pc:spChg chg="mod ord">
          <ac:chgData name="Jahnvi UKRNM" userId="e48c3f218cff1731" providerId="LiveId" clId="{B05801BE-E9D6-451E-AE97-17EFCAA4343E}" dt="2026-01-05T16:35:10.816" v="41" actId="26606"/>
          <ac:spMkLst>
            <pc:docMk/>
            <pc:sldMk cId="667896267" sldId="258"/>
            <ac:spMk id="2" creationId="{CE8C1994-4B98-EF99-7DF4-39E45741CE3C}"/>
          </ac:spMkLst>
        </pc:spChg>
        <pc:spChg chg="mod">
          <ac:chgData name="Jahnvi UKRNM" userId="e48c3f218cff1731" providerId="LiveId" clId="{B05801BE-E9D6-451E-AE97-17EFCAA4343E}" dt="2026-01-05T16:35:10.816" v="41" actId="26606"/>
          <ac:spMkLst>
            <pc:docMk/>
            <pc:sldMk cId="667896267" sldId="258"/>
            <ac:spMk id="8" creationId="{85094CFE-92D6-EDA9-C657-0BE65F071557}"/>
          </ac:spMkLst>
        </pc:spChg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1338621460" sldId="264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4283186875" sldId="265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1162265889" sldId="268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2886492898" sldId="269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3213612638" sldId="271"/>
        </pc:sldMkLst>
      </pc:sldChg>
      <pc:sldChg chg="modSp mod modTransition">
        <pc:chgData name="Jahnvi UKRNM" userId="e48c3f218cff1731" providerId="LiveId" clId="{B05801BE-E9D6-451E-AE97-17EFCAA4343E}" dt="2026-01-05T16:59:59.094" v="178"/>
        <pc:sldMkLst>
          <pc:docMk/>
          <pc:sldMk cId="3719670277" sldId="273"/>
        </pc:sldMkLst>
        <pc:spChg chg="mod">
          <ac:chgData name="Jahnvi UKRNM" userId="e48c3f218cff1731" providerId="LiveId" clId="{B05801BE-E9D6-451E-AE97-17EFCAA4343E}" dt="2026-01-05T16:30:21.856" v="6" actId="1076"/>
          <ac:spMkLst>
            <pc:docMk/>
            <pc:sldMk cId="3719670277" sldId="273"/>
            <ac:spMk id="2" creationId="{AA9E9DC9-79C6-7A25-5082-355BC2982BAD}"/>
          </ac:spMkLst>
        </pc:spChg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3073166608" sldId="274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782364441" sldId="276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431606653" sldId="277"/>
        </pc:sldMkLst>
      </pc:sldChg>
      <pc:sldChg chg="modTransition">
        <pc:chgData name="Jahnvi UKRNM" userId="e48c3f218cff1731" providerId="LiveId" clId="{B05801BE-E9D6-451E-AE97-17EFCAA4343E}" dt="2026-01-05T16:59:59.094" v="178"/>
        <pc:sldMkLst>
          <pc:docMk/>
          <pc:sldMk cId="1304547028" sldId="278"/>
        </pc:sldMkLst>
      </pc:sldChg>
      <pc:sldChg chg="modSp mod modTransition">
        <pc:chgData name="Jahnvi UKRNM" userId="e48c3f218cff1731" providerId="LiveId" clId="{B05801BE-E9D6-451E-AE97-17EFCAA4343E}" dt="2026-01-07T11:37:03.785" v="434" actId="20577"/>
        <pc:sldMkLst>
          <pc:docMk/>
          <pc:sldMk cId="3042325700" sldId="279"/>
        </pc:sldMkLst>
        <pc:graphicFrameChg chg="mod modGraphic">
          <ac:chgData name="Jahnvi UKRNM" userId="e48c3f218cff1731" providerId="LiveId" clId="{B05801BE-E9D6-451E-AE97-17EFCAA4343E}" dt="2026-01-07T11:37:03.785" v="434" actId="20577"/>
          <ac:graphicFrameMkLst>
            <pc:docMk/>
            <pc:sldMk cId="3042325700" sldId="279"/>
            <ac:graphicFrameMk id="3" creationId="{CFCD39CE-C0CC-7BEF-AB01-0591BF714886}"/>
          </ac:graphicFrameMkLst>
        </pc:graphicFrameChg>
      </pc:sldChg>
      <pc:sldChg chg="addSp delSp modSp new mod modTransition setBg">
        <pc:chgData name="Jahnvi UKRNM" userId="e48c3f218cff1731" providerId="LiveId" clId="{B05801BE-E9D6-451E-AE97-17EFCAA4343E}" dt="2026-01-06T17:10:16.101" v="185" actId="26606"/>
        <pc:sldMkLst>
          <pc:docMk/>
          <pc:sldMk cId="4022048358" sldId="280"/>
        </pc:sldMkLst>
        <pc:spChg chg="add del">
          <ac:chgData name="Jahnvi UKRNM" userId="e48c3f218cff1731" providerId="LiveId" clId="{B05801BE-E9D6-451E-AE97-17EFCAA4343E}" dt="2026-01-06T17:10:16.098" v="184" actId="26606"/>
          <ac:spMkLst>
            <pc:docMk/>
            <pc:sldMk cId="4022048358" sldId="280"/>
            <ac:spMk id="8" creationId="{54EEEBD9-D37D-42B9-BE64-2C102B1D6E09}"/>
          </ac:spMkLst>
        </pc:spChg>
        <pc:spChg chg="add del">
          <ac:chgData name="Jahnvi UKRNM" userId="e48c3f218cff1731" providerId="LiveId" clId="{B05801BE-E9D6-451E-AE97-17EFCAA4343E}" dt="2026-01-06T17:10:16.098" v="184" actId="26606"/>
          <ac:spMkLst>
            <pc:docMk/>
            <pc:sldMk cId="4022048358" sldId="280"/>
            <ac:spMk id="10" creationId="{A2F47212-081A-4E41-8623-C5BD41ADDCA9}"/>
          </ac:spMkLst>
        </pc:spChg>
        <pc:picChg chg="add mod">
          <ac:chgData name="Jahnvi UKRNM" userId="e48c3f218cff1731" providerId="LiveId" clId="{B05801BE-E9D6-451E-AE97-17EFCAA4343E}" dt="2026-01-06T17:10:16.101" v="185" actId="26606"/>
          <ac:picMkLst>
            <pc:docMk/>
            <pc:sldMk cId="4022048358" sldId="280"/>
            <ac:picMk id="3" creationId="{ECA1A89D-F44B-B35F-F4F4-BB2C56E04B06}"/>
          </ac:picMkLst>
        </pc:picChg>
        <pc:picChg chg="add del mod">
          <ac:chgData name="Jahnvi UKRNM" userId="e48c3f218cff1731" providerId="LiveId" clId="{B05801BE-E9D6-451E-AE97-17EFCAA4343E}" dt="2026-01-06T17:09:51.468" v="179" actId="478"/>
          <ac:picMkLst>
            <pc:docMk/>
            <pc:sldMk cId="4022048358" sldId="280"/>
            <ac:picMk id="25" creationId="{298DF9BB-C071-5414-8338-EADF4113786C}"/>
          </ac:picMkLst>
        </pc:picChg>
      </pc:sldChg>
      <pc:sldChg chg="addSp delSp modSp add mod modTransition">
        <pc:chgData name="Jahnvi UKRNM" userId="e48c3f218cff1731" providerId="LiveId" clId="{B05801BE-E9D6-451E-AE97-17EFCAA4343E}" dt="2026-01-05T16:59:59.094" v="178"/>
        <pc:sldMkLst>
          <pc:docMk/>
          <pc:sldMk cId="3521224676" sldId="281"/>
        </pc:sldMkLst>
        <pc:spChg chg="add mod">
          <ac:chgData name="Jahnvi UKRNM" userId="e48c3f218cff1731" providerId="LiveId" clId="{B05801BE-E9D6-451E-AE97-17EFCAA4343E}" dt="2026-01-05T16:37:47.734" v="66"/>
          <ac:spMkLst>
            <pc:docMk/>
            <pc:sldMk cId="3521224676" sldId="281"/>
            <ac:spMk id="2" creationId="{3128BD39-576C-BC38-8E90-6A5336074795}"/>
          </ac:spMkLst>
        </pc:spChg>
        <pc:spChg chg="add mod">
          <ac:chgData name="Jahnvi UKRNM" userId="e48c3f218cff1731" providerId="LiveId" clId="{B05801BE-E9D6-451E-AE97-17EFCAA4343E}" dt="2026-01-05T16:37:58.272" v="67" actId="1076"/>
          <ac:spMkLst>
            <pc:docMk/>
            <pc:sldMk cId="3521224676" sldId="281"/>
            <ac:spMk id="3" creationId="{7A1DB84D-D7CE-8B3B-5F27-A7CC9C2FD889}"/>
          </ac:spMkLst>
        </pc:spChg>
        <pc:spChg chg="add mod">
          <ac:chgData name="Jahnvi UKRNM" userId="e48c3f218cff1731" providerId="LiveId" clId="{B05801BE-E9D6-451E-AE97-17EFCAA4343E}" dt="2026-01-05T16:38:01.084" v="68" actId="1076"/>
          <ac:spMkLst>
            <pc:docMk/>
            <pc:sldMk cId="3521224676" sldId="281"/>
            <ac:spMk id="4" creationId="{FB44B3B2-5CDC-A64A-D0C9-FA62791F3DFB}"/>
          </ac:spMkLst>
        </pc:spChg>
      </pc:sldChg>
      <pc:sldMasterChg chg="modSp mod modTransition modSldLayout">
        <pc:chgData name="Jahnvi UKRNM" userId="e48c3f218cff1731" providerId="LiveId" clId="{B05801BE-E9D6-451E-AE97-17EFCAA4343E}" dt="2026-01-05T16:59:59.094" v="178"/>
        <pc:sldMasterMkLst>
          <pc:docMk/>
          <pc:sldMasterMk cId="3569630280" sldId="2147483769"/>
        </pc:sldMasterMkLst>
        <pc:grpChg chg="mod">
          <ac:chgData name="Jahnvi UKRNM" userId="e48c3f218cff1731" providerId="LiveId" clId="{B05801BE-E9D6-451E-AE97-17EFCAA4343E}" dt="2026-01-05T16:54:28.685" v="141" actId="1076"/>
          <ac:grpSpMkLst>
            <pc:docMk/>
            <pc:sldMasterMk cId="3569630280" sldId="2147483769"/>
            <ac:grpSpMk id="10" creationId="{00000000-0000-0000-0000-000000000000}"/>
          </ac:grpSpMkLst>
        </pc:grp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1906538535" sldId="2147483770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112412770" sldId="2147483771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1336589932" sldId="2147483772"/>
          </pc:sldLayoutMkLst>
        </pc:sldLayoutChg>
        <pc:sldLayoutChg chg="modSp mod 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2355188873" sldId="2147483773"/>
          </pc:sldLayoutMkLst>
          <pc:spChg chg="mod">
            <ac:chgData name="Jahnvi UKRNM" userId="e48c3f218cff1731" providerId="LiveId" clId="{B05801BE-E9D6-451E-AE97-17EFCAA4343E}" dt="2026-01-05T16:29:39.888" v="1" actId="207"/>
            <ac:spMkLst>
              <pc:docMk/>
              <pc:sldMasterMk cId="3569630280" sldId="2147483769"/>
              <pc:sldLayoutMk cId="2355188873" sldId="2147483773"/>
              <ac:spMk id="10" creationId="{00000000-0000-0000-0000-000000000000}"/>
            </ac:spMkLst>
          </pc:spChg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869243255" sldId="2147483774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4032935516" sldId="2147483775"/>
          </pc:sldLayoutMkLst>
        </pc:sldLayoutChg>
        <pc:sldLayoutChg chg="addSp delSp modSp mod 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799788792" sldId="2147483776"/>
          </pc:sldLayoutMkLst>
          <pc:spChg chg="mod">
            <ac:chgData name="Jahnvi UKRNM" userId="e48c3f218cff1731" providerId="LiveId" clId="{B05801BE-E9D6-451E-AE97-17EFCAA4343E}" dt="2026-01-05T16:28:43.282" v="0" actId="207"/>
            <ac:spMkLst>
              <pc:docMk/>
              <pc:sldMasterMk cId="3569630280" sldId="2147483769"/>
              <pc:sldLayoutMk cId="799788792" sldId="2147483776"/>
              <ac:spMk id="6" creationId="{00000000-0000-0000-0000-000000000000}"/>
            </ac:spMkLst>
          </pc:spChg>
          <pc:picChg chg="add mod">
            <ac:chgData name="Jahnvi UKRNM" userId="e48c3f218cff1731" providerId="LiveId" clId="{B05801BE-E9D6-451E-AE97-17EFCAA4343E}" dt="2026-01-05T16:36:15.154" v="58" actId="1076"/>
            <ac:picMkLst>
              <pc:docMk/>
              <pc:sldMasterMk cId="3569630280" sldId="2147483769"/>
              <pc:sldLayoutMk cId="799788792" sldId="2147483776"/>
              <ac:picMk id="7" creationId="{6095CD89-5D5C-D837-B145-8D429A8CABCD}"/>
            </ac:picMkLst>
          </pc:picChg>
          <pc:picChg chg="add mod modCrop">
            <ac:chgData name="Jahnvi UKRNM" userId="e48c3f218cff1731" providerId="LiveId" clId="{B05801BE-E9D6-451E-AE97-17EFCAA4343E}" dt="2026-01-05T16:36:33.357" v="61" actId="1076"/>
            <ac:picMkLst>
              <pc:docMk/>
              <pc:sldMasterMk cId="3569630280" sldId="2147483769"/>
              <pc:sldLayoutMk cId="799788792" sldId="2147483776"/>
              <ac:picMk id="11" creationId="{1CC5B037-FF36-F53E-A549-5E50DB4D0436}"/>
            </ac:picMkLst>
          </pc:picChg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2029437066" sldId="2147483777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1034487058" sldId="2147483778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3685312576" sldId="2147483779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2268831603" sldId="2147483780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2751595806" sldId="2147483781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2363546465" sldId="2147483782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681435659" sldId="2147483783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3919938778" sldId="2147483784"/>
          </pc:sldLayoutMkLst>
        </pc:sldLayoutChg>
        <pc:sldLayoutChg chg="modTransition">
          <pc:chgData name="Jahnvi UKRNM" userId="e48c3f218cff1731" providerId="LiveId" clId="{B05801BE-E9D6-451E-AE97-17EFCAA4343E}" dt="2026-01-05T16:59:59.094" v="178"/>
          <pc:sldLayoutMkLst>
            <pc:docMk/>
            <pc:sldMasterMk cId="3569630280" sldId="2147483769"/>
            <pc:sldLayoutMk cId="4029635671" sldId="21474837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108CF-8058-4C75-9062-B6BBA7F67049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C7FFC-0E3A-4039-9464-4D8AE1EBA1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75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C7FFC-0E3A-4039-9464-4D8AE1EBA11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14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C7FFC-0E3A-4039-9464-4D8AE1EBA11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93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3C7FFC-0E3A-4039-9464-4D8AE1EBA11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14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538535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12576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8831603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595806"/>
      </p:ext>
    </p:extLst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3546465"/>
      </p:ext>
    </p:extLst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435659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938778"/>
      </p:ext>
    </p:extLst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635671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12770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589932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188873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243255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935516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0" y="804033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6095CD89-5D5C-D837-B145-8D429A8CAB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27930" y="184221"/>
            <a:ext cx="786123" cy="786123"/>
          </a:xfrm>
          <a:prstGeom prst="rect">
            <a:avLst/>
          </a:prstGeom>
        </p:spPr>
      </p:pic>
      <p:pic>
        <p:nvPicPr>
          <p:cNvPr id="11" name="Picture 10" descr="A black background with white and green squares&#10;&#10;AI-generated content may be incorrect.">
            <a:extLst>
              <a:ext uri="{FF2B5EF4-FFF2-40B4-BE49-F238E27FC236}">
                <a16:creationId xmlns:a16="http://schemas.microsoft.com/office/drawing/2014/main" id="{1CC5B037-FF36-F53E-A549-5E50DB4D04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1660" t="26362" r="11358" b="31796"/>
          <a:stretch>
            <a:fillRect/>
          </a:stretch>
        </p:blipFill>
        <p:spPr>
          <a:xfrm>
            <a:off x="277947" y="61074"/>
            <a:ext cx="1287496" cy="69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88792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437066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87058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3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17EBE3-FF86-4DA1-BC9A-331F7F21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213E272-0999-0772-FC8A-60872D74F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678" y="1361621"/>
            <a:ext cx="6163020" cy="4220820"/>
          </a:xfrm>
        </p:spPr>
        <p:txBody>
          <a:bodyPr anchor="ctr">
            <a:normAutofit/>
          </a:bodyPr>
          <a:lstStyle/>
          <a:p>
            <a:pPr algn="ctr"/>
            <a:r>
              <a:rPr lang="en-GB" sz="4500" dirty="0">
                <a:solidFill>
                  <a:schemeClr val="tx2">
                    <a:lumMod val="75000"/>
                  </a:schemeClr>
                </a:solidFill>
              </a:rPr>
              <a:t>Webinar on Basic Compliances for Micro &amp; Small Entities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0DF73E-DC53-6FAA-93F5-63C10F58A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95163" y="2718546"/>
            <a:ext cx="3084569" cy="1557169"/>
          </a:xfrm>
        </p:spPr>
        <p:txBody>
          <a:bodyPr anchor="ctr">
            <a:normAutofit/>
          </a:bodyPr>
          <a:lstStyle/>
          <a:p>
            <a:r>
              <a:rPr lang="en-GB" sz="3000" dirty="0">
                <a:solidFill>
                  <a:schemeClr val="tx2">
                    <a:lumMod val="75000"/>
                  </a:schemeClr>
                </a:solidFill>
              </a:rPr>
              <a:t>Speaker: </a:t>
            </a:r>
            <a:br>
              <a:rPr lang="en-GB" sz="30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n-GB" sz="3000" dirty="0">
                <a:solidFill>
                  <a:schemeClr val="tx2">
                    <a:lumMod val="75000"/>
                  </a:schemeClr>
                </a:solidFill>
              </a:rPr>
              <a:t>MR. JAI HARAN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4D43EC1-35FA-4FC3-8526-F655CEB09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7196" y="1871831"/>
            <a:ext cx="0" cy="3200400"/>
          </a:xfrm>
          <a:prstGeom prst="line">
            <a:avLst/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background with white and green squares&#10;&#10;AI-generated content may be incorrect.">
            <a:extLst>
              <a:ext uri="{FF2B5EF4-FFF2-40B4-BE49-F238E27FC236}">
                <a16:creationId xmlns:a16="http://schemas.microsoft.com/office/drawing/2014/main" id="{19AA4ABD-4B2D-2C35-2A6D-BF06CB046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968" y="-82883"/>
            <a:ext cx="1790519" cy="1790519"/>
          </a:xfrm>
          <a:prstGeom prst="rect">
            <a:avLst/>
          </a:prstGeom>
        </p:spPr>
      </p:pic>
      <p:pic>
        <p:nvPicPr>
          <p:cNvPr id="12" name="Picture 11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4F27F0B3-4DEB-5F96-B666-C7D4805C01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1426" y="197341"/>
            <a:ext cx="1088541" cy="108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4345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68FC9-D9C3-D96D-880E-59C7FD6F5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A42523E-D076-53B9-B18C-C2C6104062F1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Pension related compliances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05136AB-13AC-1C8A-EC5B-0C0B5FF65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084644"/>
              </p:ext>
            </p:extLst>
          </p:nvPr>
        </p:nvGraphicFramePr>
        <p:xfrm>
          <a:off x="2205736" y="1470631"/>
          <a:ext cx="8900628" cy="4699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25167">
                  <a:extLst>
                    <a:ext uri="{9D8B030D-6E8A-4147-A177-3AD203B41FA5}">
                      <a16:colId xmlns:a16="http://schemas.microsoft.com/office/drawing/2014/main" val="3962839240"/>
                    </a:ext>
                  </a:extLst>
                </a:gridCol>
                <a:gridCol w="6575461">
                  <a:extLst>
                    <a:ext uri="{9D8B030D-6E8A-4147-A177-3AD203B41FA5}">
                      <a16:colId xmlns:a16="http://schemas.microsoft.com/office/drawing/2014/main" val="24426127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Duty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What you must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18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Assess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Check age and earnings every pay run.</a:t>
                      </a:r>
                    </a:p>
                    <a:p>
                      <a:r>
                        <a:rPr lang="en-GB" dirty="0"/>
                        <a:t>Age 22 to state pension age and Earn above £10,000 per year (or monthly/weekly equivalent)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032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Auto Enrol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Enrol eligible staff within 6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6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Contributions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Minimum employee pension and employer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dirty="0"/>
                        <a:t>contribution Pay to pension scheme within time</a:t>
                      </a:r>
                    </a:p>
                    <a:p>
                      <a:r>
                        <a:rPr lang="en-GB" dirty="0"/>
                        <a:t>Late or incorrect contributions are one of the most common compliance failures.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971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Opt‑outs/opt‑ins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Process requests correctly &amp; on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25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Record keeping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Keep detailed pension compliance records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977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Re‑enrolment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Every 3 years + re‑declaration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474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Send statutory letters to staff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346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Payroll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Ensure accurate deductions &amp; submissions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801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547028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CB748-6E63-1842-BF85-31CD26A31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9DF816-FBA1-2189-8029-FFD29D7382DE}"/>
              </a:ext>
            </a:extLst>
          </p:cNvPr>
          <p:cNvSpPr txBox="1"/>
          <p:nvPr/>
        </p:nvSpPr>
        <p:spPr>
          <a:xfrm>
            <a:off x="2145792" y="1348800"/>
            <a:ext cx="10046208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Registration: Mandatory if taxable supply exceeds £90,000.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VAT Schemes and Accounting: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Standard and Flat Rate</a:t>
            </a:r>
            <a:endParaRPr lang="en-GB" sz="1100" dirty="0">
              <a:solidFill>
                <a:schemeClr val="tx2">
                  <a:lumMod val="50000"/>
                </a:schemeClr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Method of Accounting - Cash and Accrual</a:t>
            </a:r>
          </a:p>
          <a:p>
            <a:pPr lvl="1"/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Rates: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Standard: 20%, Reduced: 5% (e.g., energy‑saving materials), Zero: 0% (e.g., food, children’s clothing)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VAT Returns: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To be filed quarterly and annually and must comply with Making Tax Digital (MTD)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9EB0D4-73C8-FB56-B6D6-D43F29499B95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VAT for Business</a:t>
            </a:r>
          </a:p>
        </p:txBody>
      </p:sp>
    </p:spTree>
    <p:extLst>
      <p:ext uri="{BB962C8B-B14F-4D97-AF65-F5344CB8AC3E}">
        <p14:creationId xmlns:p14="http://schemas.microsoft.com/office/powerpoint/2010/main" val="1162265889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6B3A4-B507-C299-8BFC-287C5901B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8142FD-6287-CC32-DC2E-76CFD5ECC3F9}"/>
              </a:ext>
            </a:extLst>
          </p:cNvPr>
          <p:cNvSpPr txBox="1"/>
          <p:nvPr/>
        </p:nvSpPr>
        <p:spPr>
          <a:xfrm>
            <a:off x="2145792" y="1626870"/>
            <a:ext cx="92583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Overview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 tax on company profits, payable to HMRC.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Applies to limited companies, foreign companies with UK branches, and certain associations (clubs, co‑ops).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Taxable Profits Include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Trading profits (business activities).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Investment income.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Capital gains (selling assets for more than cost).</a:t>
            </a:r>
          </a:p>
          <a:p>
            <a:pPr marL="457200" indent="-457200">
              <a:buAutoNum type="arabicPeriod" startAt="3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AutoNum type="arabicPeriod" startAt="3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8DAA0A-C2A2-50B9-D2D4-162EEF71264D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Corporation Tax</a:t>
            </a:r>
          </a:p>
        </p:txBody>
      </p:sp>
    </p:spTree>
    <p:extLst>
      <p:ext uri="{BB962C8B-B14F-4D97-AF65-F5344CB8AC3E}">
        <p14:creationId xmlns:p14="http://schemas.microsoft.com/office/powerpoint/2010/main" val="1338621460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A0864-292C-1D68-1824-981FD50B1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20D1B6-6993-0D60-8EFC-3F3F3E25946D}"/>
              </a:ext>
            </a:extLst>
          </p:cNvPr>
          <p:cNvSpPr txBox="1"/>
          <p:nvPr/>
        </p:nvSpPr>
        <p:spPr>
          <a:xfrm>
            <a:off x="2145792" y="1526286"/>
            <a:ext cx="92583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3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Current Rates (2025)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19% for profits under £50,000 (Small Profits Rate).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25% for profits above £250,000 (Main Rate).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Marginal relief applies between £50,000–£250,000 to smooth the transition.</a:t>
            </a:r>
          </a:p>
          <a:p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AutoNum type="arabicPeriod" startAt="4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Compliance Requirements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File a Company Tax Return annually.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Pay Corporation Tax within 9 months and 1 day after the end of your accounting period.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Maintain records of operations of the business.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21F67C-D2B0-2A98-DEB9-11EB3FF48AA2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Corporation Tax</a:t>
            </a:r>
          </a:p>
        </p:txBody>
      </p:sp>
    </p:spTree>
    <p:extLst>
      <p:ext uri="{BB962C8B-B14F-4D97-AF65-F5344CB8AC3E}">
        <p14:creationId xmlns:p14="http://schemas.microsoft.com/office/powerpoint/2010/main" val="4283186875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7EAEC-EF51-7436-3177-8C0B7B709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F5CA32E-6100-F9E0-2B97-961754695A14}"/>
              </a:ext>
            </a:extLst>
          </p:cNvPr>
          <p:cNvSpPr txBox="1">
            <a:spLocks/>
          </p:cNvSpPr>
          <p:nvPr/>
        </p:nvSpPr>
        <p:spPr>
          <a:xfrm>
            <a:off x="2280724" y="562799"/>
            <a:ext cx="8898553" cy="120199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b="1" u="sng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Company Secretarial </a:t>
            </a:r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Duties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DB405B-9756-1C79-5977-A11625960FB4}"/>
              </a:ext>
            </a:extLst>
          </p:cNvPr>
          <p:cNvSpPr txBox="1"/>
          <p:nvPr/>
        </p:nvSpPr>
        <p:spPr>
          <a:xfrm>
            <a:off x="2280724" y="1472184"/>
            <a:ext cx="91541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Maintain statutory registers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ID Verification – New requirement from 18</a:t>
            </a:r>
            <a:r>
              <a:rPr lang="en-GB" sz="2200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 Nov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File annual confirmation statement.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Notify Companies House for: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changes in Directors/shareholders/PSCs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registered office address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allotment of shares and issue of share certificate</a:t>
            </a:r>
          </a:p>
          <a:p>
            <a:pPr marL="914400" lvl="1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Maintain records of the meetings, board resolutions and minutes of the meeting.</a:t>
            </a:r>
          </a:p>
          <a:p>
            <a:pPr marL="457200" indent="-457200">
              <a:buFont typeface="+mj-lt"/>
              <a:buAutoNum type="arabicPeriod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612638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D146D-AB68-56DF-AEE7-E335FD5EA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BCB47D1-0BCB-54C2-C7BD-C56E87D399E1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Compliance Matters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797144-EF0B-8A64-48DB-A8CF259ACC75}"/>
              </a:ext>
            </a:extLst>
          </p:cNvPr>
          <p:cNvSpPr txBox="1"/>
          <p:nvPr/>
        </p:nvSpPr>
        <p:spPr>
          <a:xfrm>
            <a:off x="2267712" y="1609344"/>
            <a:ext cx="886053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200" dirty="0"/>
              <a:t>To maintain investor trust through consistent, reliable financial reporting and records.</a:t>
            </a:r>
          </a:p>
          <a:p>
            <a:pPr marL="342900" indent="-342900">
              <a:buFont typeface="+mj-lt"/>
              <a:buAutoNum type="arabicPeriod"/>
            </a:pPr>
            <a:endParaRPr lang="en-GB" sz="2200" dirty="0"/>
          </a:p>
          <a:p>
            <a:pPr marL="342900" indent="-342900">
              <a:buFont typeface="+mj-lt"/>
              <a:buAutoNum type="arabicPeriod"/>
            </a:pPr>
            <a:r>
              <a:rPr lang="en-GB" sz="2200" dirty="0"/>
              <a:t>To strengthen lender confidence with transparent, well‑managed compliance practices.</a:t>
            </a:r>
          </a:p>
          <a:p>
            <a:pPr marL="342900" indent="-342900">
              <a:buFont typeface="+mj-lt"/>
              <a:buAutoNum type="arabicPeriod"/>
            </a:pPr>
            <a:endParaRPr lang="en-GB" sz="2200" dirty="0"/>
          </a:p>
          <a:p>
            <a:pPr marL="342900" indent="-342900">
              <a:buFont typeface="+mj-lt"/>
              <a:buAutoNum type="arabicPeriod"/>
            </a:pPr>
            <a:r>
              <a:rPr lang="en-GB" sz="2200" dirty="0"/>
              <a:t>To ensure smooth business operations by preventing disruptions caused by missed obligations.</a:t>
            </a:r>
          </a:p>
          <a:p>
            <a:pPr marL="342900" indent="-342900">
              <a:buFont typeface="+mj-lt"/>
              <a:buAutoNum type="arabicPeriod"/>
            </a:pPr>
            <a:endParaRPr lang="en-GB" sz="2200" dirty="0"/>
          </a:p>
          <a:p>
            <a:pPr marL="342900" indent="-342900">
              <a:buFont typeface="+mj-lt"/>
              <a:buAutoNum type="arabicPeriod"/>
            </a:pPr>
            <a:r>
              <a:rPr lang="en-GB" sz="2200" dirty="0"/>
              <a:t>To avoid penalties and HMRC investigations by keeping all filings accurate and on time.</a:t>
            </a:r>
          </a:p>
          <a:p>
            <a:pPr marL="342900" indent="-342900">
              <a:buFont typeface="+mj-lt"/>
              <a:buAutoNum type="arabicPeriod"/>
            </a:pPr>
            <a:endParaRPr lang="en-GB" sz="2200" dirty="0"/>
          </a:p>
          <a:p>
            <a:pPr marL="342900" indent="-342900">
              <a:buFont typeface="+mj-lt"/>
              <a:buAutoNum type="arabicPeriod"/>
            </a:pPr>
            <a:endParaRPr lang="en-GB" sz="2200" dirty="0"/>
          </a:p>
          <a:p>
            <a:pPr marL="342900" indent="-3429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492898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9E9DC9-79C6-7A25-5082-355BC2982BAD}"/>
              </a:ext>
            </a:extLst>
          </p:cNvPr>
          <p:cNvSpPr txBox="1"/>
          <p:nvPr/>
        </p:nvSpPr>
        <p:spPr>
          <a:xfrm>
            <a:off x="2880360" y="2331720"/>
            <a:ext cx="7306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719670277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business card&#10;&#10;AI-generated content may be incorrect.">
            <a:extLst>
              <a:ext uri="{FF2B5EF4-FFF2-40B4-BE49-F238E27FC236}">
                <a16:creationId xmlns:a16="http://schemas.microsoft.com/office/drawing/2014/main" id="{ECA1A89D-F44B-B35F-F4F4-BB2C56E04B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048358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80265-FDDA-037F-8A5D-7F8DF8C9B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28BACA7-E22F-D82A-A953-CA515CBA567B}"/>
              </a:ext>
            </a:extLst>
          </p:cNvPr>
          <p:cNvSpPr txBox="1"/>
          <p:nvPr/>
        </p:nvSpPr>
        <p:spPr>
          <a:xfrm>
            <a:off x="2145792" y="685801"/>
            <a:ext cx="8247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OF ENTITY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C50D448-E565-BC5D-15A6-BDD70D6FDE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456444"/>
              </p:ext>
            </p:extLst>
          </p:nvPr>
        </p:nvGraphicFramePr>
        <p:xfrm>
          <a:off x="2003461" y="1613043"/>
          <a:ext cx="9154275" cy="4572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41815">
                  <a:extLst>
                    <a:ext uri="{9D8B030D-6E8A-4147-A177-3AD203B41FA5}">
                      <a16:colId xmlns:a16="http://schemas.microsoft.com/office/drawing/2014/main" val="3211376671"/>
                    </a:ext>
                  </a:extLst>
                </a:gridCol>
                <a:gridCol w="1839075">
                  <a:extLst>
                    <a:ext uri="{9D8B030D-6E8A-4147-A177-3AD203B41FA5}">
                      <a16:colId xmlns:a16="http://schemas.microsoft.com/office/drawing/2014/main" val="4079103675"/>
                    </a:ext>
                  </a:extLst>
                </a:gridCol>
                <a:gridCol w="1972638">
                  <a:extLst>
                    <a:ext uri="{9D8B030D-6E8A-4147-A177-3AD203B41FA5}">
                      <a16:colId xmlns:a16="http://schemas.microsoft.com/office/drawing/2014/main" val="3155767624"/>
                    </a:ext>
                  </a:extLst>
                </a:gridCol>
                <a:gridCol w="1569892">
                  <a:extLst>
                    <a:ext uri="{9D8B030D-6E8A-4147-A177-3AD203B41FA5}">
                      <a16:colId xmlns:a16="http://schemas.microsoft.com/office/drawing/2014/main" val="3599061816"/>
                    </a:ext>
                  </a:extLst>
                </a:gridCol>
                <a:gridCol w="1830855">
                  <a:extLst>
                    <a:ext uri="{9D8B030D-6E8A-4147-A177-3AD203B41FA5}">
                      <a16:colId xmlns:a16="http://schemas.microsoft.com/office/drawing/2014/main" val="3435763949"/>
                    </a:ext>
                  </a:extLst>
                </a:gridCol>
              </a:tblGrid>
              <a:tr h="268579">
                <a:tc>
                  <a:txBody>
                    <a:bodyPr/>
                    <a:lstStyle/>
                    <a:p>
                      <a:r>
                        <a:rPr lang="en-GB" dirty="0"/>
                        <a:t>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Legal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Taxation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Owners/Stakeholders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982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Sole Trader/Sole Proprietor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 separate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Income Tax + 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Self employed person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107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Partnership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 separate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Unlimited (joint &amp; several)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Income Tax + 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420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Limited Company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Separate legal 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Corporation Tax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Shareholders and directors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05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Limited Liability Partnership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Separate Legal 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Income Tax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Members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804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364441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888C6-23CC-5898-DF9D-63A4A580B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8C1994-4B98-EF99-7DF4-39E45741CE3C}"/>
              </a:ext>
            </a:extLst>
          </p:cNvPr>
          <p:cNvSpPr txBox="1"/>
          <p:nvPr/>
        </p:nvSpPr>
        <p:spPr>
          <a:xfrm>
            <a:off x="2145792" y="1507998"/>
            <a:ext cx="92583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>
                <a:solidFill>
                  <a:schemeClr val="tx2">
                    <a:lumMod val="50000"/>
                  </a:schemeClr>
                </a:solidFill>
              </a:rPr>
              <a:t>	Registration of the entity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Register for PAYE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Register for VAT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EORI registration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Statutory records keeping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Book-keeping, accounting set up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Payroll set up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Pension set up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Business plan, budgets, cashflow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chemeClr val="tx2">
                    <a:lumMod val="50000"/>
                  </a:schemeClr>
                </a:solidFill>
              </a:rPr>
              <a:t>PI, Employers liability insurance and others</a:t>
            </a:r>
          </a:p>
          <a:p>
            <a:endParaRPr lang="en-GB" sz="2200">
              <a:solidFill>
                <a:schemeClr val="tx2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094CFE-92D6-EDA9-C657-0BE65F071557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set up</a:t>
            </a:r>
            <a:endParaRPr lang="en-GB" sz="3200" b="1" u="sng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7896267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74408-D0C3-34CE-8466-35721A519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50ADEF-F8CD-AF14-FAC5-F9EEE0A90161}"/>
              </a:ext>
            </a:extLst>
          </p:cNvPr>
          <p:cNvSpPr txBox="1"/>
          <p:nvPr/>
        </p:nvSpPr>
        <p:spPr>
          <a:xfrm>
            <a:off x="2145792" y="1507998"/>
            <a:ext cx="92583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GB" sz="2200" b="1" dirty="0">
                <a:solidFill>
                  <a:schemeClr val="tx2">
                    <a:lumMod val="50000"/>
                  </a:schemeClr>
                </a:solidFill>
              </a:rPr>
              <a:t>Regular Obligations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MTD compliances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Annual accounting compliances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Audit related compliances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Payroll (PAYE) Essentials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Pension related compliances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VAT compliances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Annual Corporation tax return with HMRC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Annual confirmation statement (Company secretarial)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Compliances for changes in company (Company secretarial)</a:t>
            </a:r>
          </a:p>
          <a:p>
            <a:pPr lvl="1"/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5FD307-0F3C-28ED-D15E-8965D11E9835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Compliances - Overview</a:t>
            </a:r>
          </a:p>
        </p:txBody>
      </p:sp>
    </p:spTree>
    <p:extLst>
      <p:ext uri="{BB962C8B-B14F-4D97-AF65-F5344CB8AC3E}">
        <p14:creationId xmlns:p14="http://schemas.microsoft.com/office/powerpoint/2010/main" val="431606653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956A4-E969-D30A-9978-886EDC393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FA903C-5E6B-52AE-E34C-CB4EE7678674}"/>
              </a:ext>
            </a:extLst>
          </p:cNvPr>
          <p:cNvSpPr txBox="1"/>
          <p:nvPr/>
        </p:nvSpPr>
        <p:spPr>
          <a:xfrm>
            <a:off x="1808252" y="1364160"/>
            <a:ext cx="92583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u="sng" dirty="0">
                <a:solidFill>
                  <a:schemeClr val="tx2">
                    <a:lumMod val="50000"/>
                  </a:schemeClr>
                </a:solidFill>
              </a:rPr>
              <a:t>Rules applicable from 6 Apr 26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MTD for Income tax becomes mandatory for – self employed / sole traders, landlords and individuals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Combined qualifying income over £50k (Qualifying income = gross self employment + Property income before expenses)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Under MTD, one must keep digital records of income and expenses using MTD compatible software (Eg: Xero, Free agent)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Quarterly updates – 4 times each year. </a:t>
            </a:r>
          </a:p>
          <a:p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	Totals only and not line by line items.</a:t>
            </a:r>
          </a:p>
          <a:p>
            <a:pPr lvl="1"/>
            <a:r>
              <a:rPr lang="en-GB" sz="2200" u="sng" dirty="0"/>
              <a:t>Standard quarters as below (or calendar quarters): </a:t>
            </a:r>
          </a:p>
          <a:p>
            <a:pPr lvl="1"/>
            <a:r>
              <a:rPr lang="en-GB" sz="2200" dirty="0"/>
              <a:t>6 Apr – 5 Jul → due </a:t>
            </a:r>
            <a:r>
              <a:rPr lang="en-GB" sz="2200" b="1" dirty="0"/>
              <a:t>7 Aug</a:t>
            </a:r>
            <a:endParaRPr lang="en-GB" sz="2200" dirty="0"/>
          </a:p>
          <a:p>
            <a:pPr lvl="1"/>
            <a:r>
              <a:rPr lang="en-GB" sz="2200" dirty="0"/>
              <a:t>6 Jul – 5 Oct → due </a:t>
            </a:r>
            <a:r>
              <a:rPr lang="en-GB" sz="2200" b="1" dirty="0"/>
              <a:t>7 Nov</a:t>
            </a:r>
            <a:endParaRPr lang="en-GB" sz="2200" dirty="0"/>
          </a:p>
          <a:p>
            <a:pPr lvl="1"/>
            <a:r>
              <a:rPr lang="en-GB" sz="2200" dirty="0"/>
              <a:t>6 Oct – 5 Jan → due </a:t>
            </a:r>
            <a:r>
              <a:rPr lang="en-GB" sz="2200" b="1" dirty="0"/>
              <a:t>7 Feb</a:t>
            </a:r>
            <a:endParaRPr lang="en-GB" sz="2200" dirty="0"/>
          </a:p>
          <a:p>
            <a:pPr lvl="1"/>
            <a:r>
              <a:rPr lang="en-GB" sz="2200" dirty="0"/>
              <a:t>6 Jan – 5 Apr → due </a:t>
            </a:r>
            <a:r>
              <a:rPr lang="en-GB" sz="2200" b="1" dirty="0"/>
              <a:t>7 May</a:t>
            </a:r>
            <a:endParaRPr lang="en-GB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8A8A59-859B-8DB7-85F0-5C79E1A4482A}"/>
              </a:ext>
            </a:extLst>
          </p:cNvPr>
          <p:cNvSpPr txBox="1"/>
          <p:nvPr/>
        </p:nvSpPr>
        <p:spPr>
          <a:xfrm>
            <a:off x="1808252" y="685801"/>
            <a:ext cx="8928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MAKING TAX DIGITAL (MTD) for Self Employed</a:t>
            </a:r>
          </a:p>
        </p:txBody>
      </p:sp>
    </p:spTree>
    <p:extLst>
      <p:ext uri="{BB962C8B-B14F-4D97-AF65-F5344CB8AC3E}">
        <p14:creationId xmlns:p14="http://schemas.microsoft.com/office/powerpoint/2010/main" val="3034033489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291DF-17E1-517A-31FD-0A540DFA7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5366B0-2134-287D-7A1B-BDF3637AFDBE}"/>
              </a:ext>
            </a:extLst>
          </p:cNvPr>
          <p:cNvSpPr txBox="1"/>
          <p:nvPr/>
        </p:nvSpPr>
        <p:spPr>
          <a:xfrm>
            <a:off x="1808252" y="1364160"/>
            <a:ext cx="92583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u="sng" dirty="0">
                <a:solidFill>
                  <a:schemeClr val="tx2">
                    <a:lumMod val="50000"/>
                  </a:schemeClr>
                </a:solidFill>
              </a:rPr>
              <a:t>Rules applicable from 6 Apr 26 (Continued)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End of period statement (EOPS) to be submitted for each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Final declaration which replaces SA100. Confirm all income and final tax liability.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Tax payable once a year. Quarterly updates does not mean quarterly tax payments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Threshold is based on gross income, not profit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Separate quarterly updates for each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GB" sz="2200" u="sng" dirty="0">
                <a:solidFill>
                  <a:schemeClr val="tx2">
                    <a:lumMod val="50000"/>
                  </a:schemeClr>
                </a:solidFill>
              </a:rPr>
              <a:t>Future Rollout</a:t>
            </a:r>
          </a:p>
          <a:p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April 2026 – Income &gt; £50k</a:t>
            </a:r>
          </a:p>
          <a:p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April 2027 – Income &gt; £30k</a:t>
            </a:r>
          </a:p>
          <a:p>
            <a:r>
              <a:rPr lang="en-GB" sz="2200" dirty="0">
                <a:solidFill>
                  <a:schemeClr val="tx2">
                    <a:lumMod val="50000"/>
                  </a:schemeClr>
                </a:solidFill>
              </a:rPr>
              <a:t>April 2028 – Income &gt; £20k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B8FE5F-F2D7-C911-8163-C57B59239AE2}"/>
              </a:ext>
            </a:extLst>
          </p:cNvPr>
          <p:cNvSpPr txBox="1"/>
          <p:nvPr/>
        </p:nvSpPr>
        <p:spPr>
          <a:xfrm>
            <a:off x="1808252" y="685801"/>
            <a:ext cx="8928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MAKING TAX DIGITAL (MTD) for Self Employed</a:t>
            </a:r>
          </a:p>
        </p:txBody>
      </p:sp>
    </p:spTree>
    <p:extLst>
      <p:ext uri="{BB962C8B-B14F-4D97-AF65-F5344CB8AC3E}">
        <p14:creationId xmlns:p14="http://schemas.microsoft.com/office/powerpoint/2010/main" val="62855082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465D4-6A33-697B-B463-F6490F52A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570E429-2F45-6CA1-1180-901FA4138AF0}"/>
              </a:ext>
            </a:extLst>
          </p:cNvPr>
          <p:cNvSpPr txBox="1"/>
          <p:nvPr/>
        </p:nvSpPr>
        <p:spPr>
          <a:xfrm>
            <a:off x="2145792" y="685801"/>
            <a:ext cx="8247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 Vs Small Entity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D9E5DA0-2A32-423A-F9D8-ED539A66B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059028"/>
              </p:ext>
            </p:extLst>
          </p:nvPr>
        </p:nvGraphicFramePr>
        <p:xfrm>
          <a:off x="2145792" y="1562147"/>
          <a:ext cx="8247888" cy="3200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993706">
                  <a:extLst>
                    <a:ext uri="{9D8B030D-6E8A-4147-A177-3AD203B41FA5}">
                      <a16:colId xmlns:a16="http://schemas.microsoft.com/office/drawing/2014/main" val="415175548"/>
                    </a:ext>
                  </a:extLst>
                </a:gridCol>
                <a:gridCol w="2638039">
                  <a:extLst>
                    <a:ext uri="{9D8B030D-6E8A-4147-A177-3AD203B41FA5}">
                      <a16:colId xmlns:a16="http://schemas.microsoft.com/office/drawing/2014/main" val="2793206411"/>
                    </a:ext>
                  </a:extLst>
                </a:gridCol>
                <a:gridCol w="2616143">
                  <a:extLst>
                    <a:ext uri="{9D8B030D-6E8A-4147-A177-3AD203B41FA5}">
                      <a16:colId xmlns:a16="http://schemas.microsoft.com/office/drawing/2014/main" val="1493460590"/>
                    </a:ext>
                  </a:extLst>
                </a:gridCol>
              </a:tblGrid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Micro Entity [ME]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Small Entity [SME]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123209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Turnover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≤ £1m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≤ £15m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556962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Balance sheet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≤ £500k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≤ £7.5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321068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Employees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≤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≤ 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884735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Accounting 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FRS 105 (very simple)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FRS 102 Section 1A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772963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Audit Exemption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452717"/>
                  </a:ext>
                </a:extLst>
              </a:tr>
              <a:tr h="592489">
                <a:tc>
                  <a:txBody>
                    <a:bodyPr/>
                    <a:lstStyle/>
                    <a:p>
                      <a:r>
                        <a:rPr lang="en-GB" dirty="0"/>
                        <a:t>Filing at Companies 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Minimal balance sheet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Abridged or full accounts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41269"/>
                  </a:ext>
                </a:extLst>
              </a:tr>
              <a:tr h="343267">
                <a:tc>
                  <a:txBody>
                    <a:bodyPr/>
                    <a:lstStyle/>
                    <a:p>
                      <a:r>
                        <a:rPr lang="en-GB" dirty="0"/>
                        <a:t>Fair value accounting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 allowed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Allowed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6319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131B6D5-669C-B244-F216-C2B41DAB6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137296"/>
              </p:ext>
            </p:extLst>
          </p:nvPr>
        </p:nvGraphicFramePr>
        <p:xfrm>
          <a:off x="2145792" y="5110433"/>
          <a:ext cx="8247888" cy="914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8247888">
                  <a:extLst>
                    <a:ext uri="{9D8B030D-6E8A-4147-A177-3AD203B41FA5}">
                      <a16:colId xmlns:a16="http://schemas.microsoft.com/office/drawing/2014/main" val="3635805671"/>
                    </a:ext>
                  </a:extLst>
                </a:gridCol>
              </a:tblGrid>
              <a:tr h="334870">
                <a:tc>
                  <a:txBody>
                    <a:bodyPr/>
                    <a:lstStyle/>
                    <a:p>
                      <a:r>
                        <a:rPr lang="en-GB" dirty="0"/>
                        <a:t>Notes: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dirty="0"/>
                        <a:t>ME = Meets any 2 of first 3 Thresholds under ME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GB" dirty="0"/>
                        <a:t>SME = Meets any 2 of first 3 Thresholds under SME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658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166608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20CCB-9ACB-A6FE-6505-8EBD0983C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3128BD39-576C-BC38-8E90-6A5336074795}"/>
              </a:ext>
            </a:extLst>
          </p:cNvPr>
          <p:cNvSpPr txBox="1">
            <a:spLocks/>
          </p:cNvSpPr>
          <p:nvPr/>
        </p:nvSpPr>
        <p:spPr>
          <a:xfrm>
            <a:off x="1955927" y="675480"/>
            <a:ext cx="8911687" cy="71153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b="1" u="sng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UK AUDIT THRESHOLDS</a:t>
            </a:r>
            <a:endParaRPr lang="en-GB" b="1" u="sng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7A1DB84D-D7CE-8B3B-5F27-A7CC9C2FD889}"/>
              </a:ext>
            </a:extLst>
          </p:cNvPr>
          <p:cNvSpPr txBox="1">
            <a:spLocks/>
          </p:cNvSpPr>
          <p:nvPr/>
        </p:nvSpPr>
        <p:spPr>
          <a:xfrm>
            <a:off x="2044559" y="1936697"/>
            <a:ext cx="4479532" cy="380821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GB" sz="2200" b="1" u="sng" dirty="0"/>
              <a:t>From 6 Apr 2025</a:t>
            </a:r>
          </a:p>
          <a:p>
            <a:r>
              <a:rPr lang="en-GB" dirty="0"/>
              <a:t>Entity meets 2 of 3 Thresholds for SME, then audit is needed</a:t>
            </a:r>
          </a:p>
          <a:p>
            <a:pPr marL="0" indent="0">
              <a:buFont typeface="Wingdings 3" charset="2"/>
              <a:buNone/>
            </a:pPr>
            <a:r>
              <a:rPr lang="en-GB" sz="2200" b="1" u="sng" dirty="0"/>
              <a:t>Before 6 Apr 2025</a:t>
            </a:r>
          </a:p>
          <a:p>
            <a:r>
              <a:rPr lang="en-GB" dirty="0"/>
              <a:t>Same as above except that, Thresholds were different.</a:t>
            </a:r>
          </a:p>
          <a:p>
            <a:pPr marL="457200" indent="-457200">
              <a:buFont typeface="+mj-lt"/>
              <a:buAutoNum type="alphaLcPeriod"/>
            </a:pPr>
            <a:r>
              <a:rPr lang="en-GB" dirty="0"/>
              <a:t>Turnover: £10.2 million or less</a:t>
            </a:r>
          </a:p>
          <a:p>
            <a:pPr marL="457200" indent="-457200">
              <a:buFont typeface="+mj-lt"/>
              <a:buAutoNum type="alphaLcPeriod"/>
            </a:pPr>
            <a:r>
              <a:rPr lang="en-GB" dirty="0"/>
              <a:t>Balance Sheet total: £5.1 million or less</a:t>
            </a:r>
          </a:p>
          <a:p>
            <a:pPr marL="457200" indent="-457200">
              <a:buFont typeface="+mj-lt"/>
              <a:buAutoNum type="alphaLcPeriod"/>
            </a:pPr>
            <a:r>
              <a:rPr lang="en-GB" dirty="0"/>
              <a:t>Employees: 50 or fewer</a:t>
            </a:r>
          </a:p>
          <a:p>
            <a:pPr marL="457200" indent="-457200">
              <a:buFont typeface="+mj-lt"/>
              <a:buAutoNum type="alphaLcPeriod"/>
            </a:pPr>
            <a:endParaRPr lang="en-GB" sz="2200" dirty="0"/>
          </a:p>
          <a:p>
            <a:endParaRPr lang="en-GB" sz="2200" dirty="0"/>
          </a:p>
          <a:p>
            <a:pPr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0" indent="0">
              <a:buFont typeface="Wingdings 3" charset="2"/>
              <a:buNone/>
            </a:pPr>
            <a:endParaRPr lang="en-GB" sz="2200" dirty="0"/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FB44B3B2-5CDC-A64A-D0C9-FA62791F3DFB}"/>
              </a:ext>
            </a:extLst>
          </p:cNvPr>
          <p:cNvSpPr txBox="1">
            <a:spLocks/>
          </p:cNvSpPr>
          <p:nvPr/>
        </p:nvSpPr>
        <p:spPr>
          <a:xfrm>
            <a:off x="7002910" y="1936696"/>
            <a:ext cx="4479532" cy="38082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GB" sz="2200" b="1" u="sng"/>
              <a:t>Other criterion for audits: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i="1"/>
              <a:t>Shareholder-requested audit (10% or more).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i="1"/>
              <a:t>Public company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i="1"/>
              <a:t>Banking or finance company</a:t>
            </a:r>
          </a:p>
          <a:p>
            <a:pPr marL="0" indent="0">
              <a:buFont typeface="Wingdings 3" charset="2"/>
              <a:buNone/>
            </a:pPr>
            <a:endParaRPr lang="en-GB" sz="2200" b="1"/>
          </a:p>
          <a:p>
            <a:pPr marL="0" indent="0">
              <a:buFont typeface="Wingdings 3" charset="2"/>
              <a:buNone/>
            </a:pP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521224676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40852-AD44-3772-814D-A9B37BC7F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2A629E5-6058-F7C7-AFED-0AC0F5604895}"/>
              </a:ext>
            </a:extLst>
          </p:cNvPr>
          <p:cNvSpPr txBox="1"/>
          <p:nvPr/>
        </p:nvSpPr>
        <p:spPr>
          <a:xfrm>
            <a:off x="2145792" y="685801"/>
            <a:ext cx="8247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Payroll Essentials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CD39CE-C0CC-7BEF-AB01-0591BF714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52069"/>
              </p:ext>
            </p:extLst>
          </p:nvPr>
        </p:nvGraphicFramePr>
        <p:xfrm>
          <a:off x="2145792" y="1424688"/>
          <a:ext cx="9309893" cy="4668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27619">
                  <a:extLst>
                    <a:ext uri="{9D8B030D-6E8A-4147-A177-3AD203B41FA5}">
                      <a16:colId xmlns:a16="http://schemas.microsoft.com/office/drawing/2014/main" val="2996494747"/>
                    </a:ext>
                  </a:extLst>
                </a:gridCol>
                <a:gridCol w="4582274">
                  <a:extLst>
                    <a:ext uri="{9D8B030D-6E8A-4147-A177-3AD203B41FA5}">
                      <a16:colId xmlns:a16="http://schemas.microsoft.com/office/drawing/2014/main" val="10781109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Compliance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Employer responsibilities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114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PAYE (Pay As You Earn): Employers deduct income tax and National Insurance directly.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Calculate accurate pay and deductions. Ensure pay meets National minimum wage/Living Wage. It must be processed and paid on or before the 5</a:t>
                      </a:r>
                      <a:r>
                        <a:rPr lang="en-GB" sz="1800" baseline="30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th</a:t>
                      </a: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of each month.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731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Real‑Time Information (RTI): Mandatory reporting to HMRC each pay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File payroll returns with HMRC on or before 5</a:t>
                      </a:r>
                      <a:r>
                        <a:rPr lang="en-GB" sz="1800" baseline="30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th</a:t>
                      </a: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of each month.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66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Pay HMRC PAYE related dues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On time – </a:t>
                      </a:r>
                      <a:r>
                        <a:rPr lang="en-GB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on or before Payday or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before the statutory deadline of the 22nd of each month.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447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Other Deductions: Pension contributions, student loans, SSP/SMP and others.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Maintain employee, holiday and payroll detailed records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037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Year end &amp; other compliances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Issue – P60/P45.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Return filings for benefit in kinds.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4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325700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1161</Words>
  <Application>Microsoft Office PowerPoint</Application>
  <PresentationFormat>Widescreen</PresentationFormat>
  <Paragraphs>212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Arial</vt:lpstr>
      <vt:lpstr>Century Gothic</vt:lpstr>
      <vt:lpstr>Wingdings</vt:lpstr>
      <vt:lpstr>Wingdings 3</vt:lpstr>
      <vt:lpstr>Wisp</vt:lpstr>
      <vt:lpstr>Webinar on Basic Compliances for Micro &amp; Small Entities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Jahnvi UKRNM</dc:creator>
  <cp:lastModifiedBy>Jahnvi UKRNM</cp:lastModifiedBy>
  <cp:revision>2</cp:revision>
  <dcterms:created xsi:type="dcterms:W3CDTF">2025-12-01T15:33:34Z</dcterms:created>
  <dcterms:modified xsi:type="dcterms:W3CDTF">2026-01-07T11:37:08Z</dcterms:modified>
</cp:coreProperties>
</file>